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97861-9B47-4FA1-9848-A0029BB96ADB}" v="4" dt="2024-12-05T14:34:55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z, Kristi (SCRB)" userId="2ad091dc-6c38-4255-8814-456208f29c22" providerId="ADAL" clId="{07497861-9B47-4FA1-9848-A0029BB96ADB}"/>
    <pc:docChg chg="modSld">
      <pc:chgData name="Martinez, Kristi (SCRB)" userId="2ad091dc-6c38-4255-8814-456208f29c22" providerId="ADAL" clId="{07497861-9B47-4FA1-9848-A0029BB96ADB}" dt="2024-12-05T15:29:32.571" v="32" actId="20577"/>
      <pc:docMkLst>
        <pc:docMk/>
      </pc:docMkLst>
      <pc:sldChg chg="modSp mod">
        <pc:chgData name="Martinez, Kristi (SCRB)" userId="2ad091dc-6c38-4255-8814-456208f29c22" providerId="ADAL" clId="{07497861-9B47-4FA1-9848-A0029BB96ADB}" dt="2024-12-05T15:29:32.571" v="32" actId="20577"/>
        <pc:sldMkLst>
          <pc:docMk/>
          <pc:sldMk cId="9619856" sldId="256"/>
        </pc:sldMkLst>
        <pc:spChg chg="mod">
          <ac:chgData name="Martinez, Kristi (SCRB)" userId="2ad091dc-6c38-4255-8814-456208f29c22" providerId="ADAL" clId="{07497861-9B47-4FA1-9848-A0029BB96ADB}" dt="2024-12-05T15:29:32.571" v="32" actId="20577"/>
          <ac:spMkLst>
            <pc:docMk/>
            <pc:sldMk cId="9619856" sldId="256"/>
            <ac:spMk id="5" creationId="{E94F9311-6CCB-6964-DF03-5CA9632CC3A8}"/>
          </ac:spMkLst>
        </pc:spChg>
        <pc:picChg chg="mod">
          <ac:chgData name="Martinez, Kristi (SCRB)" userId="2ad091dc-6c38-4255-8814-456208f29c22" providerId="ADAL" clId="{07497861-9B47-4FA1-9848-A0029BB96ADB}" dt="2024-12-05T14:34:55.058" v="4" actId="14826"/>
          <ac:picMkLst>
            <pc:docMk/>
            <pc:sldMk cId="9619856" sldId="256"/>
            <ac:picMk id="3" creationId="{D7FF718F-C301-2D81-BECD-9A60E7E0A2E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5124A-A452-B698-E366-DFFA44BB4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5A72C-5B25-5C87-438C-18F4E09EE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C2B46-1E9D-DA96-1357-6E8ED7431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0AEE9-3E8E-5470-DD89-523F7790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07FAC-444A-7A98-B2A1-D71D60A4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1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3D38E-72BC-DC38-5AA1-D2F698214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402C3-C0AE-B221-B545-3D0026CFA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E0D22-9E31-883F-E68F-418AE026A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9F2C7-A3DB-B8F0-E510-2F6592E9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2869A-1B65-4FC1-E808-6CDA97714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0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3DF9C8-773B-E8C2-037C-55FCA2640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6718D-E1E1-B38F-D37A-04AF01069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E0FEC-3B8F-A975-EDD9-0DFE45606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4C584-B08C-8D22-B3C4-4E03DC3FA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3EE73-24FF-9369-DFDA-59A72198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6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3F167-8C8C-7D59-1DB0-0DDD490C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090B6-008A-1988-ADFC-E9253E525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66BF0-1F54-CE95-7A76-26C02E7A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1EF12-5439-308E-694E-4232AC5FE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C7E0B-E27A-3980-ED75-5B738626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66ED-ADBF-04BE-CBB5-9495853F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B01C7-0E4D-7D97-84B8-AE1046A16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B6314-88F0-880F-FB01-16EAA83FE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C6496-ACF1-AA69-273E-007DDBB5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2F087-0083-DB5C-F4E4-EB9F94E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8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FFD51-26FA-1E2F-4EFA-2C70369B3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27958-644D-AC3D-6135-60839F668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AB9AE-1074-9BB9-5B88-52AAA0015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5A2FA-41C7-FC91-E559-4A7277EEF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A9029-299E-1843-E203-C060215EA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B76DD-9F1D-2CD7-62B8-F5A3AFD4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3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769A3-7B84-05FE-3233-DBCAF141D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A0557-7A51-66D3-D9A3-8C0A7F4D9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EAAF1-3F85-5ED2-AC1A-5FD799FB3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9D7CD1-0658-38EE-9FBE-13B5FB2D2B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F9C4EA-D0EB-36F9-585C-E016310B33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3F653D-0086-A655-E82F-3F943060B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E1DAA0-F114-9CDD-50CB-51B32C46D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9A9C6-2D70-5CF8-904D-14F7F497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8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D0087-AD5F-398B-46FA-554EFEAA5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55864-F411-47F6-8F01-B2333219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638B9F-5845-210B-B9DE-39196F14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FD1CD-20EE-F678-2CED-6A5C9647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2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5E9C57-E7BF-8A1D-7F50-191AE68FD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8B5AC9-28E7-007C-7C74-2DD9CB8D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B8A5F-760E-BDD2-DC4A-719F7961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8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F5E4A-758B-02B8-6096-3DEA82D72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13FEB-3AD0-1651-164A-9C52F25EF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90B1F-F497-0D93-1378-DC1E3E641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DF6EB-69B1-BC14-DF01-88383F610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73E5C-9166-80FD-A7D7-1DD9D34F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70421-0B2E-C4B5-F068-64A50E4CD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2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ED04-A4D1-4D3A-7D47-66B94A3FD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9517E-9EED-9AF0-9256-526FB238D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B4CD2-4021-0F92-846E-C1E8D07C4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E92E1-D2C6-C2FC-51B7-1AC938F92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ABDF26-2402-893E-FE59-DBE4FF780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B79D6-7E32-0127-E9C5-0DFEC94FB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3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E2D9D2-41B1-A087-4C72-88328F942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7AF5C-C49E-5D30-CF30-70F88BB7E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1D2BD-9FFB-5574-2BB9-EC0195E5D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B7A3A-84B2-4E94-BAB9-660E0477992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B7411-E7D5-548E-82D4-D0730F1A7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A7BAB-57C5-E2C2-B1B6-92BCC26F0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FA15-4DD6-44FA-B4E2-B1D66DA9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0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04B723-4105-726D-531E-B64D47ED9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Potential Legislative Changes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4F9311-6CCB-6964-DF03-5CA9632CC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09" y="1616364"/>
            <a:ext cx="7430369" cy="362989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Strengthen the law that other state agencies can provide data to the MN Secure Choice Program and that the privacy of the data will be maintained.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Staff can suggest technical changes without Board approval.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Does the Board want to create a small committee to approve policy changes that might be raised before or during the Legislative Session.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FF718F-C301-2D81-BECD-9A60E7E0A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9608" y="419270"/>
            <a:ext cx="5048250" cy="105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8A56FF14D494BB783E9AD571460B6" ma:contentTypeVersion="12" ma:contentTypeDescription="Create a new document." ma:contentTypeScope="" ma:versionID="8b4d6df7b3cd89849a44057b5590297e">
  <xsd:schema xmlns:xsd="http://www.w3.org/2001/XMLSchema" xmlns:xs="http://www.w3.org/2001/XMLSchema" xmlns:p="http://schemas.microsoft.com/office/2006/metadata/properties" xmlns:ns2="47525ce4-260b-40f3-9846-25b811e3622c" xmlns:ns3="49b2b308-cd05-4541-a8b2-17944a20dfa0" targetNamespace="http://schemas.microsoft.com/office/2006/metadata/properties" ma:root="true" ma:fieldsID="dd8e43166fd6f735c698293537e16ce9" ns2:_="" ns3:_="">
    <xsd:import namespace="47525ce4-260b-40f3-9846-25b811e3622c"/>
    <xsd:import namespace="49b2b308-cd05-4541-a8b2-17944a20df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25ce4-260b-40f3-9846-25b811e362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9cb8a3-2c43-49ff-bdd4-56a41dc47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2b308-cd05-4541-a8b2-17944a20df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da12ea8-cdae-4325-b514-4ee5653fed2c}" ma:internalName="TaxCatchAll" ma:showField="CatchAllData" ma:web="49b2b308-cd05-4541-a8b2-17944a20df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b2b308-cd05-4541-a8b2-17944a20dfa0" xsi:nil="true"/>
    <lcf76f155ced4ddcb4097134ff3c332f xmlns="47525ce4-260b-40f3-9846-25b811e362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9F42D8-9C74-4109-8436-B4DC2CC9CF37}"/>
</file>

<file path=customXml/itemProps2.xml><?xml version="1.0" encoding="utf-8"?>
<ds:datastoreItem xmlns:ds="http://schemas.openxmlformats.org/officeDocument/2006/customXml" ds:itemID="{FBC19CE5-B689-4592-A3EE-1A7DCFBD83B3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3160542-e318-4594-8741-f778fad3296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064E88-0159-4504-9C8C-108E6F87D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Potential Legislative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Legislative Changes</dc:title>
  <dc:creator>Bergstrom, David (SCRB)</dc:creator>
  <cp:lastModifiedBy>Martinez, Kristi (SCRB)</cp:lastModifiedBy>
  <cp:revision>3</cp:revision>
  <dcterms:created xsi:type="dcterms:W3CDTF">2024-12-03T17:00:38Z</dcterms:created>
  <dcterms:modified xsi:type="dcterms:W3CDTF">2024-12-05T15:29:36Z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0x0101008588A56FF14D494BB783E9AD571460B6</vt:lpwstr>
  </property>
</Properties>
</file>