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3" r:id="rId2"/>
    <p:sldMasterId id="2147483685" r:id="rId3"/>
    <p:sldMasterId id="2147483681" r:id="rId4"/>
    <p:sldMasterId id="2147483659" r:id="rId5"/>
    <p:sldMasterId id="2147483687" r:id="rId6"/>
  </p:sldMasterIdLst>
  <p:notesMasterIdLst>
    <p:notesMasterId r:id="rId11"/>
  </p:notesMasterIdLst>
  <p:sldIdLst>
    <p:sldId id="256" r:id="rId7"/>
    <p:sldId id="439" r:id="rId8"/>
    <p:sldId id="459" r:id="rId9"/>
    <p:sldId id="4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pos="19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4EC328-0FA9-5FB4-A5DF-AB9409C612A3}" name="Guest User" initials="GU" userId="S::urn:spo:anon#dd324208af5c7ff8f55a6dee5678562c3f9e256d82281a2e3d16b2cd1b764785::" providerId="AD"/>
  <p188:author id="{7A9EDF35-F481-E673-EF3C-F84DE0950C74}" name="Raya Garrison" initials="RG" userId="S::raya.garrison@russellherder.com::17243659-86ba-4415-b71f-06efc3b99ece" providerId="AD"/>
  <p188:author id="{40834F7E-5356-385B-3A60-90B0E9F050A6}" name="Daniel Joyce" initials="" userId="S::daniel.joyce@russellherder.com::39bc27de-a246-4ec8-a794-98b5951a3ad0" providerId="AD"/>
  <p188:author id="{080AE397-D8CD-D268-79A8-104B283A7254}" name="Yalda Sakhi" initials="YS" userId="S::yalda.sakhi@russellherder.com::418b2d37-cd34-49bc-915b-70c63e1b6b7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84A198"/>
    <a:srgbClr val="DE962E"/>
    <a:srgbClr val="0047BA"/>
    <a:srgbClr val="202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55"/>
    <p:restoredTop sz="96617"/>
  </p:normalViewPr>
  <p:slideViewPr>
    <p:cSldViewPr snapToGrid="0">
      <p:cViewPr varScale="1">
        <p:scale>
          <a:sx n="82" d="100"/>
          <a:sy n="82" d="100"/>
        </p:scale>
        <p:origin x="965" y="72"/>
      </p:cViewPr>
      <p:guideLst>
        <p:guide orient="horz" pos="2160"/>
        <p:guide pos="3840"/>
        <p:guide pos="5760"/>
        <p:guide pos="1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928AE-8C7A-894F-8354-26551B340581}" type="datetimeFigureOut">
              <a:rPr lang="en-US" smtClean="0"/>
              <a:t>8/8/2025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4232D-B43D-F946-873E-F693B67F1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45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4232D-B43D-F946-873E-F693B67F1B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1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427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0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31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49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2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63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0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12192000" cy="654050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13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10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1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09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8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accent3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99F2CC-055C-E2A7-3D05-174E90BDF61E}"/>
              </a:ext>
            </a:extLst>
          </p:cNvPr>
          <p:cNvSpPr/>
          <p:nvPr userDrawn="1"/>
        </p:nvSpPr>
        <p:spPr>
          <a:xfrm>
            <a:off x="0" y="0"/>
            <a:ext cx="6096000" cy="65405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2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744B58-3567-2C77-71A6-C206B8CF53F6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DEPARTMENT OF PUBLIC SAFTEY | Cannabis Expungement Social Media Posts - Spanish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8209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7A7DEF-1149-EA42-FC34-942A1F5E4F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571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413D95-009F-239D-010B-8C8BDE624B12}"/>
              </a:ext>
            </a:extLst>
          </p:cNvPr>
          <p:cNvCxnSpPr>
            <a:cxnSpLocks/>
          </p:cNvCxnSpPr>
          <p:nvPr userDrawn="1"/>
        </p:nvCxnSpPr>
        <p:spPr>
          <a:xfrm flipH="1">
            <a:off x="457200" y="6286500"/>
            <a:ext cx="112776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61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90455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620405-518D-E8A9-C8C5-C53450143606}"/>
              </a:ext>
            </a:extLst>
          </p:cNvPr>
          <p:cNvCxnSpPr>
            <a:cxnSpLocks/>
          </p:cNvCxnSpPr>
          <p:nvPr userDrawn="1"/>
        </p:nvCxnSpPr>
        <p:spPr>
          <a:xfrm>
            <a:off x="0" y="6543922"/>
            <a:ext cx="1219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17B5F8B-5366-6FE0-0F6C-69EA6C5ED9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28016" y="6675772"/>
            <a:ext cx="164793" cy="680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2DD74F2-227F-DE31-C016-2559B53687C6}"/>
              </a:ext>
            </a:extLst>
          </p:cNvPr>
          <p:cNvSpPr txBox="1"/>
          <p:nvPr userDrawn="1"/>
        </p:nvSpPr>
        <p:spPr>
          <a:xfrm>
            <a:off x="11948567" y="6659951"/>
            <a:ext cx="115417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DF914935-C8D5-9346-9A3D-33B46418F8FE}" type="slidenum">
              <a:rPr lang="en-US" sz="600" b="0" i="0" smtClean="0">
                <a:latin typeface="Radnika Next Condensed" pitchFamily="2" charset="77"/>
              </a:rPr>
              <a:t>‹#›</a:t>
            </a:fld>
            <a:endParaRPr lang="en-US" sz="600" b="0" i="0" dirty="0">
              <a:latin typeface="Radnika Next Condensed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D77C4-79FB-2F59-745F-FDC4E424CD65}"/>
              </a:ext>
            </a:extLst>
          </p:cNvPr>
          <p:cNvSpPr txBox="1"/>
          <p:nvPr userDrawn="1"/>
        </p:nvSpPr>
        <p:spPr>
          <a:xfrm>
            <a:off x="420824" y="6666785"/>
            <a:ext cx="6057093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b="0" i="0" dirty="0">
                <a:latin typeface="Radnika Next Condensed" pitchFamily="2" charset="77"/>
              </a:rPr>
              <a:t>CLIENT NAME ALL CAPS | Presentation Name Title Case</a:t>
            </a:r>
          </a:p>
        </p:txBody>
      </p:sp>
    </p:spTree>
    <p:extLst>
      <p:ext uri="{BB962C8B-B14F-4D97-AF65-F5344CB8AC3E}">
        <p14:creationId xmlns:p14="http://schemas.microsoft.com/office/powerpoint/2010/main" val="270389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everal images of two people&#10;&#10;AI-generated content may be incorrect.">
            <a:extLst>
              <a:ext uri="{FF2B5EF4-FFF2-40B4-BE49-F238E27FC236}">
                <a16:creationId xmlns:a16="http://schemas.microsoft.com/office/drawing/2014/main" id="{D13430BC-BC01-554D-1A5D-9FAE22EC2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" y="0"/>
            <a:ext cx="12183796" cy="6858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DD94F42-8131-D004-9510-CEF12FF05667}"/>
              </a:ext>
            </a:extLst>
          </p:cNvPr>
          <p:cNvSpPr txBox="1"/>
          <p:nvPr/>
        </p:nvSpPr>
        <p:spPr>
          <a:xfrm>
            <a:off x="9758597" y="6073575"/>
            <a:ext cx="19762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dirty="0">
                <a:latin typeface="Radnika Next Condensed" pitchFamily="2" charset="77"/>
              </a:rPr>
              <a:t>August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DA77E-F581-F300-CCC9-94A3BB41CCB1}"/>
              </a:ext>
            </a:extLst>
          </p:cNvPr>
          <p:cNvSpPr txBox="1"/>
          <p:nvPr/>
        </p:nvSpPr>
        <p:spPr>
          <a:xfrm>
            <a:off x="3522444" y="4989286"/>
            <a:ext cx="633275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Radnika Next" pitchFamily="2" charset="77"/>
              </a:rPr>
              <a:t>Department of Public Safety:</a:t>
            </a:r>
          </a:p>
          <a:p>
            <a:r>
              <a:rPr lang="en-US" sz="3200" b="1" dirty="0">
                <a:latin typeface="Radnika Next" pitchFamily="2" charset="77"/>
              </a:rPr>
              <a:t>Cannabis Expungement Social Media Posts - Spanish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2CE55-EA46-DE61-7E71-31B8B1A8DDE9}"/>
              </a:ext>
            </a:extLst>
          </p:cNvPr>
          <p:cNvGrpSpPr/>
          <p:nvPr/>
        </p:nvGrpSpPr>
        <p:grpSpPr>
          <a:xfrm>
            <a:off x="9601199" y="457200"/>
            <a:ext cx="2133600" cy="1122949"/>
            <a:chOff x="5987869" y="1361574"/>
            <a:chExt cx="2921000" cy="1537370"/>
          </a:xfrm>
        </p:grpSpPr>
        <p:pic>
          <p:nvPicPr>
            <p:cNvPr id="31" name="Picture 3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ACD0C85-EC5C-9AE7-0E46-7504DCEBD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65602" y="1976522"/>
              <a:ext cx="543267" cy="922422"/>
            </a:xfrm>
            <a:prstGeom prst="rect">
              <a:avLst/>
            </a:prstGeom>
          </p:spPr>
        </p:pic>
        <p:pic>
          <p:nvPicPr>
            <p:cNvPr id="32" name="Picture 3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AF006B9E-BB0D-FA8D-871F-12A07B1D9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87869" y="1361574"/>
              <a:ext cx="2921000" cy="307474"/>
            </a:xfrm>
            <a:prstGeom prst="rect">
              <a:avLst/>
            </a:prstGeom>
          </p:spPr>
        </p:pic>
      </p:grpSp>
      <p:pic>
        <p:nvPicPr>
          <p:cNvPr id="4" name="Picture 3" descr="A logo of state of minnesota&#10;&#10;AI-generated content may be incorrect.">
            <a:extLst>
              <a:ext uri="{FF2B5EF4-FFF2-40B4-BE49-F238E27FC236}">
                <a16:creationId xmlns:a16="http://schemas.microsoft.com/office/drawing/2014/main" id="{894D4B39-C3B6-F7B8-A196-938126C8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1166" y="5043737"/>
            <a:ext cx="1360114" cy="13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5C207-7B57-3823-D2A4-BEE821558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EAB90A-2B4E-44BC-6CBD-C7757E18E0F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#1</a:t>
            </a:r>
          </a:p>
        </p:txBody>
      </p:sp>
      <p:pic>
        <p:nvPicPr>
          <p:cNvPr id="9" name="Picture 8" descr="A green and white sign with a leaf and a check mark&#10;&#10;AI-generated content may be incorrect.">
            <a:extLst>
              <a:ext uri="{FF2B5EF4-FFF2-40B4-BE49-F238E27FC236}">
                <a16:creationId xmlns:a16="http://schemas.microsoft.com/office/drawing/2014/main" id="{FAE90825-2179-E71F-2A8B-079C40A7D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253" y="988267"/>
            <a:ext cx="4881465" cy="4881465"/>
          </a:xfrm>
          <a:prstGeom prst="rect">
            <a:avLst/>
          </a:prstGeom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1951D2DC-FE17-499A-1A3F-BC2941216853}"/>
              </a:ext>
            </a:extLst>
          </p:cNvPr>
          <p:cNvSpPr txBox="1"/>
          <p:nvPr/>
        </p:nvSpPr>
        <p:spPr>
          <a:xfrm>
            <a:off x="457200" y="1610904"/>
            <a:ext cx="488146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¿Sabía que si ha tenido una condena menor por marihuana en Minnesota, su caso ya podría estar sellado?</a:t>
            </a:r>
          </a:p>
          <a:p>
            <a:r>
              <a:rPr lang="es-ES" dirty="0"/>
              <a:t>Obtenga más información: mn.gov/</a:t>
            </a:r>
            <a:r>
              <a:rPr lang="es-ES" dirty="0" err="1"/>
              <a:t>recordrelief</a:t>
            </a:r>
            <a:endParaRPr lang="es-ES" dirty="0"/>
          </a:p>
          <a:p>
            <a:endParaRPr lang="en-US" dirty="0"/>
          </a:p>
          <a:p>
            <a:r>
              <a:rPr lang="es-ES" dirty="0"/>
              <a:t>#AyudaLegal #NuevosComienzos #EliminaciónDeAntecedentes #SegundasOportunidades #HojaEnBlancoMN #EliminaciónDeRegistros #NuevoComienzoMN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00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CF64D-9246-F07C-0C9F-191BCC220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F036B0-26EE-F842-535E-671EB520196F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#2</a:t>
            </a:r>
          </a:p>
        </p:txBody>
      </p:sp>
      <p:pic>
        <p:nvPicPr>
          <p:cNvPr id="7" name="Picture 6" descr="A green circle with a leaf and a check mark&#10;&#10;AI-generated content may be incorrect.">
            <a:extLst>
              <a:ext uri="{FF2B5EF4-FFF2-40B4-BE49-F238E27FC236}">
                <a16:creationId xmlns:a16="http://schemas.microsoft.com/office/drawing/2014/main" id="{6648891D-391A-C508-2726-0FA94140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962533"/>
            <a:ext cx="5205001" cy="5205001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E5E9193-2DDC-2E6A-0224-4AB083A5866C}"/>
              </a:ext>
            </a:extLst>
          </p:cNvPr>
          <p:cNvSpPr txBox="1"/>
          <p:nvPr/>
        </p:nvSpPr>
        <p:spPr>
          <a:xfrm>
            <a:off x="457200" y="1593703"/>
            <a:ext cx="48145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¿No está seguro(a) si su caso de marihuana era elegible para ser sellado?</a:t>
            </a:r>
          </a:p>
          <a:p>
            <a:r>
              <a:rPr lang="es-ES" dirty="0"/>
              <a:t>Obtenga más información sobre el proceso de eliminación de antecedentes en línea: mn.gov/</a:t>
            </a:r>
            <a:r>
              <a:rPr lang="es-ES" dirty="0" err="1"/>
              <a:t>recordrelief</a:t>
            </a:r>
            <a:endParaRPr lang="es-ES" dirty="0"/>
          </a:p>
          <a:p>
            <a:br>
              <a:rPr lang="en-US" dirty="0"/>
            </a:br>
            <a:r>
              <a:rPr lang="es-ES" dirty="0"/>
              <a:t>#AyudaLegal #NuevosComienzos #EliminaciónDeAntecedentes #SegundasOportunidades #HojaEnBlancoMN #EliminaciónDeRegistros #NuevoComienzoMN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81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98A50-4BB5-A994-4E7D-B06B7E4DD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57AB96-330E-6479-833D-C8112BA77433}"/>
              </a:ext>
            </a:extLst>
          </p:cNvPr>
          <p:cNvSpPr txBox="1"/>
          <p:nvPr/>
        </p:nvSpPr>
        <p:spPr>
          <a:xfrm>
            <a:off x="457200" y="454768"/>
            <a:ext cx="51983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atin typeface="Radnika Next SemiBold Condensed" pitchFamily="2" charset="77"/>
              </a:rPr>
              <a:t>SOCIAL MEDIA POST #3</a:t>
            </a:r>
          </a:p>
        </p:txBody>
      </p:sp>
      <p:pic>
        <p:nvPicPr>
          <p:cNvPr id="7" name="Picture 6" descr="A person looking up to the side&#10;&#10;AI-generated content may be incorrect.">
            <a:extLst>
              <a:ext uri="{FF2B5EF4-FFF2-40B4-BE49-F238E27FC236}">
                <a16:creationId xmlns:a16="http://schemas.microsoft.com/office/drawing/2014/main" id="{8EE433E6-F350-5E56-3495-CC72A1300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68" y="912537"/>
            <a:ext cx="5055394" cy="5032926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6E5E9193-2DDC-2E6A-0224-4AB083A5866C}"/>
              </a:ext>
            </a:extLst>
          </p:cNvPr>
          <p:cNvSpPr txBox="1"/>
          <p:nvPr/>
        </p:nvSpPr>
        <p:spPr>
          <a:xfrm>
            <a:off x="384045" y="1575042"/>
            <a:ext cx="51983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¿No está seguro(a) si su caso de marihuana era elegible para ser sellado?</a:t>
            </a:r>
          </a:p>
          <a:p>
            <a:r>
              <a:rPr lang="es-ES" dirty="0"/>
              <a:t>Obtenga más información sobre el proceso de eliminación de antecedentes en línea: mn.gov/</a:t>
            </a:r>
            <a:r>
              <a:rPr lang="es-ES" dirty="0" err="1"/>
              <a:t>recordrelief</a:t>
            </a:r>
            <a:endParaRPr lang="es-ES" dirty="0"/>
          </a:p>
          <a:p>
            <a:br>
              <a:rPr lang="en-US" dirty="0"/>
            </a:br>
            <a:r>
              <a:rPr lang="es-ES" dirty="0"/>
              <a:t>#AyudaLegal #NuevosComienzos #EliminaciónDeAntecedentes #SegundasOportunidades #HojaEnBlancoMN #EliminaciónDeRegistros #NuevoComienzoMN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45978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SLIDE W/ FOOTER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REAKER SLIDE - BLACK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REAKER SLIDE - WHITE LINE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BLANK SLIDE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LF/HALF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FULL COLOR BACKGROUND w/ Footer - RH COLORS">
  <a:themeElements>
    <a:clrScheme name="RH Color Palette">
      <a:dk1>
        <a:srgbClr val="000000"/>
      </a:dk1>
      <a:lt1>
        <a:srgbClr val="FFFFFF"/>
      </a:lt1>
      <a:dk2>
        <a:srgbClr val="74787C"/>
      </a:dk2>
      <a:lt2>
        <a:srgbClr val="E8E8E8"/>
      </a:lt2>
      <a:accent1>
        <a:srgbClr val="F1647D"/>
      </a:accent1>
      <a:accent2>
        <a:srgbClr val="F79022"/>
      </a:accent2>
      <a:accent3>
        <a:srgbClr val="FAD928"/>
      </a:accent3>
      <a:accent4>
        <a:srgbClr val="7CC251"/>
      </a:accent4>
      <a:accent5>
        <a:srgbClr val="2CAFC8"/>
      </a:accent5>
      <a:accent6>
        <a:srgbClr val="A35C9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177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Arial</vt:lpstr>
      <vt:lpstr>Radnika Next</vt:lpstr>
      <vt:lpstr>Radnika Next Condensed</vt:lpstr>
      <vt:lpstr>Radnika Next SemiBold Condensed</vt:lpstr>
      <vt:lpstr>STANDARD SLIDE W/ FOOTER</vt:lpstr>
      <vt:lpstr>BREAKER SLIDE - BLACK LINES</vt:lpstr>
      <vt:lpstr>BREAKER SLIDE - WHITE LINES</vt:lpstr>
      <vt:lpstr>BLANK SLIDE</vt:lpstr>
      <vt:lpstr>HALF/HALF w/ Footer - RH COLORS</vt:lpstr>
      <vt:lpstr>FULL COLOR BACKGROUND w/ Footer - RH COLORS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Joyce</dc:creator>
  <cp:lastModifiedBy>Carly Spicer</cp:lastModifiedBy>
  <cp:revision>145</cp:revision>
  <dcterms:created xsi:type="dcterms:W3CDTF">2024-10-15T02:12:17Z</dcterms:created>
  <dcterms:modified xsi:type="dcterms:W3CDTF">2025-08-08T16:33:15Z</dcterms:modified>
</cp:coreProperties>
</file>