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  <p:sldMasterId id="2147483685" r:id="rId3"/>
    <p:sldMasterId id="2147483681" r:id="rId4"/>
    <p:sldMasterId id="2147483659" r:id="rId5"/>
    <p:sldMasterId id="2147483687" r:id="rId6"/>
  </p:sldMasterIdLst>
  <p:notesMasterIdLst>
    <p:notesMasterId r:id="rId11"/>
  </p:notesMasterIdLst>
  <p:sldIdLst>
    <p:sldId id="256" r:id="rId7"/>
    <p:sldId id="439" r:id="rId8"/>
    <p:sldId id="459" r:id="rId9"/>
    <p:sldId id="4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pos="19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EC328-0FA9-5FB4-A5DF-AB9409C612A3}" name="Guest User" initials="GU" userId="S::urn:spo:anon#dd324208af5c7ff8f55a6dee5678562c3f9e256d82281a2e3d16b2cd1b764785::" providerId="AD"/>
  <p188:author id="{7A9EDF35-F481-E673-EF3C-F84DE0950C74}" name="Raya Garrison" initials="RG" userId="S::raya.garrison@russellherder.com::17243659-86ba-4415-b71f-06efc3b99ece" providerId="AD"/>
  <p188:author id="{40834F7E-5356-385B-3A60-90B0E9F050A6}" name="Daniel Joyce" initials="" userId="S::daniel.joyce@russellherder.com::39bc27de-a246-4ec8-a794-98b5951a3ad0" providerId="AD"/>
  <p188:author id="{080AE397-D8CD-D268-79A8-104B283A7254}" name="Yalda Sakhi" initials="YS" userId="S::yalda.sakhi@russellherder.com::418b2d37-cd34-49bc-915b-70c63e1b6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4A198"/>
    <a:srgbClr val="DE962E"/>
    <a:srgbClr val="0047BA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9655"/>
    <p:restoredTop sz="96617"/>
  </p:normalViewPr>
  <p:slideViewPr>
    <p:cSldViewPr snapToGrid="0">
      <p:cViewPr varScale="1">
        <p:scale>
          <a:sx n="83" d="100"/>
          <a:sy n="83" d="100"/>
        </p:scale>
        <p:origin x="931" y="67"/>
      </p:cViewPr>
      <p:guideLst>
        <p:guide orient="horz" pos="2160"/>
        <p:guide pos="3840"/>
        <p:guide pos="5760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28AE-8C7A-894F-8354-26551B340581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232D-B43D-F946-873E-F693B67F1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4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232D-B43D-F946-873E-F693B67F1B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42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1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4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6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1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1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744B58-3567-2C77-71A6-C206B8CF53F6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DEPARTMENT OF PUBLIC SAFTEY | Cannabis Expungement Social Media Posts - English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20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9045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7038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everal images of two people&#10;&#10;AI-generated content may be incorrect.">
            <a:extLst>
              <a:ext uri="{FF2B5EF4-FFF2-40B4-BE49-F238E27FC236}">
                <a16:creationId xmlns:a16="http://schemas.microsoft.com/office/drawing/2014/main" id="{D13430BC-BC01-554D-1A5D-9FAE22EC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" y="0"/>
            <a:ext cx="12183796" cy="6858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DD94F42-8131-D004-9510-CEF12FF05667}"/>
              </a:ext>
            </a:extLst>
          </p:cNvPr>
          <p:cNvSpPr txBox="1"/>
          <p:nvPr/>
        </p:nvSpPr>
        <p:spPr>
          <a:xfrm>
            <a:off x="9758597" y="6073575"/>
            <a:ext cx="19762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latin typeface="Radnika Next Condensed" pitchFamily="2" charset="77"/>
              </a:rPr>
              <a:t>August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DA77E-F581-F300-CCC9-94A3BB41CCB1}"/>
              </a:ext>
            </a:extLst>
          </p:cNvPr>
          <p:cNvSpPr txBox="1"/>
          <p:nvPr/>
        </p:nvSpPr>
        <p:spPr>
          <a:xfrm>
            <a:off x="3522444" y="4989286"/>
            <a:ext cx="63327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Radnika Next" pitchFamily="2" charset="77"/>
              </a:rPr>
              <a:t>Department of Public Safety:</a:t>
            </a:r>
          </a:p>
          <a:p>
            <a:r>
              <a:rPr lang="en-US" sz="3200" b="1" dirty="0">
                <a:latin typeface="Radnika Next" pitchFamily="2" charset="77"/>
              </a:rPr>
              <a:t>Cannabis Expungement Social Media Posts - English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2CE55-EA46-DE61-7E71-31B8B1A8DDE9}"/>
              </a:ext>
            </a:extLst>
          </p:cNvPr>
          <p:cNvGrpSpPr/>
          <p:nvPr/>
        </p:nvGrpSpPr>
        <p:grpSpPr>
          <a:xfrm>
            <a:off x="9601199" y="457200"/>
            <a:ext cx="2133600" cy="1122949"/>
            <a:chOff x="5987869" y="1361574"/>
            <a:chExt cx="2921000" cy="1537370"/>
          </a:xfrm>
        </p:grpSpPr>
        <p:pic>
          <p:nvPicPr>
            <p:cNvPr id="31" name="Picture 3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ACD0C85-EC5C-9AE7-0E46-7504DCEB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5602" y="1976522"/>
              <a:ext cx="543267" cy="922422"/>
            </a:xfrm>
            <a:prstGeom prst="rect">
              <a:avLst/>
            </a:prstGeom>
          </p:spPr>
        </p:pic>
        <p:pic>
          <p:nvPicPr>
            <p:cNvPr id="32" name="Picture 3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F006B9E-BB0D-FA8D-871F-12A07B1D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7869" y="1361574"/>
              <a:ext cx="2921000" cy="307474"/>
            </a:xfrm>
            <a:prstGeom prst="rect">
              <a:avLst/>
            </a:prstGeom>
          </p:spPr>
        </p:pic>
      </p:grpSp>
      <p:pic>
        <p:nvPicPr>
          <p:cNvPr id="4" name="Picture 3" descr="A logo of state of minnesota&#10;&#10;AI-generated content may be incorrect.">
            <a:extLst>
              <a:ext uri="{FF2B5EF4-FFF2-40B4-BE49-F238E27FC236}">
                <a16:creationId xmlns:a16="http://schemas.microsoft.com/office/drawing/2014/main" id="{894D4B39-C3B6-F7B8-A196-938126C8E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66" y="5043737"/>
            <a:ext cx="1360114" cy="13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C207-7B57-3823-D2A4-BEE821558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AB90A-2B4E-44BC-6CBD-C7757E18E0F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#1</a:t>
            </a:r>
          </a:p>
        </p:txBody>
      </p:sp>
      <p:pic>
        <p:nvPicPr>
          <p:cNvPr id="4" name="Picture 3" descr="A green square with a green leaf and a check mark on it&#10;&#10;AI-generated content may be incorrect.">
            <a:extLst>
              <a:ext uri="{FF2B5EF4-FFF2-40B4-BE49-F238E27FC236}">
                <a16:creationId xmlns:a16="http://schemas.microsoft.com/office/drawing/2014/main" id="{39CDFE4D-323B-1985-ECE4-25F83F6A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37" y="1200417"/>
            <a:ext cx="3565098" cy="4457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9D4B7-FAA2-F3E2-C779-68B4C4C30642}"/>
              </a:ext>
            </a:extLst>
          </p:cNvPr>
          <p:cNvSpPr txBox="1"/>
          <p:nvPr/>
        </p:nvSpPr>
        <p:spPr>
          <a:xfrm>
            <a:off x="357594" y="2413337"/>
            <a:ext cx="52979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Did you know: If you have had a marijuana misdemeanor in the state of Minnesota, your case may have already been sealed? ​Learn more: mn.gov/</a:t>
            </a:r>
            <a:r>
              <a:rPr lang="en-US" dirty="0" err="1"/>
              <a:t>recordrelief</a:t>
            </a:r>
            <a:endParaRPr lang="en-US" dirty="0"/>
          </a:p>
          <a:p>
            <a:endParaRPr lang="en-US" dirty="0"/>
          </a:p>
          <a:p>
            <a:r>
              <a:rPr lang="en-US" dirty="0"/>
              <a:t>#LegalAid #FreshStarts #Expungement #SecondChances #CleanSlateMN #RecordExpungement #FreshStartMN​</a:t>
            </a:r>
          </a:p>
        </p:txBody>
      </p:sp>
    </p:spTree>
    <p:extLst>
      <p:ext uri="{BB962C8B-B14F-4D97-AF65-F5344CB8AC3E}">
        <p14:creationId xmlns:p14="http://schemas.microsoft.com/office/powerpoint/2010/main" val="242710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CF64D-9246-F07C-0C9F-191BCC22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036B0-26EE-F842-535E-671EB520196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#2</a:t>
            </a:r>
          </a:p>
        </p:txBody>
      </p:sp>
      <p:pic>
        <p:nvPicPr>
          <p:cNvPr id="4" name="Picture 3" descr="A green circle with white text and a leaf&#10;&#10;AI-generated content may be incorrect.">
            <a:extLst>
              <a:ext uri="{FF2B5EF4-FFF2-40B4-BE49-F238E27FC236}">
                <a16:creationId xmlns:a16="http://schemas.microsoft.com/office/drawing/2014/main" id="{686B64A9-7642-2F56-5D4A-03F3F442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513" y="1033251"/>
            <a:ext cx="3832517" cy="4791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5C2A7-6936-2604-F775-F587FBF3FF7F}"/>
              </a:ext>
            </a:extLst>
          </p:cNvPr>
          <p:cNvSpPr txBox="1"/>
          <p:nvPr/>
        </p:nvSpPr>
        <p:spPr>
          <a:xfrm>
            <a:off x="457200" y="2413336"/>
            <a:ext cx="61026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state of Minnesota is reviewing many cannabis records; learn more about the expungement process: mn.gov/</a:t>
            </a:r>
            <a:r>
              <a:rPr lang="en-US" dirty="0" err="1"/>
              <a:t>recordrelief</a:t>
            </a:r>
            <a:endParaRPr lang="en-US" dirty="0"/>
          </a:p>
          <a:p>
            <a:br>
              <a:rPr lang="en-US" dirty="0"/>
            </a:br>
            <a:r>
              <a:rPr lang="en-US" dirty="0"/>
              <a:t>#LegalAid #FreshStarts #Expungement #SecondChances #CleanSlateMN #RecordExpungement #FreshStartMN​</a:t>
            </a:r>
          </a:p>
        </p:txBody>
      </p:sp>
    </p:spTree>
    <p:extLst>
      <p:ext uri="{BB962C8B-B14F-4D97-AF65-F5344CB8AC3E}">
        <p14:creationId xmlns:p14="http://schemas.microsoft.com/office/powerpoint/2010/main" val="46081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98A50-4BB5-A994-4E7D-B06B7E4D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7AB96-330E-6479-833D-C8112BA77433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#3</a:t>
            </a:r>
          </a:p>
        </p:txBody>
      </p:sp>
      <p:pic>
        <p:nvPicPr>
          <p:cNvPr id="4" name="Picture 3" descr="A person looking up to the side&#10;&#10;AI-generated content may be incorrect.">
            <a:extLst>
              <a:ext uri="{FF2B5EF4-FFF2-40B4-BE49-F238E27FC236}">
                <a16:creationId xmlns:a16="http://schemas.microsoft.com/office/drawing/2014/main" id="{B73A2C39-FC69-6CEB-A047-9679FC95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39" y="936187"/>
            <a:ext cx="3987792" cy="4985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87E3C-46B1-671D-B8F7-DC44A46097E6}"/>
              </a:ext>
            </a:extLst>
          </p:cNvPr>
          <p:cNvSpPr txBox="1"/>
          <p:nvPr/>
        </p:nvSpPr>
        <p:spPr>
          <a:xfrm>
            <a:off x="457200" y="2413337"/>
            <a:ext cx="61026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Unsure if your marijuana case was eligible to be sealed? Learn more about the expungement process online: mn.gov/</a:t>
            </a:r>
            <a:r>
              <a:rPr lang="en-US" dirty="0" err="1"/>
              <a:t>recordrelief</a:t>
            </a:r>
            <a:endParaRPr lang="en-US" dirty="0"/>
          </a:p>
          <a:p>
            <a:br>
              <a:rPr lang="en-US" dirty="0"/>
            </a:br>
            <a:r>
              <a:rPr lang="en-US" dirty="0"/>
              <a:t>#LegalAid #FreshStarts #Expungement #SecondChances #CleanSlateMN #RecordExpungement #FreshStartMN</a:t>
            </a:r>
          </a:p>
        </p:txBody>
      </p:sp>
    </p:spTree>
    <p:extLst>
      <p:ext uri="{BB962C8B-B14F-4D97-AF65-F5344CB8AC3E}">
        <p14:creationId xmlns:p14="http://schemas.microsoft.com/office/powerpoint/2010/main" val="31806459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 W/ FOOTER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REAKER SLIDE - BLACK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REAKER SLIDE - WHITE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NK SLIDE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LF/HALF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FULL COLOR BACKGROUND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157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Arial</vt:lpstr>
      <vt:lpstr>Radnika Next</vt:lpstr>
      <vt:lpstr>Radnika Next Condensed</vt:lpstr>
      <vt:lpstr>Radnika Next SemiBold Condensed</vt:lpstr>
      <vt:lpstr>STANDARD SLIDE W/ FOOTER</vt:lpstr>
      <vt:lpstr>BREAKER SLIDE - BLACK LINES</vt:lpstr>
      <vt:lpstr>BREAKER SLIDE - WHITE LINES</vt:lpstr>
      <vt:lpstr>BLANK SLIDE</vt:lpstr>
      <vt:lpstr>HALF/HALF w/ Footer - RH COLORS</vt:lpstr>
      <vt:lpstr>FULL COLOR BACKGROUND w/ Footer - RH COLORS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Joyce</dc:creator>
  <cp:lastModifiedBy>Carly Spicer</cp:lastModifiedBy>
  <cp:revision>146</cp:revision>
  <dcterms:created xsi:type="dcterms:W3CDTF">2024-10-15T02:12:17Z</dcterms:created>
  <dcterms:modified xsi:type="dcterms:W3CDTF">2025-08-13T15:24:34Z</dcterms:modified>
</cp:coreProperties>
</file>