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4"/>
  </p:sldMasterIdLst>
  <p:notesMasterIdLst>
    <p:notesMasterId r:id="rId24"/>
  </p:notesMasterIdLst>
  <p:handoutMasterIdLst>
    <p:handoutMasterId r:id="rId25"/>
  </p:handoutMasterIdLst>
  <p:sldIdLst>
    <p:sldId id="294" r:id="rId5"/>
    <p:sldId id="286" r:id="rId6"/>
    <p:sldId id="279" r:id="rId7"/>
    <p:sldId id="309" r:id="rId8"/>
    <p:sldId id="296" r:id="rId9"/>
    <p:sldId id="300" r:id="rId10"/>
    <p:sldId id="285" r:id="rId11"/>
    <p:sldId id="299" r:id="rId12"/>
    <p:sldId id="307" r:id="rId13"/>
    <p:sldId id="297" r:id="rId14"/>
    <p:sldId id="298" r:id="rId15"/>
    <p:sldId id="301" r:id="rId16"/>
    <p:sldId id="280" r:id="rId17"/>
    <p:sldId id="304" r:id="rId18"/>
    <p:sldId id="291" r:id="rId19"/>
    <p:sldId id="308" r:id="rId20"/>
    <p:sldId id="305" r:id="rId21"/>
    <p:sldId id="283" r:id="rId22"/>
    <p:sldId id="302" r:id="rId2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eeman, Kristen L (MMB)" initials="FKL(" lastIdx="1" clrIdx="0">
    <p:extLst>
      <p:ext uri="{19B8F6BF-5375-455C-9EA6-DF929625EA0E}">
        <p15:presenceInfo xmlns:p15="http://schemas.microsoft.com/office/powerpoint/2012/main" userId="S::Kristen.Freeman@state.mn.us::c2a9bebf-0c49-4e1b-8aaf-396ce7cc06b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5"/>
    <a:srgbClr val="FFFFFF"/>
    <a:srgbClr val="78BE21"/>
    <a:srgbClr val="000000"/>
    <a:srgbClr val="0D0D0D"/>
    <a:srgbClr val="E8E8E8"/>
    <a:srgbClr val="B20738"/>
    <a:srgbClr val="00A3E2"/>
    <a:srgbClr val="2C2C2C"/>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91" autoAdjust="0"/>
    <p:restoredTop sz="86925" autoAdjust="0"/>
  </p:normalViewPr>
  <p:slideViewPr>
    <p:cSldViewPr snapToGrid="0">
      <p:cViewPr varScale="1">
        <p:scale>
          <a:sx n="71" d="100"/>
          <a:sy n="71" d="100"/>
        </p:scale>
        <p:origin x="946" y="5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0" d="100"/>
          <a:sy n="50" d="100"/>
        </p:scale>
        <p:origin x="2684" y="3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latin typeface="Calibri" panose="020F0502020204030204" pitchFamily="34" charset="0"/>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2A04DE5-F1A9-4D45-BF54-BEFDBA739CA2}" type="datetimeFigureOut">
              <a:rPr lang="en-US" smtClean="0">
                <a:latin typeface="Calibri" panose="020F0502020204030204" pitchFamily="34" charset="0"/>
              </a:rPr>
              <a:t>4/24/2020</a:t>
            </a:fld>
            <a:endParaRPr lang="en-US" dirty="0">
              <a:latin typeface="Calibri" panose="020F0502020204030204" pitchFamily="34" charset="0"/>
            </a:endParaRPr>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latin typeface="Calibri" panose="020F0502020204030204" pitchFamily="34" charset="0"/>
            </a:endParaRPr>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3886E1E-70B3-41D2-AD41-BEE4979EC759}" type="slidenum">
              <a:rPr lang="en-US" smtClean="0">
                <a:latin typeface="Calibri" panose="020F0502020204030204" pitchFamily="34" charset="0"/>
              </a:rPr>
              <a:t>‹#›</a:t>
            </a:fld>
            <a:endParaRPr lang="en-US" dirty="0">
              <a:latin typeface="Calibri" panose="020F050202020403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atin typeface="Calibri" panose="020F0502020204030204" pitchFamily="34" charset="0"/>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atin typeface="Calibri" panose="020F0502020204030204" pitchFamily="34" charset="0"/>
              </a:defRPr>
            </a:lvl1pPr>
          </a:lstStyle>
          <a:p>
            <a:fld id="{A50CD39D-89B0-4C68-805A-35C75A7C20C8}" type="datetimeFigureOut">
              <a:rPr lang="en-US" smtClean="0"/>
              <a:pPr/>
              <a:t>4/24/2020</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atin typeface="Calibri" panose="020F050202020403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atin typeface="Calibri" panose="020F0502020204030204" pitchFamily="34" charset="0"/>
              </a:defRPr>
            </a:lvl1pPr>
          </a:lstStyle>
          <a:p>
            <a:fld id="{F9F08466-AEA7-4FC0-9459-6A32F61DA297}" type="slidenum">
              <a:rPr lang="en-US" smtClean="0"/>
              <a:pPr/>
              <a:t>‹#›</a:t>
            </a:fld>
            <a:endParaRPr lang="en-US" dirty="0"/>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a:lvl2pPr marL="457200" algn="l" defTabSz="914400" rtl="0" eaLnBrk="1" latinLnBrk="0" hangingPunct="1">
      <a:defRPr sz="1200" kern="1200">
        <a:solidFill>
          <a:schemeClr val="tx1"/>
        </a:solidFill>
        <a:latin typeface="Calibri" panose="020F0502020204030204" pitchFamily="34" charset="0"/>
        <a:ea typeface="+mn-ea"/>
        <a:cs typeface="+mn-cs"/>
      </a:defRPr>
    </a:lvl2pPr>
    <a:lvl3pPr marL="914400" algn="l" defTabSz="914400" rtl="0" eaLnBrk="1" latinLnBrk="0" hangingPunct="1">
      <a:defRPr sz="1200" kern="1200">
        <a:solidFill>
          <a:schemeClr val="tx1"/>
        </a:solidFill>
        <a:latin typeface="Calibri" panose="020F0502020204030204" pitchFamily="34" charset="0"/>
        <a:ea typeface="+mn-ea"/>
        <a:cs typeface="+mn-cs"/>
      </a:defRPr>
    </a:lvl3pPr>
    <a:lvl4pPr marL="1371600" algn="l" defTabSz="914400" rtl="0" eaLnBrk="1" latinLnBrk="0" hangingPunct="1">
      <a:defRPr sz="1200" kern="1200">
        <a:solidFill>
          <a:schemeClr val="tx1"/>
        </a:solidFill>
        <a:latin typeface="Calibri" panose="020F0502020204030204" pitchFamily="34" charset="0"/>
        <a:ea typeface="+mn-ea"/>
        <a:cs typeface="+mn-cs"/>
      </a:defRPr>
    </a:lvl4pPr>
    <a:lvl5pPr marL="1828800" algn="l" defTabSz="914400" rtl="0" eaLnBrk="1" latinLnBrk="0" hangingPunct="1">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All people and teams are touched </a:t>
            </a:r>
          </a:p>
          <a:p>
            <a:pPr marL="0" indent="0">
              <a:buNone/>
            </a:pPr>
            <a:r>
              <a:rPr lang="en-US" sz="1200" dirty="0"/>
              <a:t>All places are touched: workplaces, homes, communities around the world</a:t>
            </a:r>
          </a:p>
          <a:p>
            <a:pPr marL="0" indent="0">
              <a:buNone/>
            </a:pPr>
            <a:r>
              <a:rPr lang="en-US" sz="1200" dirty="0"/>
              <a:t>New workplace expectations with impact on self and others</a:t>
            </a:r>
          </a:p>
          <a:p>
            <a:pPr marL="0" indent="0">
              <a:buNone/>
            </a:pPr>
            <a:r>
              <a:rPr lang="en-US" sz="1200" dirty="0"/>
              <a:t>Conditions are still developing</a:t>
            </a:r>
          </a:p>
          <a:p>
            <a:pPr marL="0" indent="0">
              <a:buNone/>
            </a:pPr>
            <a:r>
              <a:rPr lang="en-US" sz="1200" dirty="0"/>
              <a:t>No one knows how long we’ll be in this uncertain, “interim” state.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Worrisome conditions certainly. And – without overdoing it – these are also the kinds of conditions that breed significant innovations and unexpected </a:t>
            </a:r>
            <a:r>
              <a:rPr lang="en-US" dirty="0" err="1"/>
              <a:t>succeses</a:t>
            </a:r>
            <a:r>
              <a:rPr lang="en-US" dirty="0"/>
              <a:t>.</a:t>
            </a:r>
          </a:p>
          <a:p>
            <a:pPr marL="0" indent="0">
              <a:buNone/>
            </a:pPr>
            <a:endParaRPr lang="en-US" sz="1200" dirty="0"/>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2</a:t>
            </a:fld>
            <a:endParaRPr lang="en-US" dirty="0"/>
          </a:p>
        </p:txBody>
      </p:sp>
    </p:spTree>
    <p:extLst>
      <p:ext uri="{BB962C8B-B14F-4D97-AF65-F5344CB8AC3E}">
        <p14:creationId xmlns:p14="http://schemas.microsoft.com/office/powerpoint/2010/main" val="6879758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12</a:t>
            </a:fld>
            <a:endParaRPr lang="en-US" dirty="0"/>
          </a:p>
        </p:txBody>
      </p:sp>
    </p:spTree>
    <p:extLst>
      <p:ext uri="{BB962C8B-B14F-4D97-AF65-F5344CB8AC3E}">
        <p14:creationId xmlns:p14="http://schemas.microsoft.com/office/powerpoint/2010/main" val="3767255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 we going to do the Q&amp;A box or the email?  I added the email address to an earlier slide…</a:t>
            </a:r>
          </a:p>
        </p:txBody>
      </p:sp>
      <p:sp>
        <p:nvSpPr>
          <p:cNvPr id="4" name="Slide Number Placeholder 3"/>
          <p:cNvSpPr>
            <a:spLocks noGrp="1"/>
          </p:cNvSpPr>
          <p:nvPr>
            <p:ph type="sldNum" sz="quarter" idx="5"/>
          </p:nvPr>
        </p:nvSpPr>
        <p:spPr/>
        <p:txBody>
          <a:bodyPr/>
          <a:lstStyle/>
          <a:p>
            <a:fld id="{F9F08466-AEA7-4FC0-9459-6A32F61DA297}" type="slidenum">
              <a:rPr lang="en-US" smtClean="0"/>
              <a:pPr/>
              <a:t>13</a:t>
            </a:fld>
            <a:endParaRPr lang="en-US" dirty="0"/>
          </a:p>
        </p:txBody>
      </p:sp>
    </p:spTree>
    <p:extLst>
      <p:ext uri="{BB962C8B-B14F-4D97-AF65-F5344CB8AC3E}">
        <p14:creationId xmlns:p14="http://schemas.microsoft.com/office/powerpoint/2010/main" val="1052088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14</a:t>
            </a:fld>
            <a:endParaRPr lang="en-US" dirty="0"/>
          </a:p>
        </p:txBody>
      </p:sp>
    </p:spTree>
    <p:extLst>
      <p:ext uri="{BB962C8B-B14F-4D97-AF65-F5344CB8AC3E}">
        <p14:creationId xmlns:p14="http://schemas.microsoft.com/office/powerpoint/2010/main" val="3817488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Calibri" panose="020F0502020204030204" pitchFamily="34" charset="0"/>
                <a:ea typeface="+mn-ea"/>
                <a:cs typeface="+mn-cs"/>
              </a:rPr>
              <a:t>Our Wellbeing Program, which is run through Virgin Pulse. </a:t>
            </a:r>
            <a:endParaRPr lang="en-US" sz="1200" kern="1200" dirty="0">
              <a:solidFill>
                <a:schemeClr val="tx1"/>
              </a:solidFill>
              <a:effectLst/>
              <a:latin typeface="Calibri" panose="020F0502020204030204" pitchFamily="34" charset="0"/>
              <a:ea typeface="+mn-ea"/>
              <a:cs typeface="+mn-cs"/>
            </a:endParaRPr>
          </a:p>
          <a:p>
            <a:pPr lvl="0"/>
            <a:r>
              <a:rPr lang="en-US" sz="1200" kern="1200" dirty="0">
                <a:solidFill>
                  <a:schemeClr val="tx1"/>
                </a:solidFill>
                <a:effectLst/>
                <a:latin typeface="Calibri" panose="020F0502020204030204" pitchFamily="34" charset="0"/>
                <a:ea typeface="+mn-ea"/>
                <a:cs typeface="+mn-cs"/>
              </a:rPr>
              <a:t>Our wellbeing program offers activities that can help you improve your overall health and wellbeing. FURTHERMORE, when you participate in these activities you get points, which can help you earn a FINANCIAL reward for next year.</a:t>
            </a:r>
          </a:p>
          <a:p>
            <a:pPr lvl="0"/>
            <a:r>
              <a:rPr lang="en-US" sz="1200" kern="1200" dirty="0">
                <a:solidFill>
                  <a:schemeClr val="tx1"/>
                </a:solidFill>
                <a:effectLst/>
                <a:latin typeface="Calibri" panose="020F0502020204030204" pitchFamily="34" charset="0"/>
                <a:ea typeface="+mn-ea"/>
                <a:cs typeface="+mn-cs"/>
              </a:rPr>
              <a:t>There’s a wide range of activities available in the program, including tracking steps and health coaching, that can help you </a:t>
            </a:r>
            <a:r>
              <a:rPr lang="en-US" sz="1200" strike="noStrike" kern="1200" dirty="0">
                <a:solidFill>
                  <a:schemeClr val="tx1"/>
                </a:solidFill>
                <a:effectLst/>
                <a:latin typeface="Calibri" panose="020F0502020204030204" pitchFamily="34" charset="0"/>
                <a:ea typeface="+mn-ea"/>
                <a:cs typeface="+mn-cs"/>
              </a:rPr>
              <a:t>start </a:t>
            </a:r>
            <a:r>
              <a:rPr lang="en-US" sz="1200" kern="1200" dirty="0">
                <a:solidFill>
                  <a:schemeClr val="tx1"/>
                </a:solidFill>
                <a:effectLst/>
                <a:latin typeface="Calibri" panose="020F0502020204030204" pitchFamily="34" charset="0"/>
                <a:ea typeface="+mn-ea"/>
                <a:cs typeface="+mn-cs"/>
              </a:rPr>
              <a:t>and sustain healthy behaviors. </a:t>
            </a:r>
            <a:r>
              <a:rPr lang="en-US" sz="1200" strike="noStrike" kern="1200" dirty="0">
                <a:solidFill>
                  <a:schemeClr val="tx1"/>
                </a:solidFill>
                <a:effectLst/>
                <a:latin typeface="Calibri" panose="020F0502020204030204" pitchFamily="34" charset="0"/>
                <a:ea typeface="+mn-ea"/>
                <a:cs typeface="+mn-cs"/>
              </a:rPr>
              <a:t>Maintaining good </a:t>
            </a:r>
            <a:r>
              <a:rPr lang="en-US" sz="1200" b="1" u="sng" strike="noStrike" kern="1200" dirty="0">
                <a:solidFill>
                  <a:schemeClr val="tx1"/>
                </a:solidFill>
                <a:effectLst/>
                <a:latin typeface="Calibri" panose="020F0502020204030204" pitchFamily="34" charset="0"/>
                <a:ea typeface="+mn-ea"/>
                <a:cs typeface="+mn-cs"/>
              </a:rPr>
              <a:t>physical</a:t>
            </a:r>
            <a:r>
              <a:rPr lang="en-US" sz="1200" strike="noStrike" kern="1200" dirty="0">
                <a:solidFill>
                  <a:schemeClr val="tx1"/>
                </a:solidFill>
                <a:effectLst/>
                <a:latin typeface="Calibri" panose="020F0502020204030204" pitchFamily="34" charset="0"/>
                <a:ea typeface="+mn-ea"/>
                <a:cs typeface="+mn-cs"/>
              </a:rPr>
              <a:t> health can play an important role in BUILDING OUR RESILIENCE TO stress.</a:t>
            </a:r>
          </a:p>
          <a:p>
            <a:pPr lvl="0"/>
            <a:r>
              <a:rPr lang="en-US" sz="1200" kern="1200" dirty="0">
                <a:solidFill>
                  <a:schemeClr val="tx1"/>
                </a:solidFill>
                <a:effectLst/>
                <a:latin typeface="Calibri" panose="020F0502020204030204" pitchFamily="34" charset="0"/>
                <a:ea typeface="+mn-ea"/>
                <a:cs typeface="+mn-cs"/>
              </a:rPr>
              <a:t>Our wellbeing program also offers other activities that are specific to mental health. </a:t>
            </a:r>
          </a:p>
          <a:p>
            <a:pPr lvl="0"/>
            <a:endParaRPr lang="en-US" sz="1200" kern="1200" dirty="0">
              <a:solidFill>
                <a:schemeClr val="tx1"/>
              </a:solidFill>
              <a:effectLst/>
              <a:latin typeface="Calibri" panose="020F0502020204030204" pitchFamily="34" charset="0"/>
              <a:ea typeface="+mn-ea"/>
              <a:cs typeface="+mn-cs"/>
            </a:endParaRPr>
          </a:p>
          <a:p>
            <a:pPr lvl="1"/>
            <a:r>
              <a:rPr lang="en-US" sz="1200" kern="1200" dirty="0" err="1">
                <a:solidFill>
                  <a:schemeClr val="tx1"/>
                </a:solidFill>
                <a:effectLst/>
                <a:latin typeface="Calibri" panose="020F0502020204030204" pitchFamily="34" charset="0"/>
                <a:ea typeface="+mn-ea"/>
                <a:cs typeface="+mn-cs"/>
              </a:rPr>
              <a:t>Whil</a:t>
            </a:r>
            <a:r>
              <a:rPr lang="en-US" sz="1200" kern="1200" dirty="0">
                <a:solidFill>
                  <a:schemeClr val="tx1"/>
                </a:solidFill>
                <a:effectLst/>
                <a:latin typeface="Calibri" panose="020F0502020204030204" pitchFamily="34" charset="0"/>
                <a:ea typeface="+mn-ea"/>
                <a:cs typeface="+mn-cs"/>
              </a:rPr>
              <a:t> – this activity leads you through videos and audio sessions that help you practice mindfulness</a:t>
            </a:r>
          </a:p>
          <a:p>
            <a:pPr lvl="1"/>
            <a:r>
              <a:rPr lang="en-US" sz="1200" kern="1200" dirty="0">
                <a:solidFill>
                  <a:schemeClr val="tx1"/>
                </a:solidFill>
                <a:effectLst/>
                <a:latin typeface="Calibri" panose="020F0502020204030204" pitchFamily="34" charset="0"/>
                <a:ea typeface="+mn-ea"/>
                <a:cs typeface="+mn-cs"/>
              </a:rPr>
              <a:t>Journeys – this multi-day activity leads you through 10- minute exercises and affirmations that can help you SHRUG OFF STRESS</a:t>
            </a:r>
          </a:p>
          <a:p>
            <a:pPr lvl="1"/>
            <a:endParaRPr lang="en-US" sz="1200" b="1" kern="1200" dirty="0">
              <a:solidFill>
                <a:schemeClr val="tx1"/>
              </a:solidFill>
              <a:effectLst/>
              <a:latin typeface="Calibri" panose="020F0502020204030204" pitchFamily="34" charset="0"/>
              <a:ea typeface="+mn-ea"/>
              <a:cs typeface="+mn-cs"/>
            </a:endParaRPr>
          </a:p>
          <a:p>
            <a:r>
              <a:rPr lang="en-US" sz="1200" b="1" kern="1200" dirty="0">
                <a:solidFill>
                  <a:schemeClr val="tx1"/>
                </a:solidFill>
                <a:effectLst/>
                <a:latin typeface="Calibri" panose="020F0502020204030204" pitchFamily="34" charset="0"/>
                <a:ea typeface="+mn-ea"/>
                <a:cs typeface="+mn-cs"/>
              </a:rPr>
              <a:t>Employee Assistance Program</a:t>
            </a:r>
            <a:endParaRPr lang="en-US" sz="1200" kern="1200" dirty="0">
              <a:solidFill>
                <a:schemeClr val="tx1"/>
              </a:solidFill>
              <a:effectLst/>
              <a:latin typeface="Calibri" panose="020F0502020204030204" pitchFamily="34" charset="0"/>
              <a:ea typeface="+mn-ea"/>
              <a:cs typeface="+mn-cs"/>
            </a:endParaRPr>
          </a:p>
          <a:p>
            <a:r>
              <a:rPr lang="en-US" sz="1200" kern="1200" dirty="0">
                <a:solidFill>
                  <a:schemeClr val="tx1"/>
                </a:solidFill>
                <a:effectLst/>
                <a:latin typeface="Calibri" panose="020F0502020204030204" pitchFamily="34" charset="0"/>
                <a:ea typeface="+mn-ea"/>
                <a:cs typeface="+mn-cs"/>
              </a:rPr>
              <a:t>Our Employee Assistance Program is another important resource that we provide employees </a:t>
            </a:r>
            <a:r>
              <a:rPr lang="en-US" sz="1200" u="sng" kern="1200" dirty="0">
                <a:solidFill>
                  <a:schemeClr val="tx1"/>
                </a:solidFill>
                <a:effectLst/>
                <a:latin typeface="Calibri" panose="020F0502020204030204" pitchFamily="34" charset="0"/>
                <a:ea typeface="+mn-ea"/>
                <a:cs typeface="+mn-cs"/>
              </a:rPr>
              <a:t>and family members</a:t>
            </a:r>
            <a:r>
              <a:rPr lang="en-US" sz="1200" kern="1200" dirty="0">
                <a:solidFill>
                  <a:schemeClr val="tx1"/>
                </a:solidFill>
                <a:effectLst/>
                <a:latin typeface="Calibri" panose="020F0502020204030204" pitchFamily="34" charset="0"/>
                <a:ea typeface="+mn-ea"/>
                <a:cs typeface="+mn-cs"/>
              </a:rPr>
              <a:t>. Here are a few reasons why it is so valuable:</a:t>
            </a:r>
          </a:p>
          <a:p>
            <a:pPr marL="171450" lvl="0" indent="-171450">
              <a:buFont typeface="Arial" panose="020B0604020202020204" pitchFamily="34" charset="0"/>
              <a:buChar char="•"/>
            </a:pPr>
            <a:r>
              <a:rPr lang="en-US" sz="1200" kern="1200" dirty="0">
                <a:solidFill>
                  <a:schemeClr val="tx1"/>
                </a:solidFill>
                <a:effectLst/>
                <a:latin typeface="Calibri" panose="020F0502020204030204" pitchFamily="34" charset="0"/>
                <a:ea typeface="+mn-ea"/>
                <a:cs typeface="+mn-cs"/>
              </a:rPr>
              <a:t>It is available any time online or by phone. </a:t>
            </a:r>
          </a:p>
          <a:p>
            <a:pPr marL="171450" lvl="0" indent="-171450">
              <a:buFont typeface="Arial" panose="020B0604020202020204" pitchFamily="34" charset="0"/>
              <a:buChar char="•"/>
            </a:pPr>
            <a:r>
              <a:rPr lang="en-US" sz="1200" kern="1200" dirty="0">
                <a:solidFill>
                  <a:schemeClr val="tx1"/>
                </a:solidFill>
                <a:effectLst/>
                <a:latin typeface="Calibri" panose="020F0502020204030204" pitchFamily="34" charset="0"/>
                <a:ea typeface="+mn-ea"/>
                <a:cs typeface="+mn-cs"/>
              </a:rPr>
              <a:t>If you need support for almost anything, the </a:t>
            </a:r>
            <a:r>
              <a:rPr lang="en-US" sz="1200" kern="1200" dirty="0" err="1">
                <a:solidFill>
                  <a:schemeClr val="tx1"/>
                </a:solidFill>
                <a:effectLst/>
                <a:latin typeface="Calibri" panose="020F0502020204030204" pitchFamily="34" charset="0"/>
                <a:ea typeface="+mn-ea"/>
                <a:cs typeface="+mn-cs"/>
              </a:rPr>
              <a:t>EAP</a:t>
            </a:r>
            <a:r>
              <a:rPr lang="en-US" sz="1200" kern="1200" dirty="0">
                <a:solidFill>
                  <a:schemeClr val="tx1"/>
                </a:solidFill>
                <a:effectLst/>
                <a:latin typeface="Calibri" panose="020F0502020204030204" pitchFamily="34" charset="0"/>
                <a:ea typeface="+mn-ea"/>
                <a:cs typeface="+mn-cs"/>
              </a:rPr>
              <a:t> program is a good place to start. From legal advice, to help searching for childcare, to financial services – they have it all. IT’S Like first call for help for state employees and families</a:t>
            </a:r>
          </a:p>
          <a:p>
            <a:pPr marL="171450" lvl="0" indent="-171450">
              <a:buFont typeface="Arial" panose="020B0604020202020204" pitchFamily="34" charset="0"/>
              <a:buChar char="•"/>
            </a:pPr>
            <a:r>
              <a:rPr lang="en-US" sz="1200" strike="noStrike" kern="1200" dirty="0" err="1">
                <a:solidFill>
                  <a:schemeClr val="tx1"/>
                </a:solidFill>
                <a:effectLst/>
                <a:latin typeface="Calibri" panose="020F0502020204030204" pitchFamily="34" charset="0"/>
                <a:ea typeface="+mn-ea"/>
                <a:cs typeface="+mn-cs"/>
              </a:rPr>
              <a:t>EAP</a:t>
            </a:r>
            <a:r>
              <a:rPr lang="en-US" sz="1200" strike="noStrike" kern="1200" dirty="0">
                <a:solidFill>
                  <a:schemeClr val="tx1"/>
                </a:solidFill>
                <a:effectLst/>
                <a:latin typeface="Calibri" panose="020F0502020204030204" pitchFamily="34" charset="0"/>
                <a:ea typeface="+mn-ea"/>
                <a:cs typeface="+mn-cs"/>
              </a:rPr>
              <a:t> PROVIDES </a:t>
            </a:r>
            <a:r>
              <a:rPr lang="en-US" sz="1200" kern="1200" dirty="0">
                <a:solidFill>
                  <a:schemeClr val="tx1"/>
                </a:solidFill>
                <a:effectLst/>
                <a:latin typeface="Calibri" panose="020F0502020204030204" pitchFamily="34" charset="0"/>
                <a:ea typeface="+mn-ea"/>
                <a:cs typeface="+mn-cs"/>
              </a:rPr>
              <a:t>EFFECTIVE resources to support mental health – or </a:t>
            </a:r>
            <a:r>
              <a:rPr lang="en-US" sz="1200" strike="noStrike" kern="1200" dirty="0">
                <a:solidFill>
                  <a:schemeClr val="tx1"/>
                </a:solidFill>
                <a:effectLst/>
                <a:latin typeface="Calibri" panose="020F0502020204030204" pitchFamily="34" charset="0"/>
                <a:ea typeface="+mn-ea"/>
                <a:cs typeface="+mn-cs"/>
              </a:rPr>
              <a:t>TO JUST SORT OUT YOUR </a:t>
            </a:r>
            <a:r>
              <a:rPr lang="en-US" sz="1200" kern="1200" dirty="0">
                <a:solidFill>
                  <a:schemeClr val="tx1"/>
                </a:solidFill>
                <a:effectLst/>
                <a:latin typeface="Calibri" panose="020F0502020204030204" pitchFamily="34" charset="0"/>
                <a:ea typeface="+mn-ea"/>
                <a:cs typeface="+mn-cs"/>
              </a:rPr>
              <a:t>concerns. Each year, you or your immediate family members can talk to a counselor for free, five sessions, per topic. That means if you used this benefit earlier in the year to talk about anxiety, you can use it at no cost again to talk about concerns during </a:t>
            </a:r>
            <a:r>
              <a:rPr lang="en-US" sz="1200" kern="1200" dirty="0" err="1">
                <a:solidFill>
                  <a:schemeClr val="tx1"/>
                </a:solidFill>
                <a:effectLst/>
                <a:latin typeface="Calibri" panose="020F0502020204030204" pitchFamily="34" charset="0"/>
                <a:ea typeface="+mn-ea"/>
                <a:cs typeface="+mn-cs"/>
              </a:rPr>
              <a:t>COVID</a:t>
            </a:r>
            <a:r>
              <a:rPr lang="en-US" sz="1200" kern="1200" dirty="0">
                <a:solidFill>
                  <a:schemeClr val="tx1"/>
                </a:solidFill>
                <a:effectLst/>
                <a:latin typeface="Calibri" panose="020F0502020204030204" pitchFamily="34" charset="0"/>
                <a:ea typeface="+mn-ea"/>
                <a:cs typeface="+mn-cs"/>
              </a:rPr>
              <a:t>-19. </a:t>
            </a:r>
          </a:p>
          <a:p>
            <a:pPr marL="171450" lvl="0" indent="-171450">
              <a:buFont typeface="Arial" panose="020B0604020202020204" pitchFamily="34" charset="0"/>
              <a:buChar char="•"/>
            </a:pPr>
            <a:r>
              <a:rPr lang="en-US" sz="1200" kern="1200" dirty="0">
                <a:solidFill>
                  <a:schemeClr val="tx1"/>
                </a:solidFill>
                <a:effectLst/>
                <a:latin typeface="Calibri" panose="020F0502020204030204" pitchFamily="34" charset="0"/>
                <a:ea typeface="+mn-ea"/>
                <a:cs typeface="+mn-cs"/>
              </a:rPr>
              <a:t>The experts at </a:t>
            </a:r>
            <a:r>
              <a:rPr lang="en-US" sz="1200" kern="1200" dirty="0" err="1">
                <a:solidFill>
                  <a:schemeClr val="tx1"/>
                </a:solidFill>
                <a:effectLst/>
                <a:latin typeface="Calibri" panose="020F0502020204030204" pitchFamily="34" charset="0"/>
                <a:ea typeface="+mn-ea"/>
                <a:cs typeface="+mn-cs"/>
              </a:rPr>
              <a:t>eap</a:t>
            </a:r>
            <a:r>
              <a:rPr lang="en-US" sz="1200" kern="1200" dirty="0">
                <a:solidFill>
                  <a:schemeClr val="tx1"/>
                </a:solidFill>
                <a:effectLst/>
                <a:latin typeface="Calibri" panose="020F0502020204030204" pitchFamily="34" charset="0"/>
                <a:ea typeface="+mn-ea"/>
                <a:cs typeface="+mn-cs"/>
              </a:rPr>
              <a:t> can also put you in touch with other community resources that are available to you. I highly encourage you to check out their services and see how they can support you.</a:t>
            </a:r>
          </a:p>
          <a:p>
            <a:endParaRPr lang="en-US" sz="1200" b="1" kern="1200" dirty="0">
              <a:solidFill>
                <a:schemeClr val="tx1"/>
              </a:solidFill>
              <a:effectLst/>
              <a:latin typeface="Calibri" panose="020F0502020204030204" pitchFamily="34" charset="0"/>
              <a:ea typeface="+mn-ea"/>
              <a:cs typeface="+mn-cs"/>
            </a:endParaRPr>
          </a:p>
          <a:p>
            <a:r>
              <a:rPr lang="en-US" sz="1200" b="1" kern="1200" dirty="0" err="1">
                <a:solidFill>
                  <a:schemeClr val="tx1"/>
                </a:solidFill>
                <a:effectLst/>
                <a:latin typeface="Calibri" panose="020F0502020204030204" pitchFamily="34" charset="0"/>
                <a:ea typeface="+mn-ea"/>
                <a:cs typeface="+mn-cs"/>
              </a:rPr>
              <a:t>SEGIP</a:t>
            </a:r>
            <a:r>
              <a:rPr lang="en-US" sz="1200" b="1" kern="1200" dirty="0">
                <a:solidFill>
                  <a:schemeClr val="tx1"/>
                </a:solidFill>
                <a:effectLst/>
                <a:latin typeface="Calibri" panose="020F0502020204030204" pitchFamily="34" charset="0"/>
                <a:ea typeface="+mn-ea"/>
                <a:cs typeface="+mn-cs"/>
              </a:rPr>
              <a:t> benefits</a:t>
            </a:r>
            <a:endParaRPr lang="en-US" sz="1200" kern="1200" dirty="0">
              <a:solidFill>
                <a:schemeClr val="tx1"/>
              </a:solidFill>
              <a:effectLst/>
              <a:latin typeface="Calibri" panose="020F0502020204030204" pitchFamily="34" charset="0"/>
              <a:ea typeface="+mn-ea"/>
              <a:cs typeface="+mn-cs"/>
            </a:endParaRPr>
          </a:p>
          <a:p>
            <a:r>
              <a:rPr lang="en-US" sz="1200" kern="1200" dirty="0">
                <a:solidFill>
                  <a:schemeClr val="tx1"/>
                </a:solidFill>
                <a:effectLst/>
                <a:latin typeface="Calibri" panose="020F0502020204030204" pitchFamily="34" charset="0"/>
                <a:ea typeface="+mn-ea"/>
                <a:cs typeface="+mn-cs"/>
              </a:rPr>
              <a:t>Finally, if you are covered by our insurance plan, we have excellent benefits that support you. One of the benefits is free access to online care when you use your health plan’s designated vendor. This is available for common conditions, such as sinus infections, AND EARLY SIGNS OF COVID-19,  but it also covers mental health care visits. You can use this service as many times as you need.</a:t>
            </a:r>
          </a:p>
          <a:p>
            <a:endParaRPr lang="en-US" sz="1200" kern="1200" dirty="0">
              <a:solidFill>
                <a:schemeClr val="tx1"/>
              </a:solidFill>
              <a:effectLst/>
              <a:latin typeface="Calibri" panose="020F0502020204030204" pitchFamily="34" charset="0"/>
              <a:ea typeface="+mn-ea"/>
              <a:cs typeface="+mn-cs"/>
            </a:endParaRPr>
          </a:p>
          <a:p>
            <a:r>
              <a:rPr lang="en-US" sz="1200" kern="1200" dirty="0">
                <a:solidFill>
                  <a:schemeClr val="tx1"/>
                </a:solidFill>
                <a:effectLst/>
                <a:latin typeface="Calibri" panose="020F0502020204030204" pitchFamily="34" charset="0"/>
                <a:ea typeface="+mn-ea"/>
                <a:cs typeface="+mn-cs"/>
              </a:rPr>
              <a:t>After this meeting, we’ll send a follow up email with all of these resources in them. They are also available on the </a:t>
            </a:r>
            <a:r>
              <a:rPr lang="en-US" sz="1200" kern="1200" dirty="0" err="1">
                <a:solidFill>
                  <a:schemeClr val="tx1"/>
                </a:solidFill>
                <a:effectLst/>
                <a:latin typeface="Calibri" panose="020F0502020204030204" pitchFamily="34" charset="0"/>
                <a:ea typeface="+mn-ea"/>
                <a:cs typeface="+mn-cs"/>
              </a:rPr>
              <a:t>SEGIP</a:t>
            </a:r>
            <a:r>
              <a:rPr lang="en-US" sz="1200" kern="1200" dirty="0">
                <a:solidFill>
                  <a:schemeClr val="tx1"/>
                </a:solidFill>
                <a:effectLst/>
                <a:latin typeface="Calibri" panose="020F0502020204030204" pitchFamily="34" charset="0"/>
                <a:ea typeface="+mn-ea"/>
                <a:cs typeface="+mn-cs"/>
              </a:rPr>
              <a:t> webpage.</a:t>
            </a:r>
          </a:p>
          <a:p>
            <a:pPr marL="0" indent="0">
              <a:buFont typeface="Arial" panose="020B0604020202020204" pitchFamily="34" charset="0"/>
              <a:buNone/>
            </a:pPr>
            <a:endParaRPr lang="en-US" b="0"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15</a:t>
            </a:fld>
            <a:endParaRPr lang="en-US" dirty="0"/>
          </a:p>
        </p:txBody>
      </p:sp>
    </p:spTree>
    <p:extLst>
      <p:ext uri="{BB962C8B-B14F-4D97-AF65-F5344CB8AC3E}">
        <p14:creationId xmlns:p14="http://schemas.microsoft.com/office/powerpoint/2010/main" val="16480736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part of our commitment to take care of ourselves and those around us, let’s complete our last poll. What are you going to do today to support your health?</a:t>
            </a:r>
          </a:p>
          <a:p>
            <a:endParaRPr lang="en-US" dirty="0"/>
          </a:p>
          <a:p>
            <a:r>
              <a:rPr lang="en-US" i="1" dirty="0"/>
              <a:t>(GIVE TIME FOR PEOPLE TO RESPOND – VOICE OVER)</a:t>
            </a:r>
          </a:p>
          <a:p>
            <a:r>
              <a:rPr lang="en-US" dirty="0"/>
              <a:t>Your options are </a:t>
            </a:r>
          </a:p>
          <a:p>
            <a:r>
              <a:rPr lang="en-US" dirty="0"/>
              <a:t>a – use one of the resources I mentioned on the last page, such as our wellbeing program, EAP or online care providers</a:t>
            </a:r>
          </a:p>
          <a:p>
            <a:r>
              <a:rPr lang="en-US" dirty="0"/>
              <a:t>b. Getting some exercise, which is a great way to help manage stress</a:t>
            </a:r>
          </a:p>
          <a:p>
            <a:r>
              <a:rPr lang="en-US" dirty="0"/>
              <a:t>c. Spending some time talking with a family member or friend – these social interactions can also help bolster our spirits and allow us to check in on the wellbeing of those around us</a:t>
            </a:r>
          </a:p>
          <a:p>
            <a:r>
              <a:rPr lang="en-US" dirty="0"/>
              <a:t>d. Something else! Hopefully you have some ideas on things you can do – but you know your health needs better than anyone. </a:t>
            </a:r>
          </a:p>
          <a:p>
            <a:endParaRPr lang="en-US" dirty="0"/>
          </a:p>
          <a:p>
            <a:r>
              <a:rPr lang="en-US" dirty="0"/>
              <a:t>…And who will you tell about your commitment? We know that we are more likely to follow through when others are aware of our commitments.</a:t>
            </a:r>
          </a:p>
          <a:p>
            <a:endParaRPr lang="en-US" dirty="0"/>
          </a:p>
          <a:p>
            <a:r>
              <a:rPr lang="en-US" dirty="0"/>
              <a:t>Again, we will certainly get through this best by getting through it together. Be there for others, and let others be there for you.</a:t>
            </a:r>
          </a:p>
          <a:p>
            <a:endParaRPr lang="en-US" dirty="0"/>
          </a:p>
          <a:p>
            <a:r>
              <a:rPr lang="en-US" dirty="0"/>
              <a:t>Back to you Myron!</a:t>
            </a:r>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18</a:t>
            </a:fld>
            <a:endParaRPr lang="en-US" dirty="0"/>
          </a:p>
        </p:txBody>
      </p:sp>
    </p:spTree>
    <p:extLst>
      <p:ext uri="{BB962C8B-B14F-4D97-AF65-F5344CB8AC3E}">
        <p14:creationId xmlns:p14="http://schemas.microsoft.com/office/powerpoint/2010/main" val="40470173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19</a:t>
            </a:fld>
            <a:endParaRPr lang="en-US" dirty="0"/>
          </a:p>
        </p:txBody>
      </p:sp>
    </p:spTree>
    <p:extLst>
      <p:ext uri="{BB962C8B-B14F-4D97-AF65-F5344CB8AC3E}">
        <p14:creationId xmlns:p14="http://schemas.microsoft.com/office/powerpoint/2010/main" val="1650665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3</a:t>
            </a:fld>
            <a:endParaRPr lang="en-US" dirty="0"/>
          </a:p>
        </p:txBody>
      </p:sp>
    </p:spTree>
    <p:extLst>
      <p:ext uri="{BB962C8B-B14F-4D97-AF65-F5344CB8AC3E}">
        <p14:creationId xmlns:p14="http://schemas.microsoft.com/office/powerpoint/2010/main" val="3217050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a:t>All people and teams are touched </a:t>
            </a:r>
          </a:p>
          <a:p>
            <a:pPr marL="0" indent="0">
              <a:buNone/>
            </a:pPr>
            <a:r>
              <a:rPr lang="en-US" sz="1200"/>
              <a:t>All places are touched: workplaces, homes, communities around the world</a:t>
            </a:r>
          </a:p>
          <a:p>
            <a:pPr marL="0" indent="0">
              <a:buNone/>
            </a:pPr>
            <a:r>
              <a:rPr lang="en-US" sz="1200"/>
              <a:t>New workplace expectations with impact on self and others</a:t>
            </a:r>
          </a:p>
          <a:p>
            <a:pPr marL="0" indent="0">
              <a:buNone/>
            </a:pPr>
            <a:r>
              <a:rPr lang="en-US" sz="1200"/>
              <a:t>Conditions are still developing</a:t>
            </a:r>
          </a:p>
          <a:p>
            <a:pPr marL="0" indent="0">
              <a:buNone/>
            </a:pPr>
            <a:r>
              <a:rPr lang="en-US" sz="1200"/>
              <a:t>No one knows how long we’ll be in this uncertain, “interim” state.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Worrisome conditions certainly. And – without overdoing it – these are also the kinds of conditions that breed significant innovations and unexpected </a:t>
            </a:r>
            <a:r>
              <a:rPr lang="en-US" err="1"/>
              <a:t>succeses</a:t>
            </a:r>
            <a:r>
              <a:rPr lang="en-US"/>
              <a:t>.</a:t>
            </a:r>
          </a:p>
          <a:p>
            <a:pPr marL="0" indent="0">
              <a:buNone/>
            </a:pPr>
            <a:endParaRPr lang="en-US" sz="1200"/>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680190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All people and teams are touched </a:t>
            </a:r>
          </a:p>
          <a:p>
            <a:pPr marL="0" indent="0">
              <a:buNone/>
            </a:pPr>
            <a:r>
              <a:rPr lang="en-US" sz="1200" dirty="0"/>
              <a:t>All places are touched: workplaces, homes, communities around the world</a:t>
            </a:r>
          </a:p>
          <a:p>
            <a:pPr marL="0" indent="0">
              <a:buNone/>
            </a:pPr>
            <a:r>
              <a:rPr lang="en-US" sz="1200" dirty="0"/>
              <a:t>New workplace expectations with impact on self and others</a:t>
            </a:r>
          </a:p>
          <a:p>
            <a:pPr marL="0" indent="0">
              <a:buNone/>
            </a:pPr>
            <a:r>
              <a:rPr lang="en-US" sz="1200" dirty="0"/>
              <a:t>Conditions are still developing</a:t>
            </a:r>
          </a:p>
          <a:p>
            <a:pPr marL="0" indent="0">
              <a:buNone/>
            </a:pPr>
            <a:r>
              <a:rPr lang="en-US" sz="1200" dirty="0"/>
              <a:t>No one knows how long we’ll be in this uncertain, “interim” state.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Worrisome conditions certainly. And – without overdoing it – these are also the kinds of conditions that breed significant innovations and unexpected </a:t>
            </a:r>
            <a:r>
              <a:rPr lang="en-US" dirty="0" err="1"/>
              <a:t>succeses</a:t>
            </a:r>
            <a:r>
              <a:rPr lang="en-US" dirty="0"/>
              <a:t>.</a:t>
            </a:r>
          </a:p>
          <a:p>
            <a:pPr marL="0" indent="0">
              <a:buNone/>
            </a:pPr>
            <a:endParaRPr lang="en-US" sz="1200" dirty="0"/>
          </a:p>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6</a:t>
            </a:fld>
            <a:endParaRPr lang="en-US" dirty="0"/>
          </a:p>
        </p:txBody>
      </p:sp>
    </p:spTree>
    <p:extLst>
      <p:ext uri="{BB962C8B-B14F-4D97-AF65-F5344CB8AC3E}">
        <p14:creationId xmlns:p14="http://schemas.microsoft.com/office/powerpoint/2010/main" val="3139314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7</a:t>
            </a:fld>
            <a:endParaRPr lang="en-US" dirty="0"/>
          </a:p>
        </p:txBody>
      </p:sp>
    </p:spTree>
    <p:extLst>
      <p:ext uri="{BB962C8B-B14F-4D97-AF65-F5344CB8AC3E}">
        <p14:creationId xmlns:p14="http://schemas.microsoft.com/office/powerpoint/2010/main" val="1416801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8</a:t>
            </a:fld>
            <a:endParaRPr lang="en-US" dirty="0"/>
          </a:p>
        </p:txBody>
      </p:sp>
    </p:spTree>
    <p:extLst>
      <p:ext uri="{BB962C8B-B14F-4D97-AF65-F5344CB8AC3E}">
        <p14:creationId xmlns:p14="http://schemas.microsoft.com/office/powerpoint/2010/main" val="1118958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9</a:t>
            </a:fld>
            <a:endParaRPr lang="en-US" dirty="0"/>
          </a:p>
        </p:txBody>
      </p:sp>
    </p:spTree>
    <p:extLst>
      <p:ext uri="{BB962C8B-B14F-4D97-AF65-F5344CB8AC3E}">
        <p14:creationId xmlns:p14="http://schemas.microsoft.com/office/powerpoint/2010/main" val="1587601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10</a:t>
            </a:fld>
            <a:endParaRPr lang="en-US" dirty="0"/>
          </a:p>
        </p:txBody>
      </p:sp>
    </p:spTree>
    <p:extLst>
      <p:ext uri="{BB962C8B-B14F-4D97-AF65-F5344CB8AC3E}">
        <p14:creationId xmlns:p14="http://schemas.microsoft.com/office/powerpoint/2010/main" val="2924951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a:t>This is a time in which Minnesotans have and continue to display solidarity, in continuing to follow directives to protect or most vulnerable. This time has truly emphasized what is most important, family.  </a:t>
            </a:r>
          </a:p>
          <a:p>
            <a:pPr marL="0" indent="0">
              <a:buNone/>
            </a:pPr>
            <a:r>
              <a:rPr lang="en-US" sz="1200" dirty="0"/>
              <a:t>The power of community has been made prevalent, as many have stepped up to help the less fortunate, and our frontline workers continue to demonstrate their commitment and compassion to their craft. Thank you.</a:t>
            </a:r>
          </a:p>
          <a:p>
            <a:endParaRPr lang="en-US" b="1" dirty="0"/>
          </a:p>
        </p:txBody>
      </p:sp>
      <p:sp>
        <p:nvSpPr>
          <p:cNvPr id="4" name="Slide Number Placeholder 3"/>
          <p:cNvSpPr>
            <a:spLocks noGrp="1"/>
          </p:cNvSpPr>
          <p:nvPr>
            <p:ph type="sldNum" sz="quarter" idx="5"/>
          </p:nvPr>
        </p:nvSpPr>
        <p:spPr/>
        <p:txBody>
          <a:bodyPr/>
          <a:lstStyle/>
          <a:p>
            <a:fld id="{F9F08466-AEA7-4FC0-9459-6A32F61DA297}" type="slidenum">
              <a:rPr lang="en-US" smtClean="0"/>
              <a:pPr/>
              <a:t>11</a:t>
            </a:fld>
            <a:endParaRPr lang="en-US" dirty="0"/>
          </a:p>
        </p:txBody>
      </p:sp>
    </p:spTree>
    <p:extLst>
      <p:ext uri="{BB962C8B-B14F-4D97-AF65-F5344CB8AC3E}">
        <p14:creationId xmlns:p14="http://schemas.microsoft.com/office/powerpoint/2010/main" val="28609632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p:bg bwMode="gray">
      <p:bgPr>
        <a:solidFill>
          <a:schemeClr val="bg1"/>
        </a:solidFill>
        <a:effectLst/>
      </p:bgPr>
    </p:bg>
    <p:spTree>
      <p:nvGrpSpPr>
        <p:cNvPr id="1" name=""/>
        <p:cNvGrpSpPr/>
        <p:nvPr/>
      </p:nvGrpSpPr>
      <p:grpSpPr>
        <a:xfrm>
          <a:off x="0" y="0"/>
          <a:ext cx="0" cy="0"/>
          <a:chOff x="0" y="0"/>
          <a:chExt cx="0" cy="0"/>
        </a:xfrm>
      </p:grpSpPr>
      <p:sp>
        <p:nvSpPr>
          <p:cNvPr id="10" name="Rectangle 1"/>
          <p:cNvSpPr txBox="1">
            <a:spLocks/>
          </p:cNvSpPr>
          <p:nvPr userDrawn="1"/>
        </p:nvSpPr>
        <p:spPr bwMode="black">
          <a:xfrm>
            <a:off x="0" y="4092602"/>
            <a:ext cx="12192000" cy="1295182"/>
          </a:xfrm>
          <a:prstGeom prst="rect">
            <a:avLst/>
          </a:prstGeom>
          <a:solidFill>
            <a:schemeClr val="accent1"/>
          </a:solidFill>
        </p:spPr>
        <p:txBody>
          <a:bodyPr vert="horz" wrap="square"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12" name="Title 2"/>
          <p:cNvSpPr>
            <a:spLocks noGrp="1"/>
          </p:cNvSpPr>
          <p:nvPr>
            <p:ph type="ctrTitle" hasCustomPrompt="1"/>
          </p:nvPr>
        </p:nvSpPr>
        <p:spPr bwMode="white">
          <a:xfrm>
            <a:off x="266700" y="4092602"/>
            <a:ext cx="11658600" cy="1295182"/>
          </a:xfrm>
          <a:no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3" name="Rectangle 3"/>
          <p:cNvSpPr/>
          <p:nvPr userDrawn="1"/>
        </p:nvSpPr>
        <p:spPr bwMode="white">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Text Placeholder 4"/>
          <p:cNvSpPr>
            <a:spLocks noGrp="1"/>
          </p:cNvSpPr>
          <p:nvPr>
            <p:ph type="body" sz="quarter" idx="17" hasCustomPrompt="1"/>
          </p:nvPr>
        </p:nvSpPr>
        <p:spPr bwMode="black">
          <a:xfrm>
            <a:off x="838200" y="5644883"/>
            <a:ext cx="10515600" cy="711465"/>
          </a:xfrm>
        </p:spPr>
        <p:txBody>
          <a:bodyPr>
            <a:normAutofit/>
          </a:bodyPr>
          <a:lstStyle>
            <a:lvl1pPr marL="0" indent="0" algn="ctr">
              <a:buNone/>
              <a:defRPr sz="2400">
                <a:solidFill>
                  <a:schemeClr val="tx2"/>
                </a:solidFill>
              </a:defRPr>
            </a:lvl1pPr>
          </a:lstStyle>
          <a:p>
            <a:pPr lvl="0"/>
            <a:r>
              <a:rPr lang="en-US" dirty="0" err="1"/>
              <a:t>Firstname</a:t>
            </a:r>
            <a:r>
              <a:rPr lang="en-US" dirty="0"/>
              <a:t> </a:t>
            </a:r>
            <a:r>
              <a:rPr lang="en-US" dirty="0" err="1"/>
              <a:t>Lastname</a:t>
            </a:r>
            <a:r>
              <a:rPr lang="en-US" dirty="0"/>
              <a:t> | Job Title</a:t>
            </a:r>
          </a:p>
        </p:txBody>
      </p:sp>
      <p:sp>
        <p:nvSpPr>
          <p:cNvPr id="18" name="Date Placeholder 5"/>
          <p:cNvSpPr>
            <a:spLocks noGrp="1"/>
          </p:cNvSpPr>
          <p:nvPr>
            <p:ph type="dt" sz="half" idx="15"/>
          </p:nvPr>
        </p:nvSpPr>
        <p:spPr bwMode="black"/>
        <p:txBody>
          <a:bodyPr/>
          <a:lstStyle/>
          <a:p>
            <a:fld id="{D7ED242C-24FB-43A0-BCB6-43756FC812F6}" type="datetime1">
              <a:rPr lang="en-US" smtClean="0"/>
              <a:t>4/24/2020</a:t>
            </a:fld>
            <a:endParaRPr lang="en-US" dirty="0"/>
          </a:p>
        </p:txBody>
      </p:sp>
      <p:sp>
        <p:nvSpPr>
          <p:cNvPr id="9"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9" name="Slide Number Placeholder 7"/>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3"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r="13296" b="48160"/>
          <a:stretch/>
        </p:blipFill>
        <p:spPr bwMode="gray">
          <a:xfrm>
            <a:off x="3467089" y="1918569"/>
            <a:ext cx="5257822" cy="796056"/>
          </a:xfrm>
          <a:prstGeom prst="rect">
            <a:avLst/>
          </a:prstGeom>
        </p:spPr>
      </p:pic>
    </p:spTree>
    <p:extLst>
      <p:ext uri="{BB962C8B-B14F-4D97-AF65-F5344CB8AC3E}">
        <p14:creationId xmlns:p14="http://schemas.microsoft.com/office/powerpoint/2010/main" val="3368119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bwMode="gray">
      <p:bgPr>
        <a:solidFill>
          <a:schemeClr val="bg1"/>
        </a:solidFill>
        <a:effectLst/>
      </p:bgPr>
    </p:bg>
    <p:spTree>
      <p:nvGrpSpPr>
        <p:cNvPr id="1" name=""/>
        <p:cNvGrpSpPr/>
        <p:nvPr/>
      </p:nvGrpSpPr>
      <p:grpSpPr>
        <a:xfrm>
          <a:off x="0" y="0"/>
          <a:ext cx="0" cy="0"/>
          <a:chOff x="0" y="0"/>
          <a:chExt cx="0" cy="0"/>
        </a:xfrm>
      </p:grpSpPr>
      <p:sp>
        <p:nvSpPr>
          <p:cNvPr id="11" name="Title 1"/>
          <p:cNvSpPr>
            <a:spLocks noGrp="1"/>
          </p:cNvSpPr>
          <p:nvPr>
            <p:ph type="title"/>
          </p:nvPr>
        </p:nvSpPr>
        <p:spPr bwMode="black">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endParaRPr lang="en-US" dirty="0"/>
          </a:p>
        </p:txBody>
      </p:sp>
      <p:sp>
        <p:nvSpPr>
          <p:cNvPr id="5" name="Content Placeholder 2"/>
          <p:cNvSpPr>
            <a:spLocks noGrp="1"/>
          </p:cNvSpPr>
          <p:nvPr>
            <p:ph sz="quarter" idx="10"/>
          </p:nvPr>
        </p:nvSpPr>
        <p:spPr bwMode="gray">
          <a:xfrm>
            <a:off x="838200" y="1366345"/>
            <a:ext cx="10515600" cy="4788393"/>
          </a:xfrm>
          <a:noFill/>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11"/>
          </p:nvPr>
        </p:nvSpPr>
        <p:spPr bwMode="black">
          <a:xfrm>
            <a:off x="838200" y="6356350"/>
            <a:ext cx="1358590" cy="365125"/>
          </a:xfrm>
        </p:spPr>
        <p:txBody>
          <a:bodyPr/>
          <a:lstStyle/>
          <a:p>
            <a:fld id="{66C283A4-7960-4BFD-B3A5-A2CC5BB2A473}" type="datetime1">
              <a:rPr lang="en-US" smtClean="0"/>
              <a:t>4/24/2020</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9" name="Slide Number Placeholder 5"/>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59765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1"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endParaRPr lang="en-US" dirty="0"/>
          </a:p>
        </p:txBody>
      </p:sp>
      <p:sp>
        <p:nvSpPr>
          <p:cNvPr id="5" name="Content Placeholder 2"/>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4/24/2020</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9" name="Slide Number Placeholder 5"/>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679810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Blue)">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endParaRPr lang="en-US" dirty="0"/>
          </a:p>
        </p:txBody>
      </p:sp>
      <p:sp>
        <p:nvSpPr>
          <p:cNvPr id="5" name="Content Placeholder 2"/>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4/24/2020</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9" name="Slide Number Placeholder 5"/>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3025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Ligh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bwMode="black">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endParaRPr lang="en-US" dirty="0"/>
          </a:p>
        </p:txBody>
      </p:sp>
      <p:sp>
        <p:nvSpPr>
          <p:cNvPr id="5" name="Content Placeholder 2"/>
          <p:cNvSpPr>
            <a:spLocks noGrp="1"/>
          </p:cNvSpPr>
          <p:nvPr>
            <p:ph sz="quarter" idx="10"/>
          </p:nvPr>
        </p:nvSpPr>
        <p:spPr bwMode="gray">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4868D85E-9AAE-43DE-B77A-6CCC9C16CBEC}" type="datetime1">
              <a:rPr lang="en-US" smtClean="0"/>
              <a:t>4/24/2020</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248708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Solid White, Image)">
    <p:bg bwMode="black">
      <p:bgPr>
        <a:solidFill>
          <a:schemeClr val="bg1"/>
        </a:solidFill>
        <a:effectLst/>
      </p:bgPr>
    </p:bg>
    <p:spTree>
      <p:nvGrpSpPr>
        <p:cNvPr id="1" name=""/>
        <p:cNvGrpSpPr/>
        <p:nvPr/>
      </p:nvGrpSpPr>
      <p:grpSpPr>
        <a:xfrm>
          <a:off x="0" y="0"/>
          <a:ext cx="0" cy="0"/>
          <a:chOff x="0" y="0"/>
          <a:chExt cx="0" cy="0"/>
        </a:xfrm>
      </p:grpSpPr>
      <p:sp>
        <p:nvSpPr>
          <p:cNvPr id="10"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endParaRPr lang="en-US" dirty="0"/>
          </a:p>
        </p:txBody>
      </p:sp>
      <p:sp>
        <p:nvSpPr>
          <p:cNvPr id="13" name="Content Placeholder 2"/>
          <p:cNvSpPr>
            <a:spLocks noGrp="1"/>
          </p:cNvSpPr>
          <p:nvPr>
            <p:ph sz="quarter" idx="10"/>
          </p:nvPr>
        </p:nvSpPr>
        <p:spPr bwMode="white">
          <a:xfrm>
            <a:off x="838200" y="1366345"/>
            <a:ext cx="6234953" cy="4788393"/>
          </a:xfrm>
        </p:spPr>
        <p:txBody>
          <a:bodyPr/>
          <a:lstStyle>
            <a:lvl1pPr>
              <a:buClr>
                <a:schemeClr val="tx1"/>
              </a:buClr>
              <a:defRPr>
                <a:solidFill>
                  <a:schemeClr val="tx2"/>
                </a:solidFill>
              </a:defRPr>
            </a:lvl1pPr>
            <a:lvl2pPr>
              <a:buClr>
                <a:schemeClr val="tx1"/>
              </a:buClr>
              <a:defRPr>
                <a:solidFill>
                  <a:schemeClr val="tx2"/>
                </a:solidFill>
              </a:defRPr>
            </a:lvl2pPr>
            <a:lvl3pPr>
              <a:buClr>
                <a:schemeClr val="tx1"/>
              </a:buClr>
              <a:defRPr>
                <a:solidFill>
                  <a:schemeClr val="tx2"/>
                </a:solidFill>
              </a:defRPr>
            </a:lvl3pPr>
            <a:lvl4pPr>
              <a:buClr>
                <a:schemeClr val="tx1"/>
              </a:buClr>
              <a:defRPr>
                <a:solidFill>
                  <a:schemeClr val="tx2"/>
                </a:solidFill>
              </a:defRPr>
            </a:lvl4pPr>
            <a:lvl5pPr>
              <a:buClr>
                <a:schemeClr val="tx1"/>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Picture Placeholder 3"/>
          <p:cNvSpPr>
            <a:spLocks noGrp="1"/>
          </p:cNvSpPr>
          <p:nvPr>
            <p:ph type="pic" sz="quarter" idx="13"/>
          </p:nvPr>
        </p:nvSpPr>
        <p:spPr bwMode="ltGray">
          <a:xfrm>
            <a:off x="7653566" y="1364826"/>
            <a:ext cx="4538434" cy="4538434"/>
          </a:xfrm>
        </p:spPr>
        <p:txBody>
          <a:bodyPr/>
          <a:lstStyle>
            <a:lvl1pPr>
              <a:buClr>
                <a:schemeClr val="tx1"/>
              </a:buClr>
              <a:defRPr>
                <a:solidFill>
                  <a:schemeClr val="tx2"/>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tx2"/>
                </a:solidFill>
              </a:defRPr>
            </a:lvl1pPr>
          </a:lstStyle>
          <a:p>
            <a:fld id="{F4B91AA0-3BA7-4036-A3DA-317C6C4FFA29}" type="datetime1">
              <a:rPr lang="en-US" smtClean="0"/>
              <a:pPr/>
              <a:t>4/24/2020</a:t>
            </a:fld>
            <a:endParaRPr lang="en-US" dirty="0"/>
          </a:p>
        </p:txBody>
      </p:sp>
      <p:sp>
        <p:nvSpPr>
          <p:cNvPr id="7" name="Footer Placeholder 5"/>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tx1"/>
                </a:solidFill>
              </a:rPr>
              <a:t>|</a:t>
            </a:r>
            <a:r>
              <a:rPr lang="en-US" dirty="0"/>
              <a:t> mn.gov/</a:t>
            </a:r>
            <a:r>
              <a:rPr lang="en-US" dirty="0" err="1"/>
              <a:t>websiteurl</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539269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Dark, Image)">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endParaRPr lang="en-US" dirty="0"/>
          </a:p>
        </p:txBody>
      </p:sp>
      <p:sp>
        <p:nvSpPr>
          <p:cNvPr id="11" name="Content Placeholder 2"/>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3"/>
          <p:cNvSpPr>
            <a:spLocks noGrp="1"/>
          </p:cNvSpPr>
          <p:nvPr>
            <p:ph type="pic" sz="quarter" idx="13"/>
          </p:nvPr>
        </p:nvSpPr>
        <p:spPr bwMode="lt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4/24/2020</a:t>
            </a:fld>
            <a:endParaRPr lang="en-US" dirty="0"/>
          </a:p>
        </p:txBody>
      </p:sp>
      <p:sp>
        <p:nvSpPr>
          <p:cNvPr id="7" name="Footer Placeholder 5"/>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389878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Solid Blue, Image)">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endParaRPr lang="en-US" dirty="0"/>
          </a:p>
        </p:txBody>
      </p:sp>
      <p:sp>
        <p:nvSpPr>
          <p:cNvPr id="10" name="Content Placeholder 2"/>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3"/>
          <p:cNvSpPr>
            <a:spLocks noGrp="1"/>
          </p:cNvSpPr>
          <p:nvPr>
            <p:ph type="pic" sz="quarter" idx="13"/>
          </p:nvPr>
        </p:nvSpPr>
        <p:spPr bwMode="ltGray">
          <a:xfrm>
            <a:off x="7653566" y="1364826"/>
            <a:ext cx="4538434" cy="4538434"/>
          </a:xfrm>
        </p:spPr>
        <p:txBody>
          <a:bodyPr/>
          <a:lstStyle>
            <a:lvl1pPr>
              <a:buClr>
                <a:schemeClr val="accent2"/>
              </a:buClr>
              <a:defRPr>
                <a:solidFill>
                  <a:schemeClr val="bg1"/>
                </a:solidFill>
              </a:defRPr>
            </a:lvl1pPr>
          </a:lstStyle>
          <a:p>
            <a:r>
              <a:rPr lang="en-US"/>
              <a:t>Click icon to add picture</a:t>
            </a:r>
            <a:endParaRPr lang="en-US" dirty="0"/>
          </a:p>
        </p:txBody>
      </p:sp>
      <p:sp>
        <p:nvSpPr>
          <p:cNvPr id="8"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4/24/2020</a:t>
            </a:fld>
            <a:endParaRPr lang="en-US" dirty="0"/>
          </a:p>
        </p:txBody>
      </p:sp>
      <p:sp>
        <p:nvSpPr>
          <p:cNvPr id="7" name="Footer Placeholder 5"/>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945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Solid Light Gray, Image)">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Title 1"/>
          <p:cNvSpPr>
            <a:spLocks noGrp="1"/>
          </p:cNvSpPr>
          <p:nvPr>
            <p:ph type="title"/>
          </p:nvPr>
        </p:nvSpPr>
        <p:spPr bwMode="black">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endParaRPr lang="en-US" dirty="0"/>
          </a:p>
        </p:txBody>
      </p:sp>
      <p:sp>
        <p:nvSpPr>
          <p:cNvPr id="7" name="Content Placeholder 2"/>
          <p:cNvSpPr>
            <a:spLocks noGrp="1"/>
          </p:cNvSpPr>
          <p:nvPr>
            <p:ph sz="quarter" idx="10"/>
          </p:nvPr>
        </p:nvSpPr>
        <p:spPr bwMode="gray">
          <a:xfrm>
            <a:off x="838200" y="1366345"/>
            <a:ext cx="6234953" cy="4788393"/>
          </a:xfrm>
        </p:spPr>
        <p:txBody>
          <a:bodyPr/>
          <a:lstStyle>
            <a:lvl1pPr>
              <a:buClr>
                <a:schemeClr val="tx1"/>
              </a:buClr>
              <a:defRPr>
                <a:solidFill>
                  <a:schemeClr val="tx2"/>
                </a:solidFill>
              </a:defRPr>
            </a:lvl1pPr>
            <a:lvl2pPr>
              <a:buClr>
                <a:schemeClr val="tx1"/>
              </a:buClr>
              <a:defRPr>
                <a:solidFill>
                  <a:schemeClr val="tx2"/>
                </a:solidFill>
              </a:defRPr>
            </a:lvl2pPr>
            <a:lvl3pPr>
              <a:buClr>
                <a:schemeClr val="tx1"/>
              </a:buClr>
              <a:defRPr>
                <a:solidFill>
                  <a:schemeClr val="tx2"/>
                </a:solidFill>
              </a:defRPr>
            </a:lvl3pPr>
            <a:lvl4pPr>
              <a:buClr>
                <a:schemeClr val="tx1"/>
              </a:buClr>
              <a:defRPr>
                <a:solidFill>
                  <a:schemeClr val="tx2"/>
                </a:solidFill>
              </a:defRPr>
            </a:lvl4pPr>
            <a:lvl5pPr>
              <a:buClr>
                <a:schemeClr val="tx1"/>
              </a:buCl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3"/>
          <p:cNvSpPr>
            <a:spLocks noGrp="1"/>
          </p:cNvSpPr>
          <p:nvPr>
            <p:ph type="pic" sz="quarter" idx="13"/>
          </p:nvPr>
        </p:nvSpPr>
        <p:spPr bwMode="gray">
          <a:xfrm>
            <a:off x="7653566" y="1364826"/>
            <a:ext cx="4538434" cy="4538434"/>
          </a:xfrm>
        </p:spPr>
        <p:txBody>
          <a:bodyPr/>
          <a:lstStyle>
            <a:lvl1pPr>
              <a:buClr>
                <a:schemeClr val="tx1"/>
              </a:buClr>
              <a:defRPr>
                <a:solidFill>
                  <a:schemeClr val="tx2"/>
                </a:solidFill>
              </a:defRPr>
            </a:lvl1pPr>
          </a:lstStyle>
          <a:p>
            <a:r>
              <a:rPr lang="en-US"/>
              <a:t>Click icon to add picture</a:t>
            </a:r>
            <a:endParaRPr lang="en-US" dirty="0"/>
          </a:p>
        </p:txBody>
      </p:sp>
      <p:sp>
        <p:nvSpPr>
          <p:cNvPr id="9" name="Date Placeholder 4"/>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4868D85E-9AAE-43DE-B77A-6CCC9C16CBEC}" type="datetime1">
              <a:rPr lang="en-US" smtClean="0"/>
              <a:t>4/24/2020</a:t>
            </a:fld>
            <a:endParaRPr lang="en-US" dirty="0"/>
          </a:p>
        </p:txBody>
      </p:sp>
      <p:sp>
        <p:nvSpPr>
          <p:cNvPr id="11" name="Footer Placeholder 5"/>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0" name="Slide Number Placeholder 6"/>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864900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Page (4-Up Vertical)">
    <p:bg bwMode="gray">
      <p:bgPr>
        <a:solidFill>
          <a:srgbClr val="E8E8E8"/>
        </a:solidFill>
        <a:effectLst/>
      </p:bgPr>
    </p:bg>
    <p:spTree>
      <p:nvGrpSpPr>
        <p:cNvPr id="1" name=""/>
        <p:cNvGrpSpPr/>
        <p:nvPr/>
      </p:nvGrpSpPr>
      <p:grpSpPr>
        <a:xfrm>
          <a:off x="0" y="0"/>
          <a:ext cx="0" cy="0"/>
          <a:chOff x="0" y="0"/>
          <a:chExt cx="0" cy="0"/>
        </a:xfrm>
      </p:grpSpPr>
      <p:sp>
        <p:nvSpPr>
          <p:cNvPr id="22"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1"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6" name="Picture Placeholder 3"/>
          <p:cNvSpPr>
            <a:spLocks noGrp="1"/>
          </p:cNvSpPr>
          <p:nvPr>
            <p:ph type="pic" sz="quarter" idx="13" hasCustomPrompt="1"/>
          </p:nvPr>
        </p:nvSpPr>
        <p:spPr bwMode="gray">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4"/>
          <p:cNvSpPr>
            <a:spLocks noGrp="1"/>
          </p:cNvSpPr>
          <p:nvPr>
            <p:ph type="body" sz="quarter" idx="15" hasCustomPrompt="1"/>
          </p:nvPr>
        </p:nvSpPr>
        <p:spPr bwMode="black">
          <a:xfrm>
            <a:off x="581719" y="432139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5"/>
          <p:cNvSpPr>
            <a:spLocks noGrp="1"/>
          </p:cNvSpPr>
          <p:nvPr>
            <p:ph type="pic" sz="quarter" idx="16" hasCustomPrompt="1"/>
          </p:nvPr>
        </p:nvSpPr>
        <p:spPr bwMode="gray">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6"/>
          <p:cNvSpPr>
            <a:spLocks noGrp="1"/>
          </p:cNvSpPr>
          <p:nvPr>
            <p:ph type="body" sz="quarter" idx="17" hasCustomPrompt="1"/>
          </p:nvPr>
        </p:nvSpPr>
        <p:spPr bwMode="black">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7"/>
          <p:cNvSpPr>
            <a:spLocks noGrp="1"/>
          </p:cNvSpPr>
          <p:nvPr>
            <p:ph type="pic" sz="quarter" idx="18" hasCustomPrompt="1"/>
          </p:nvPr>
        </p:nvSpPr>
        <p:spPr bwMode="gray">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8"/>
          <p:cNvSpPr>
            <a:spLocks noGrp="1"/>
          </p:cNvSpPr>
          <p:nvPr>
            <p:ph type="body" sz="quarter" idx="19" hasCustomPrompt="1"/>
          </p:nvPr>
        </p:nvSpPr>
        <p:spPr bwMode="black">
          <a:xfrm>
            <a:off x="6261407" y="4333272"/>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9"/>
          <p:cNvSpPr>
            <a:spLocks noGrp="1"/>
          </p:cNvSpPr>
          <p:nvPr>
            <p:ph type="pic" sz="quarter" idx="20" hasCustomPrompt="1"/>
          </p:nvPr>
        </p:nvSpPr>
        <p:spPr bwMode="gray">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5" name="Text Placeholder 10"/>
          <p:cNvSpPr>
            <a:spLocks noGrp="1"/>
          </p:cNvSpPr>
          <p:nvPr>
            <p:ph type="body" sz="quarter" idx="21" hasCustomPrompt="1"/>
          </p:nvPr>
        </p:nvSpPr>
        <p:spPr bwMode="black">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3" name="Date Placeholder 11"/>
          <p:cNvSpPr>
            <a:spLocks noGrp="1"/>
          </p:cNvSpPr>
          <p:nvPr>
            <p:ph type="dt" sz="half" idx="10"/>
          </p:nvPr>
        </p:nvSpPr>
        <p:spPr bwMode="black"/>
        <p:txBody>
          <a:bodyPr/>
          <a:lstStyle/>
          <a:p>
            <a:fld id="{936DB2D6-5DF4-4264-A4A1-7D3EAF38D255}" type="datetime1">
              <a:rPr lang="en-US" smtClean="0"/>
              <a:t>4/24/2020</a:t>
            </a:fld>
            <a:endParaRPr lang="en-US" dirty="0"/>
          </a:p>
        </p:txBody>
      </p:sp>
      <p:sp>
        <p:nvSpPr>
          <p:cNvPr id="19" name="Footer Placeholder 12"/>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5" name="Slide Number Placeholder 13"/>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6" name="Rectangle 14"/>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327802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3 Up Vertical)">
    <p:bg>
      <p:bgPr>
        <a:solidFill>
          <a:srgbClr val="E8E8E8"/>
        </a:solidFill>
        <a:effectLst/>
      </p:bgPr>
    </p:bg>
    <p:spTree>
      <p:nvGrpSpPr>
        <p:cNvPr id="1" name=""/>
        <p:cNvGrpSpPr/>
        <p:nvPr/>
      </p:nvGrpSpPr>
      <p:grpSpPr>
        <a:xfrm>
          <a:off x="0" y="0"/>
          <a:ext cx="0" cy="0"/>
          <a:chOff x="0" y="0"/>
          <a:chExt cx="0" cy="0"/>
        </a:xfrm>
      </p:grpSpPr>
      <p:sp>
        <p:nvSpPr>
          <p:cNvPr id="20"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7"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6" name="Picture Placeholder 3"/>
          <p:cNvSpPr>
            <a:spLocks noGrp="1"/>
          </p:cNvSpPr>
          <p:nvPr>
            <p:ph type="pic" sz="quarter" idx="13" hasCustomPrompt="1"/>
          </p:nvPr>
        </p:nvSpPr>
        <p:spPr bwMode="gray">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4"/>
          <p:cNvSpPr>
            <a:spLocks noGrp="1"/>
          </p:cNvSpPr>
          <p:nvPr>
            <p:ph type="body" sz="quarter" idx="15" hasCustomPrompt="1"/>
          </p:nvPr>
        </p:nvSpPr>
        <p:spPr bwMode="black">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5"/>
          <p:cNvSpPr>
            <a:spLocks noGrp="1"/>
          </p:cNvSpPr>
          <p:nvPr>
            <p:ph type="pic" sz="quarter" idx="16" hasCustomPrompt="1"/>
          </p:nvPr>
        </p:nvSpPr>
        <p:spPr bwMode="gray">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6"/>
          <p:cNvSpPr>
            <a:spLocks noGrp="1"/>
          </p:cNvSpPr>
          <p:nvPr>
            <p:ph type="body" sz="quarter" idx="17" hasCustomPrompt="1"/>
          </p:nvPr>
        </p:nvSpPr>
        <p:spPr bwMode="black">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7"/>
          <p:cNvSpPr>
            <a:spLocks noGrp="1"/>
          </p:cNvSpPr>
          <p:nvPr>
            <p:ph type="pic" sz="quarter" idx="18" hasCustomPrompt="1"/>
          </p:nvPr>
        </p:nvSpPr>
        <p:spPr bwMode="gray">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8"/>
          <p:cNvSpPr>
            <a:spLocks noGrp="1"/>
          </p:cNvSpPr>
          <p:nvPr>
            <p:ph type="body" sz="quarter" idx="19" hasCustomPrompt="1"/>
          </p:nvPr>
        </p:nvSpPr>
        <p:spPr bwMode="black">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3" name="Date Placeholder 9"/>
          <p:cNvSpPr>
            <a:spLocks noGrp="1"/>
          </p:cNvSpPr>
          <p:nvPr>
            <p:ph type="dt" sz="half" idx="10"/>
          </p:nvPr>
        </p:nvSpPr>
        <p:spPr bwMode="black"/>
        <p:txBody>
          <a:bodyPr/>
          <a:lstStyle/>
          <a:p>
            <a:fld id="{936DB2D6-5DF4-4264-A4A1-7D3EAF38D255}" type="datetime1">
              <a:rPr lang="en-US" smtClean="0"/>
              <a:t>4/24/2020</a:t>
            </a:fld>
            <a:endParaRPr lang="en-US" dirty="0"/>
          </a:p>
        </p:txBody>
      </p:sp>
      <p:sp>
        <p:nvSpPr>
          <p:cNvPr id="19" name="Footer Placeholder 10"/>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5" name="Slide Number Placeholder 11"/>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6" name="Rectangle 12"/>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960824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Reversed Logo)">
    <p:bg bwMode="gray">
      <p:bgPr>
        <a:solidFill>
          <a:schemeClr val="tx1"/>
        </a:solidFill>
        <a:effectLst/>
      </p:bgPr>
    </p:bg>
    <p:spTree>
      <p:nvGrpSpPr>
        <p:cNvPr id="1" name=""/>
        <p:cNvGrpSpPr/>
        <p:nvPr/>
      </p:nvGrpSpPr>
      <p:grpSpPr>
        <a:xfrm>
          <a:off x="0" y="0"/>
          <a:ext cx="0" cy="0"/>
          <a:chOff x="0" y="0"/>
          <a:chExt cx="0" cy="0"/>
        </a:xfrm>
      </p:grpSpPr>
      <p:sp>
        <p:nvSpPr>
          <p:cNvPr id="11" name="Rectangle 1"/>
          <p:cNvSpPr txBox="1">
            <a:spLocks/>
          </p:cNvSpPr>
          <p:nvPr userDrawn="1"/>
        </p:nvSpPr>
        <p:spPr bwMode="ltGray">
          <a:xfrm>
            <a:off x="0" y="4092604"/>
            <a:ext cx="12192000" cy="1295182"/>
          </a:xfrm>
          <a:prstGeom prst="rect">
            <a:avLst/>
          </a:prstGeom>
          <a:solidFill>
            <a:schemeClr val="accent2"/>
          </a:solidFill>
        </p:spPr>
        <p:txBody>
          <a:bodyPr vert="horz" wrap="square"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13" name="Title 2"/>
          <p:cNvSpPr>
            <a:spLocks noGrp="1"/>
          </p:cNvSpPr>
          <p:nvPr>
            <p:ph type="ctrTitle" hasCustomPrompt="1"/>
          </p:nvPr>
        </p:nvSpPr>
        <p:spPr bwMode="black">
          <a:xfrm>
            <a:off x="266700" y="4092602"/>
            <a:ext cx="11658600" cy="1295182"/>
          </a:xfrm>
          <a:noFill/>
        </p:spPr>
        <p:txBody>
          <a:bodyPr wrap="square" lIns="182880" tIns="91440" rIns="182880" bIns="91440" anchor="ctr">
            <a:normAutofit/>
          </a:bodyPr>
          <a:lstStyle>
            <a:lvl1pPr algn="ctr">
              <a:defRPr sz="3600">
                <a:solidFill>
                  <a:schemeClr val="tx2"/>
                </a:solidFill>
              </a:defRPr>
            </a:lvl1pPr>
          </a:lstStyle>
          <a:p>
            <a:r>
              <a:rPr lang="en-US" dirty="0"/>
              <a:t>Click to enter the slideshow title</a:t>
            </a:r>
          </a:p>
        </p:txBody>
      </p:sp>
      <p:sp>
        <p:nvSpPr>
          <p:cNvPr id="3" name="Rectangle 3"/>
          <p:cNvSpPr/>
          <p:nvPr userDrawn="1"/>
        </p:nvSpPr>
        <p:spPr bwMode="white">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8" name="Text Placeholder 4"/>
          <p:cNvSpPr>
            <a:spLocks noGrp="1"/>
          </p:cNvSpPr>
          <p:nvPr>
            <p:ph type="body" sz="quarter" idx="17" hasCustomPrompt="1"/>
          </p:nvPr>
        </p:nvSpPr>
        <p:spPr bwMode="black">
          <a:xfrm>
            <a:off x="838200" y="5644883"/>
            <a:ext cx="10515600" cy="711465"/>
          </a:xfrm>
        </p:spPr>
        <p:txBody>
          <a:bodyPr>
            <a:normAutofit/>
          </a:bodyPr>
          <a:lstStyle>
            <a:lvl1pPr marL="0" indent="0" algn="ctr">
              <a:buNone/>
              <a:defRPr sz="2400"/>
            </a:lvl1pPr>
          </a:lstStyle>
          <a:p>
            <a:pPr lvl="0"/>
            <a:r>
              <a:rPr lang="en-US" dirty="0" err="1"/>
              <a:t>Firstname</a:t>
            </a:r>
            <a:r>
              <a:rPr lang="en-US" dirty="0"/>
              <a:t> </a:t>
            </a:r>
            <a:r>
              <a:rPr lang="en-US" dirty="0" err="1"/>
              <a:t>Lastname</a:t>
            </a:r>
            <a:r>
              <a:rPr lang="en-US" dirty="0"/>
              <a:t> | Job Title</a:t>
            </a:r>
          </a:p>
        </p:txBody>
      </p:sp>
      <p:sp>
        <p:nvSpPr>
          <p:cNvPr id="18" name="Date Placeholder 5"/>
          <p:cNvSpPr>
            <a:spLocks noGrp="1"/>
          </p:cNvSpPr>
          <p:nvPr>
            <p:ph type="dt" sz="half" idx="15"/>
          </p:nvPr>
        </p:nvSpPr>
        <p:spPr bwMode="black"/>
        <p:txBody>
          <a:bodyPr/>
          <a:lstStyle/>
          <a:p>
            <a:fld id="{D7ED242C-24FB-43A0-BCB6-43756FC812F6}" type="datetime1">
              <a:rPr lang="en-US" smtClean="0"/>
              <a:t>4/24/2020</a:t>
            </a:fld>
            <a:endParaRPr lang="en-US" dirty="0"/>
          </a:p>
        </p:txBody>
      </p:sp>
      <p:sp>
        <p:nvSpPr>
          <p:cNvPr id="9"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9" name="Slide Number Placeholder 7"/>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3114898" y="1440399"/>
            <a:ext cx="5962204" cy="1422960"/>
          </a:xfrm>
          <a:prstGeom prst="rect">
            <a:avLst/>
          </a:prstGeom>
        </p:spPr>
      </p:pic>
    </p:spTree>
    <p:extLst>
      <p:ext uri="{BB962C8B-B14F-4D97-AF65-F5344CB8AC3E}">
        <p14:creationId xmlns:p14="http://schemas.microsoft.com/office/powerpoint/2010/main" val="36973892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4-Up Horizontal)">
    <p:bg bwMode="gray">
      <p:bgPr>
        <a:solidFill>
          <a:srgbClr val="E8E8E8"/>
        </a:solidFill>
        <a:effectLst/>
      </p:bgPr>
    </p:bg>
    <p:spTree>
      <p:nvGrpSpPr>
        <p:cNvPr id="1" name=""/>
        <p:cNvGrpSpPr/>
        <p:nvPr/>
      </p:nvGrpSpPr>
      <p:grpSpPr>
        <a:xfrm>
          <a:off x="0" y="0"/>
          <a:ext cx="0" cy="0"/>
          <a:chOff x="0" y="0"/>
          <a:chExt cx="0" cy="0"/>
        </a:xfrm>
      </p:grpSpPr>
      <p:sp>
        <p:nvSpPr>
          <p:cNvPr id="21"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0"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19" name="Picture Placeholder 3"/>
          <p:cNvSpPr>
            <a:spLocks noGrp="1"/>
          </p:cNvSpPr>
          <p:nvPr>
            <p:ph type="pic" sz="quarter" idx="13" hasCustomPrompt="1"/>
          </p:nvPr>
        </p:nvSpPr>
        <p:spPr bwMode="gray">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4"/>
          <p:cNvSpPr>
            <a:spLocks noGrp="1"/>
          </p:cNvSpPr>
          <p:nvPr>
            <p:ph type="body" sz="quarter" idx="16"/>
          </p:nvPr>
        </p:nvSpPr>
        <p:spPr bwMode="black">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23" name="Picture Placeholder 5"/>
          <p:cNvSpPr>
            <a:spLocks noGrp="1"/>
          </p:cNvSpPr>
          <p:nvPr>
            <p:ph type="pic" sz="quarter" idx="14" hasCustomPrompt="1"/>
          </p:nvPr>
        </p:nvSpPr>
        <p:spPr bwMode="gray">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4" name="Text Placeholder 6"/>
          <p:cNvSpPr>
            <a:spLocks noGrp="1"/>
          </p:cNvSpPr>
          <p:nvPr>
            <p:ph type="body" sz="quarter" idx="15"/>
          </p:nvPr>
        </p:nvSpPr>
        <p:spPr bwMode="black">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25" name="Picture Placeholder 7"/>
          <p:cNvSpPr>
            <a:spLocks noGrp="1"/>
          </p:cNvSpPr>
          <p:nvPr>
            <p:ph type="pic" sz="quarter" idx="17" hasCustomPrompt="1"/>
          </p:nvPr>
        </p:nvSpPr>
        <p:spPr bwMode="gray">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8"/>
          <p:cNvSpPr>
            <a:spLocks noGrp="1"/>
          </p:cNvSpPr>
          <p:nvPr>
            <p:ph type="body" sz="quarter" idx="18"/>
          </p:nvPr>
        </p:nvSpPr>
        <p:spPr bwMode="black">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27" name="Picture Placeholder 9"/>
          <p:cNvSpPr>
            <a:spLocks noGrp="1"/>
          </p:cNvSpPr>
          <p:nvPr>
            <p:ph type="pic" sz="quarter" idx="19" hasCustomPrompt="1"/>
          </p:nvPr>
        </p:nvSpPr>
        <p:spPr bwMode="gray">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8" name="Text Placeholder 10"/>
          <p:cNvSpPr>
            <a:spLocks noGrp="1"/>
          </p:cNvSpPr>
          <p:nvPr>
            <p:ph type="body" sz="quarter" idx="20"/>
          </p:nvPr>
        </p:nvSpPr>
        <p:spPr bwMode="black">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3" name="Date Placeholder 11"/>
          <p:cNvSpPr>
            <a:spLocks noGrp="1"/>
          </p:cNvSpPr>
          <p:nvPr>
            <p:ph type="dt" sz="half" idx="10"/>
          </p:nvPr>
        </p:nvSpPr>
        <p:spPr bwMode="black"/>
        <p:txBody>
          <a:bodyPr/>
          <a:lstStyle/>
          <a:p>
            <a:fld id="{8DC79626-CE5A-4834-975C-E7305BA2E281}" type="datetime1">
              <a:rPr lang="en-US" smtClean="0"/>
              <a:t>4/24/2020</a:t>
            </a:fld>
            <a:endParaRPr lang="en-US" dirty="0"/>
          </a:p>
        </p:txBody>
      </p:sp>
      <p:sp>
        <p:nvSpPr>
          <p:cNvPr id="29" name="Footer Placeholder 12"/>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5" name="Slide Number Placeholder 13"/>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6" name="Rectangle 14"/>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2632564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2-Up Horizontal)">
    <p:bg>
      <p:bgPr>
        <a:solidFill>
          <a:srgbClr val="E8E8E8"/>
        </a:solidFill>
        <a:effectLst/>
      </p:bgPr>
    </p:bg>
    <p:spTree>
      <p:nvGrpSpPr>
        <p:cNvPr id="1" name=""/>
        <p:cNvGrpSpPr/>
        <p:nvPr/>
      </p:nvGrpSpPr>
      <p:grpSpPr>
        <a:xfrm>
          <a:off x="0" y="0"/>
          <a:ext cx="0" cy="0"/>
          <a:chOff x="0" y="0"/>
          <a:chExt cx="0" cy="0"/>
        </a:xfrm>
      </p:grpSpPr>
      <p:sp>
        <p:nvSpPr>
          <p:cNvPr id="15"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19" name="Picture Placeholder 3"/>
          <p:cNvSpPr>
            <a:spLocks noGrp="1"/>
          </p:cNvSpPr>
          <p:nvPr>
            <p:ph type="pic" sz="quarter" idx="13" hasCustomPrompt="1"/>
          </p:nvPr>
        </p:nvSpPr>
        <p:spPr bwMode="gray">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4"/>
          <p:cNvSpPr>
            <a:spLocks noGrp="1"/>
          </p:cNvSpPr>
          <p:nvPr>
            <p:ph type="body" sz="quarter" idx="16"/>
          </p:nvPr>
        </p:nvSpPr>
        <p:spPr bwMode="black">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25" name="Picture Placeholder 5"/>
          <p:cNvSpPr>
            <a:spLocks noGrp="1"/>
          </p:cNvSpPr>
          <p:nvPr>
            <p:ph type="pic" sz="quarter" idx="17" hasCustomPrompt="1"/>
          </p:nvPr>
        </p:nvSpPr>
        <p:spPr bwMode="gray">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6"/>
          <p:cNvSpPr>
            <a:spLocks noGrp="1"/>
          </p:cNvSpPr>
          <p:nvPr>
            <p:ph type="body" sz="quarter" idx="18"/>
          </p:nvPr>
        </p:nvSpPr>
        <p:spPr bwMode="black">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3" name="Date Placeholder 7"/>
          <p:cNvSpPr>
            <a:spLocks noGrp="1"/>
          </p:cNvSpPr>
          <p:nvPr>
            <p:ph type="dt" sz="half" idx="10"/>
          </p:nvPr>
        </p:nvSpPr>
        <p:spPr bwMode="black"/>
        <p:txBody>
          <a:bodyPr/>
          <a:lstStyle/>
          <a:p>
            <a:fld id="{7F519661-29C3-4FE0-9FC3-375A85A42C46}" type="datetime1">
              <a:rPr lang="en-US" smtClean="0"/>
              <a:t>4/24/2020</a:t>
            </a:fld>
            <a:endParaRPr lang="en-US" dirty="0"/>
          </a:p>
        </p:txBody>
      </p:sp>
      <p:sp>
        <p:nvSpPr>
          <p:cNvPr id="20" name="Footer Placeholder 8"/>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5" name="Slide Number Placeholder 9"/>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6" name="Rectangle 10"/>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345329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cons (4-Up Vertical)">
    <p:bg bwMode="gray">
      <p:bgRef idx="1001">
        <a:schemeClr val="bg1"/>
      </p:bgRef>
    </p:bg>
    <p:spTree>
      <p:nvGrpSpPr>
        <p:cNvPr id="1" name=""/>
        <p:cNvGrpSpPr/>
        <p:nvPr/>
      </p:nvGrpSpPr>
      <p:grpSpPr>
        <a:xfrm>
          <a:off x="0" y="0"/>
          <a:ext cx="0" cy="0"/>
          <a:chOff x="0" y="0"/>
          <a:chExt cx="0" cy="0"/>
        </a:xfrm>
      </p:grpSpPr>
      <p:sp>
        <p:nvSpPr>
          <p:cNvPr id="22"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1"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6" name="Picture Placeholder 3"/>
          <p:cNvSpPr>
            <a:spLocks noGrp="1"/>
          </p:cNvSpPr>
          <p:nvPr>
            <p:ph type="pic" sz="quarter" idx="13" hasCustomPrompt="1"/>
          </p:nvPr>
        </p:nvSpPr>
        <p:spPr bwMode="gray">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4"/>
          <p:cNvSpPr>
            <a:spLocks noGrp="1"/>
          </p:cNvSpPr>
          <p:nvPr>
            <p:ph type="body" sz="quarter" idx="15" hasCustomPrompt="1"/>
          </p:nvPr>
        </p:nvSpPr>
        <p:spPr bwMode="black">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5"/>
          <p:cNvSpPr>
            <a:spLocks noGrp="1"/>
          </p:cNvSpPr>
          <p:nvPr>
            <p:ph type="pic" sz="quarter" idx="16" hasCustomPrompt="1"/>
          </p:nvPr>
        </p:nvSpPr>
        <p:spPr bwMode="gray">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6"/>
          <p:cNvSpPr>
            <a:spLocks noGrp="1"/>
          </p:cNvSpPr>
          <p:nvPr>
            <p:ph type="body" sz="quarter" idx="17" hasCustomPrompt="1"/>
          </p:nvPr>
        </p:nvSpPr>
        <p:spPr bwMode="black">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7"/>
          <p:cNvSpPr>
            <a:spLocks noGrp="1"/>
          </p:cNvSpPr>
          <p:nvPr>
            <p:ph type="pic" sz="quarter" idx="18" hasCustomPrompt="1"/>
          </p:nvPr>
        </p:nvSpPr>
        <p:spPr bwMode="gray">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8"/>
          <p:cNvSpPr>
            <a:spLocks noGrp="1"/>
          </p:cNvSpPr>
          <p:nvPr>
            <p:ph type="body" sz="quarter" idx="19" hasCustomPrompt="1"/>
          </p:nvPr>
        </p:nvSpPr>
        <p:spPr bwMode="black">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4" name="Picture Placeholder 9"/>
          <p:cNvSpPr>
            <a:spLocks noGrp="1"/>
          </p:cNvSpPr>
          <p:nvPr>
            <p:ph type="pic" sz="quarter" idx="20" hasCustomPrompt="1"/>
          </p:nvPr>
        </p:nvSpPr>
        <p:spPr bwMode="gray">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10"/>
          <p:cNvSpPr>
            <a:spLocks noGrp="1"/>
          </p:cNvSpPr>
          <p:nvPr>
            <p:ph type="body" sz="quarter" idx="21" hasCustomPrompt="1"/>
          </p:nvPr>
        </p:nvSpPr>
        <p:spPr bwMode="black">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3" name="Date Placeholder 11"/>
          <p:cNvSpPr>
            <a:spLocks noGrp="1"/>
          </p:cNvSpPr>
          <p:nvPr>
            <p:ph type="dt" sz="half" idx="10"/>
          </p:nvPr>
        </p:nvSpPr>
        <p:spPr bwMode="black"/>
        <p:txBody>
          <a:bodyPr/>
          <a:lstStyle/>
          <a:p>
            <a:fld id="{4B4EEDC6-36CA-4209-B482-2ED76AA0BF08}" type="datetime1">
              <a:rPr lang="en-US" smtClean="0"/>
              <a:t>4/24/2020</a:t>
            </a:fld>
            <a:endParaRPr lang="en-US" dirty="0"/>
          </a:p>
        </p:txBody>
      </p:sp>
      <p:sp>
        <p:nvSpPr>
          <p:cNvPr id="20" name="Footer Placeholder 12"/>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5" name="Slide Number Placeholder 13"/>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9" name="Rectangle 14"/>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236465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cons (3-Up Vertical)">
    <p:bg bwMode="gray">
      <p:bgRef idx="1001">
        <a:schemeClr val="bg1"/>
      </p:bgRef>
    </p:bg>
    <p:spTree>
      <p:nvGrpSpPr>
        <p:cNvPr id="1" name=""/>
        <p:cNvGrpSpPr/>
        <p:nvPr/>
      </p:nvGrpSpPr>
      <p:grpSpPr>
        <a:xfrm>
          <a:off x="0" y="0"/>
          <a:ext cx="0" cy="0"/>
          <a:chOff x="0" y="0"/>
          <a:chExt cx="0" cy="0"/>
        </a:xfrm>
      </p:grpSpPr>
      <p:sp>
        <p:nvSpPr>
          <p:cNvPr id="18"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7"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6" name="Picture Placeholder 3"/>
          <p:cNvSpPr>
            <a:spLocks noGrp="1"/>
          </p:cNvSpPr>
          <p:nvPr>
            <p:ph type="pic" sz="quarter" idx="13" hasCustomPrompt="1"/>
          </p:nvPr>
        </p:nvSpPr>
        <p:spPr bwMode="gray">
          <a:xfrm>
            <a:off x="1697855"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4"/>
          <p:cNvSpPr>
            <a:spLocks noGrp="1"/>
          </p:cNvSpPr>
          <p:nvPr>
            <p:ph type="body" sz="quarter" idx="15" hasCustomPrompt="1"/>
          </p:nvPr>
        </p:nvSpPr>
        <p:spPr bwMode="black">
          <a:xfrm>
            <a:off x="1473242"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5"/>
          <p:cNvSpPr>
            <a:spLocks noGrp="1"/>
          </p:cNvSpPr>
          <p:nvPr>
            <p:ph type="pic" sz="quarter" idx="16" hasCustomPrompt="1"/>
          </p:nvPr>
        </p:nvSpPr>
        <p:spPr bwMode="gray">
          <a:xfrm>
            <a:off x="4936052"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6"/>
          <p:cNvSpPr>
            <a:spLocks noGrp="1"/>
          </p:cNvSpPr>
          <p:nvPr>
            <p:ph type="body" sz="quarter" idx="17" hasCustomPrompt="1"/>
          </p:nvPr>
        </p:nvSpPr>
        <p:spPr bwMode="black">
          <a:xfrm>
            <a:off x="4712235"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7"/>
          <p:cNvSpPr>
            <a:spLocks noGrp="1"/>
          </p:cNvSpPr>
          <p:nvPr>
            <p:ph type="pic" sz="quarter" idx="18" hasCustomPrompt="1"/>
          </p:nvPr>
        </p:nvSpPr>
        <p:spPr bwMode="gray">
          <a:xfrm>
            <a:off x="8174249"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8"/>
          <p:cNvSpPr>
            <a:spLocks noGrp="1"/>
          </p:cNvSpPr>
          <p:nvPr>
            <p:ph type="body" sz="quarter" idx="19" hasCustomPrompt="1"/>
          </p:nvPr>
        </p:nvSpPr>
        <p:spPr bwMode="black">
          <a:xfrm>
            <a:off x="7949636"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3" name="Date Placeholder 9"/>
          <p:cNvSpPr>
            <a:spLocks noGrp="1"/>
          </p:cNvSpPr>
          <p:nvPr>
            <p:ph type="dt" sz="half" idx="10"/>
          </p:nvPr>
        </p:nvSpPr>
        <p:spPr bwMode="black"/>
        <p:txBody>
          <a:bodyPr/>
          <a:lstStyle/>
          <a:p>
            <a:fld id="{4B4EEDC6-36CA-4209-B482-2ED76AA0BF08}" type="datetime1">
              <a:rPr lang="en-US" smtClean="0"/>
              <a:t>4/24/2020</a:t>
            </a:fld>
            <a:endParaRPr lang="en-US" dirty="0"/>
          </a:p>
        </p:txBody>
      </p:sp>
      <p:sp>
        <p:nvSpPr>
          <p:cNvPr id="20" name="Footer Placeholder 10"/>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5" name="Slide Number Placeholder 11"/>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9" name="Rectangle 12"/>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3473743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cons (4-Up Horizontal)">
    <p:bg bwMode="gray">
      <p:bgRef idx="1001">
        <a:schemeClr val="bg1"/>
      </p:bgRef>
    </p:bg>
    <p:spTree>
      <p:nvGrpSpPr>
        <p:cNvPr id="1" name=""/>
        <p:cNvGrpSpPr/>
        <p:nvPr/>
      </p:nvGrpSpPr>
      <p:grpSpPr>
        <a:xfrm>
          <a:off x="0" y="0"/>
          <a:ext cx="0" cy="0"/>
          <a:chOff x="0" y="0"/>
          <a:chExt cx="0" cy="0"/>
        </a:xfrm>
      </p:grpSpPr>
      <p:sp>
        <p:nvSpPr>
          <p:cNvPr id="24"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3"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12" name="Picture Placeholder 3"/>
          <p:cNvSpPr>
            <a:spLocks noGrp="1"/>
          </p:cNvSpPr>
          <p:nvPr>
            <p:ph type="pic" sz="quarter" idx="13" hasCustomPrompt="1"/>
          </p:nvPr>
        </p:nvSpPr>
        <p:spPr bwMode="gray">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4"/>
          <p:cNvSpPr>
            <a:spLocks noGrp="1"/>
          </p:cNvSpPr>
          <p:nvPr>
            <p:ph type="body" sz="quarter" idx="16"/>
          </p:nvPr>
        </p:nvSpPr>
        <p:spPr bwMode="black">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3" name="Picture Placeholder 5"/>
          <p:cNvSpPr>
            <a:spLocks noGrp="1"/>
          </p:cNvSpPr>
          <p:nvPr>
            <p:ph type="pic" sz="quarter" idx="14" hasCustomPrompt="1"/>
          </p:nvPr>
        </p:nvSpPr>
        <p:spPr bwMode="gray">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4" name="Text Placeholder 6"/>
          <p:cNvSpPr>
            <a:spLocks noGrp="1"/>
          </p:cNvSpPr>
          <p:nvPr>
            <p:ph type="body" sz="quarter" idx="15"/>
          </p:nvPr>
        </p:nvSpPr>
        <p:spPr bwMode="black">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6" name="Picture Placeholder 7"/>
          <p:cNvSpPr>
            <a:spLocks noGrp="1"/>
          </p:cNvSpPr>
          <p:nvPr>
            <p:ph type="pic" sz="quarter" idx="17" hasCustomPrompt="1"/>
          </p:nvPr>
        </p:nvSpPr>
        <p:spPr bwMode="gray">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8"/>
          <p:cNvSpPr>
            <a:spLocks noGrp="1"/>
          </p:cNvSpPr>
          <p:nvPr>
            <p:ph type="body" sz="quarter" idx="18"/>
          </p:nvPr>
        </p:nvSpPr>
        <p:spPr bwMode="black">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8" name="Picture Placeholder 9"/>
          <p:cNvSpPr>
            <a:spLocks noGrp="1"/>
          </p:cNvSpPr>
          <p:nvPr>
            <p:ph type="pic" sz="quarter" idx="19" hasCustomPrompt="1"/>
          </p:nvPr>
        </p:nvSpPr>
        <p:spPr bwMode="gray">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9" name="Text Placeholder 10"/>
          <p:cNvSpPr>
            <a:spLocks noGrp="1"/>
          </p:cNvSpPr>
          <p:nvPr>
            <p:ph type="body" sz="quarter" idx="20"/>
          </p:nvPr>
        </p:nvSpPr>
        <p:spPr bwMode="black">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4" name="Date Placeholder 11"/>
          <p:cNvSpPr>
            <a:spLocks noGrp="1"/>
          </p:cNvSpPr>
          <p:nvPr>
            <p:ph type="dt" sz="half" idx="10"/>
          </p:nvPr>
        </p:nvSpPr>
        <p:spPr bwMode="black"/>
        <p:txBody>
          <a:bodyPr/>
          <a:lstStyle/>
          <a:p>
            <a:fld id="{1815FB38-58F3-410A-8DA4-4B706967601F}" type="datetime1">
              <a:rPr lang="en-US" smtClean="0"/>
              <a:t>4/24/2020</a:t>
            </a:fld>
            <a:endParaRPr lang="en-US" dirty="0"/>
          </a:p>
        </p:txBody>
      </p:sp>
      <p:sp>
        <p:nvSpPr>
          <p:cNvPr id="20" name="Footer Placeholder 12"/>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Slide Number Placeholder 13"/>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8" name="Rectangle 14"/>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020693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Icons (4-Up Horizontal)">
    <p:bg bwMode="gray">
      <p:bgRef idx="1001">
        <a:schemeClr val="bg1"/>
      </p:bgRef>
    </p:bg>
    <p:spTree>
      <p:nvGrpSpPr>
        <p:cNvPr id="1" name=""/>
        <p:cNvGrpSpPr/>
        <p:nvPr/>
      </p:nvGrpSpPr>
      <p:grpSpPr>
        <a:xfrm>
          <a:off x="0" y="0"/>
          <a:ext cx="0" cy="0"/>
          <a:chOff x="0" y="0"/>
          <a:chExt cx="0" cy="0"/>
        </a:xfrm>
      </p:grpSpPr>
      <p:sp>
        <p:nvSpPr>
          <p:cNvPr id="24"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3"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14" name="Text Placeholder 6"/>
          <p:cNvSpPr>
            <a:spLocks noGrp="1"/>
          </p:cNvSpPr>
          <p:nvPr>
            <p:ph type="body" sz="quarter" idx="15"/>
          </p:nvPr>
        </p:nvSpPr>
        <p:spPr bwMode="black">
          <a:xfrm>
            <a:off x="581450" y="2547083"/>
            <a:ext cx="3073828" cy="3672742"/>
          </a:xfrm>
          <a:ln w="28575">
            <a:solidFill>
              <a:srgbClr val="003865"/>
            </a:solidFill>
          </a:ln>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8" name="Rectangle 14"/>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Rectangle 1">
            <a:extLst>
              <a:ext uri="{FF2B5EF4-FFF2-40B4-BE49-F238E27FC236}">
                <a16:creationId xmlns:a16="http://schemas.microsoft.com/office/drawing/2014/main" id="{0B35ACE4-EEDD-42E5-9DDE-F9B527810141}"/>
              </a:ext>
            </a:extLst>
          </p:cNvPr>
          <p:cNvSpPr/>
          <p:nvPr userDrawn="1"/>
        </p:nvSpPr>
        <p:spPr>
          <a:xfrm>
            <a:off x="581450" y="1781175"/>
            <a:ext cx="3073828" cy="876300"/>
          </a:xfrm>
          <a:prstGeom prst="rect">
            <a:avLst/>
          </a:prstGeom>
          <a:ln w="28575">
            <a:solidFill>
              <a:srgbClr val="003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29A50B55-F6CA-42A0-B8E7-31AE1780196D}"/>
              </a:ext>
            </a:extLst>
          </p:cNvPr>
          <p:cNvSpPr/>
          <p:nvPr userDrawn="1"/>
        </p:nvSpPr>
        <p:spPr>
          <a:xfrm>
            <a:off x="252837" y="1462128"/>
            <a:ext cx="640080" cy="640080"/>
          </a:xfrm>
          <a:prstGeom prst="ellipse">
            <a:avLst/>
          </a:prstGeom>
          <a:solidFill>
            <a:srgbClr val="78BE21"/>
          </a:solidFill>
          <a:ln>
            <a:solidFill>
              <a:srgbClr val="78BE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1</a:t>
            </a:r>
            <a:endParaRPr lang="en-US" b="1" dirty="0"/>
          </a:p>
        </p:txBody>
      </p:sp>
      <p:sp>
        <p:nvSpPr>
          <p:cNvPr id="29" name="Text Placeholder 6">
            <a:extLst>
              <a:ext uri="{FF2B5EF4-FFF2-40B4-BE49-F238E27FC236}">
                <a16:creationId xmlns:a16="http://schemas.microsoft.com/office/drawing/2014/main" id="{8FC1F120-D3CF-4947-A4F1-142C9008F64D}"/>
              </a:ext>
            </a:extLst>
          </p:cNvPr>
          <p:cNvSpPr>
            <a:spLocks noGrp="1"/>
          </p:cNvSpPr>
          <p:nvPr>
            <p:ph type="body" sz="quarter" idx="16"/>
          </p:nvPr>
        </p:nvSpPr>
        <p:spPr bwMode="black">
          <a:xfrm>
            <a:off x="4543371" y="2547083"/>
            <a:ext cx="3105258" cy="3672742"/>
          </a:xfrm>
          <a:ln w="28575">
            <a:solidFill>
              <a:srgbClr val="003865"/>
            </a:solidFill>
          </a:ln>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30" name="Rectangle 29">
            <a:extLst>
              <a:ext uri="{FF2B5EF4-FFF2-40B4-BE49-F238E27FC236}">
                <a16:creationId xmlns:a16="http://schemas.microsoft.com/office/drawing/2014/main" id="{F4A7054C-B176-46B6-8CC8-DFCE56CE3CF7}"/>
              </a:ext>
            </a:extLst>
          </p:cNvPr>
          <p:cNvSpPr/>
          <p:nvPr userDrawn="1"/>
        </p:nvSpPr>
        <p:spPr>
          <a:xfrm>
            <a:off x="4543371" y="1781175"/>
            <a:ext cx="3105258" cy="876300"/>
          </a:xfrm>
          <a:prstGeom prst="rect">
            <a:avLst/>
          </a:prstGeom>
          <a:ln w="28575">
            <a:solidFill>
              <a:srgbClr val="003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C46A9B1F-9E2F-450B-A108-0D700F303B34}"/>
              </a:ext>
            </a:extLst>
          </p:cNvPr>
          <p:cNvSpPr/>
          <p:nvPr userDrawn="1"/>
        </p:nvSpPr>
        <p:spPr>
          <a:xfrm>
            <a:off x="4396212" y="1462128"/>
            <a:ext cx="640080" cy="640080"/>
          </a:xfrm>
          <a:prstGeom prst="ellipse">
            <a:avLst/>
          </a:prstGeom>
          <a:solidFill>
            <a:srgbClr val="78BE21"/>
          </a:solidFill>
          <a:ln>
            <a:solidFill>
              <a:srgbClr val="78BE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2</a:t>
            </a:r>
            <a:endParaRPr lang="en-US" b="1" dirty="0"/>
          </a:p>
        </p:txBody>
      </p:sp>
      <p:sp>
        <p:nvSpPr>
          <p:cNvPr id="33" name="Text Placeholder 6">
            <a:extLst>
              <a:ext uri="{FF2B5EF4-FFF2-40B4-BE49-F238E27FC236}">
                <a16:creationId xmlns:a16="http://schemas.microsoft.com/office/drawing/2014/main" id="{8B44E8FC-8C29-41D8-8BBF-3858EE11A54D}"/>
              </a:ext>
            </a:extLst>
          </p:cNvPr>
          <p:cNvSpPr>
            <a:spLocks noGrp="1"/>
          </p:cNvSpPr>
          <p:nvPr>
            <p:ph type="body" sz="quarter" idx="17"/>
          </p:nvPr>
        </p:nvSpPr>
        <p:spPr bwMode="black">
          <a:xfrm>
            <a:off x="8544350" y="2547083"/>
            <a:ext cx="3073828" cy="3672742"/>
          </a:xfrm>
          <a:ln w="28575">
            <a:solidFill>
              <a:srgbClr val="003865"/>
            </a:solidFill>
          </a:ln>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dirty="0"/>
              <a:t>Click to edit Master text styles</a:t>
            </a:r>
          </a:p>
        </p:txBody>
      </p:sp>
      <p:sp>
        <p:nvSpPr>
          <p:cNvPr id="34" name="Rectangle 33">
            <a:extLst>
              <a:ext uri="{FF2B5EF4-FFF2-40B4-BE49-F238E27FC236}">
                <a16:creationId xmlns:a16="http://schemas.microsoft.com/office/drawing/2014/main" id="{FC52E213-F6A0-405B-8479-CE942F88CE83}"/>
              </a:ext>
            </a:extLst>
          </p:cNvPr>
          <p:cNvSpPr/>
          <p:nvPr userDrawn="1"/>
        </p:nvSpPr>
        <p:spPr>
          <a:xfrm>
            <a:off x="8544350" y="1781175"/>
            <a:ext cx="3073828" cy="876300"/>
          </a:xfrm>
          <a:prstGeom prst="rect">
            <a:avLst/>
          </a:prstGeom>
          <a:ln w="28575">
            <a:solidFill>
              <a:srgbClr val="0038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89F5FA5-F44C-4AAD-B2A8-DBF284035DEA}"/>
              </a:ext>
            </a:extLst>
          </p:cNvPr>
          <p:cNvSpPr/>
          <p:nvPr userDrawn="1"/>
        </p:nvSpPr>
        <p:spPr>
          <a:xfrm>
            <a:off x="8215737" y="1462128"/>
            <a:ext cx="640080" cy="640080"/>
          </a:xfrm>
          <a:prstGeom prst="ellipse">
            <a:avLst/>
          </a:prstGeom>
          <a:solidFill>
            <a:srgbClr val="78BE21"/>
          </a:solidFill>
          <a:ln>
            <a:solidFill>
              <a:srgbClr val="78BE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3</a:t>
            </a:r>
            <a:endParaRPr lang="en-US" b="1" dirty="0"/>
          </a:p>
        </p:txBody>
      </p:sp>
    </p:spTree>
    <p:extLst>
      <p:ext uri="{BB962C8B-B14F-4D97-AF65-F5344CB8AC3E}">
        <p14:creationId xmlns:p14="http://schemas.microsoft.com/office/powerpoint/2010/main" val="38063767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cons (2-Up Horizontal)">
    <p:bg bwMode="gray">
      <p:bgRef idx="1001">
        <a:schemeClr val="bg1"/>
      </p:bgRef>
    </p:bg>
    <p:spTree>
      <p:nvGrpSpPr>
        <p:cNvPr id="1" name=""/>
        <p:cNvGrpSpPr/>
        <p:nvPr/>
      </p:nvGrpSpPr>
      <p:grpSpPr>
        <a:xfrm>
          <a:off x="0" y="0"/>
          <a:ext cx="0" cy="0"/>
          <a:chOff x="0" y="0"/>
          <a:chExt cx="0" cy="0"/>
        </a:xfrm>
      </p:grpSpPr>
      <p:sp>
        <p:nvSpPr>
          <p:cNvPr id="18"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12" name="Picture Placeholder 3"/>
          <p:cNvSpPr>
            <a:spLocks noGrp="1"/>
          </p:cNvSpPr>
          <p:nvPr>
            <p:ph type="pic" sz="quarter" idx="13" hasCustomPrompt="1"/>
          </p:nvPr>
        </p:nvSpPr>
        <p:spPr bwMode="gray">
          <a:xfrm>
            <a:off x="806332" y="2800328"/>
            <a:ext cx="1858809" cy="1858809"/>
          </a:xfrm>
          <a:prstGeom prst="rect">
            <a:avLst/>
          </a:prstGeom>
          <a:no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4"/>
          <p:cNvSpPr>
            <a:spLocks noGrp="1"/>
          </p:cNvSpPr>
          <p:nvPr>
            <p:ph type="body" sz="quarter" idx="16"/>
          </p:nvPr>
        </p:nvSpPr>
        <p:spPr bwMode="black">
          <a:xfrm>
            <a:off x="2876550" y="2800329"/>
            <a:ext cx="2866328" cy="1858809"/>
          </a:xfrm>
          <a:noFill/>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16" name="Picture Placeholder 5"/>
          <p:cNvSpPr>
            <a:spLocks noGrp="1"/>
          </p:cNvSpPr>
          <p:nvPr>
            <p:ph type="pic" sz="quarter" idx="17" hasCustomPrompt="1"/>
          </p:nvPr>
        </p:nvSpPr>
        <p:spPr bwMode="gray">
          <a:xfrm>
            <a:off x="6199805" y="2800328"/>
            <a:ext cx="1858809" cy="1858809"/>
          </a:xfrm>
          <a:prstGeom prst="rect">
            <a:avLst/>
          </a:prstGeom>
          <a:no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6"/>
          <p:cNvSpPr>
            <a:spLocks noGrp="1"/>
          </p:cNvSpPr>
          <p:nvPr>
            <p:ph type="body" sz="quarter" idx="18"/>
          </p:nvPr>
        </p:nvSpPr>
        <p:spPr bwMode="black">
          <a:xfrm>
            <a:off x="8270023" y="2800329"/>
            <a:ext cx="2866328" cy="1858809"/>
          </a:xfrm>
          <a:noFill/>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Click to edit Master text styles</a:t>
            </a:r>
          </a:p>
        </p:txBody>
      </p:sp>
      <p:sp>
        <p:nvSpPr>
          <p:cNvPr id="4" name="Date Placeholder 7"/>
          <p:cNvSpPr>
            <a:spLocks noGrp="1"/>
          </p:cNvSpPr>
          <p:nvPr>
            <p:ph type="dt" sz="half" idx="10"/>
          </p:nvPr>
        </p:nvSpPr>
        <p:spPr bwMode="black"/>
        <p:txBody>
          <a:bodyPr/>
          <a:lstStyle/>
          <a:p>
            <a:fld id="{0366E0EA-2D80-452F-9963-33FA7A36BC09}" type="datetime1">
              <a:rPr lang="en-US" smtClean="0"/>
              <a:t>4/24/2020</a:t>
            </a:fld>
            <a:endParaRPr lang="en-US" dirty="0"/>
          </a:p>
        </p:txBody>
      </p:sp>
      <p:sp>
        <p:nvSpPr>
          <p:cNvPr id="20" name="Footer Placeholder 8"/>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Slide Number Placeholder 9"/>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8" name="Rectangle 10"/>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228129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cons or Objects (10-Up)">
    <p:spTree>
      <p:nvGrpSpPr>
        <p:cNvPr id="1" name=""/>
        <p:cNvGrpSpPr/>
        <p:nvPr/>
      </p:nvGrpSpPr>
      <p:grpSpPr>
        <a:xfrm>
          <a:off x="0" y="0"/>
          <a:ext cx="0" cy="0"/>
          <a:chOff x="0" y="0"/>
          <a:chExt cx="0" cy="0"/>
        </a:xfrm>
      </p:grpSpPr>
      <p:sp>
        <p:nvSpPr>
          <p:cNvPr id="23"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24"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27" name="Content Placeholder 3"/>
          <p:cNvSpPr>
            <a:spLocks noGrp="1"/>
          </p:cNvSpPr>
          <p:nvPr>
            <p:ph sz="half" idx="15" hasCustomPrompt="1"/>
          </p:nvPr>
        </p:nvSpPr>
        <p:spPr>
          <a:xfrm>
            <a:off x="301038" y="1600201"/>
            <a:ext cx="2069630" cy="2171701"/>
          </a:xfrm>
          <a:solidFill>
            <a:schemeClr val="bg1">
              <a:lumMod val="95000"/>
            </a:schemeClr>
          </a:solid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35" name="Content Placeholder 4"/>
          <p:cNvSpPr>
            <a:spLocks noGrp="1"/>
          </p:cNvSpPr>
          <p:nvPr>
            <p:ph sz="half" idx="27" hasCustomPrompt="1"/>
          </p:nvPr>
        </p:nvSpPr>
        <p:spPr>
          <a:xfrm>
            <a:off x="2676908" y="1600200"/>
            <a:ext cx="2069630" cy="2171701"/>
          </a:xfrm>
          <a:solidFill>
            <a:schemeClr val="bg1">
              <a:lumMod val="95000"/>
            </a:schemeClr>
          </a:solid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36" name="Content Placeholder 5"/>
          <p:cNvSpPr>
            <a:spLocks noGrp="1"/>
          </p:cNvSpPr>
          <p:nvPr>
            <p:ph sz="half" idx="28" hasCustomPrompt="1"/>
          </p:nvPr>
        </p:nvSpPr>
        <p:spPr>
          <a:xfrm>
            <a:off x="5061185" y="1600202"/>
            <a:ext cx="2069630" cy="2171699"/>
          </a:xfrm>
          <a:solidFill>
            <a:schemeClr val="bg1">
              <a:lumMod val="95000"/>
            </a:schemeClr>
          </a:solid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38" name="Content Placeholder 6"/>
          <p:cNvSpPr>
            <a:spLocks noGrp="1"/>
          </p:cNvSpPr>
          <p:nvPr>
            <p:ph sz="half" idx="29" hasCustomPrompt="1"/>
          </p:nvPr>
        </p:nvSpPr>
        <p:spPr>
          <a:xfrm>
            <a:off x="7450666" y="1600200"/>
            <a:ext cx="2069630" cy="2171699"/>
          </a:xfrm>
          <a:solidFill>
            <a:schemeClr val="bg1">
              <a:lumMod val="95000"/>
            </a:schemeClr>
          </a:solid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39" name="Content Placeholder 7"/>
          <p:cNvSpPr>
            <a:spLocks noGrp="1"/>
          </p:cNvSpPr>
          <p:nvPr>
            <p:ph sz="half" idx="30" hasCustomPrompt="1"/>
          </p:nvPr>
        </p:nvSpPr>
        <p:spPr>
          <a:xfrm>
            <a:off x="9809451" y="1600199"/>
            <a:ext cx="2069630" cy="2171699"/>
          </a:xfrm>
          <a:solidFill>
            <a:schemeClr val="bg1">
              <a:lumMod val="95000"/>
            </a:schemeClr>
          </a:solid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15" name="Content Placeholder 8"/>
          <p:cNvSpPr>
            <a:spLocks noGrp="1"/>
          </p:cNvSpPr>
          <p:nvPr>
            <p:ph sz="half" idx="31" hasCustomPrompt="1"/>
          </p:nvPr>
        </p:nvSpPr>
        <p:spPr>
          <a:xfrm>
            <a:off x="295833" y="4000500"/>
            <a:ext cx="2069630" cy="2171701"/>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16" name="Content Placeholder 9"/>
          <p:cNvSpPr>
            <a:spLocks noGrp="1"/>
          </p:cNvSpPr>
          <p:nvPr>
            <p:ph sz="half" idx="32" hasCustomPrompt="1"/>
          </p:nvPr>
        </p:nvSpPr>
        <p:spPr>
          <a:xfrm>
            <a:off x="2671704" y="4000499"/>
            <a:ext cx="2069630" cy="2171701"/>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17" name="Content Placeholder 10"/>
          <p:cNvSpPr>
            <a:spLocks noGrp="1"/>
          </p:cNvSpPr>
          <p:nvPr>
            <p:ph sz="half" idx="33" hasCustomPrompt="1"/>
          </p:nvPr>
        </p:nvSpPr>
        <p:spPr>
          <a:xfrm>
            <a:off x="5055980" y="4000501"/>
            <a:ext cx="2069630" cy="2171699"/>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18" name="Content Placeholder 11"/>
          <p:cNvSpPr>
            <a:spLocks noGrp="1"/>
          </p:cNvSpPr>
          <p:nvPr>
            <p:ph sz="half" idx="34" hasCustomPrompt="1"/>
          </p:nvPr>
        </p:nvSpPr>
        <p:spPr>
          <a:xfrm>
            <a:off x="7445462" y="4000499"/>
            <a:ext cx="2069630" cy="2171699"/>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19" name="Content Placeholder 12"/>
          <p:cNvSpPr>
            <a:spLocks noGrp="1"/>
          </p:cNvSpPr>
          <p:nvPr>
            <p:ph sz="half" idx="35" hasCustomPrompt="1"/>
          </p:nvPr>
        </p:nvSpPr>
        <p:spPr>
          <a:xfrm>
            <a:off x="9804246" y="4000498"/>
            <a:ext cx="2069630" cy="2171699"/>
          </a:xfrm>
          <a:noFill/>
        </p:spPr>
        <p:txBody>
          <a:bodyPr>
            <a:normAutofit/>
          </a:bodyPr>
          <a:lstStyle>
            <a:lvl1pPr marL="0" indent="0">
              <a:buNone/>
              <a:defRPr sz="2500"/>
            </a:lvl1pPr>
            <a:lvl2pPr marL="391993" indent="0">
              <a:buNone/>
              <a:defRPr/>
            </a:lvl2pPr>
            <a:lvl3pPr marL="732244" indent="0">
              <a:buNone/>
              <a:defRPr/>
            </a:lvl3pPr>
            <a:lvl4pPr marL="1074062" indent="0">
              <a:buNone/>
              <a:defRPr/>
            </a:lvl4pPr>
            <a:lvl5pPr marL="1414312" indent="0">
              <a:buNone/>
              <a:defRPr/>
            </a:lvl5pPr>
          </a:lstStyle>
          <a:p>
            <a:pPr lvl="0"/>
            <a:r>
              <a:rPr lang="en-US" dirty="0"/>
              <a:t>Click icon to add object</a:t>
            </a:r>
          </a:p>
        </p:txBody>
      </p:sp>
      <p:sp>
        <p:nvSpPr>
          <p:cNvPr id="20" name="Date Placeholder 13"/>
          <p:cNvSpPr>
            <a:spLocks noGrp="1"/>
          </p:cNvSpPr>
          <p:nvPr>
            <p:ph type="dt" sz="half" idx="10"/>
          </p:nvPr>
        </p:nvSpPr>
        <p:spPr bwMode="black">
          <a:xfrm>
            <a:off x="838200" y="6356350"/>
            <a:ext cx="1358590" cy="365125"/>
          </a:xfrm>
        </p:spPr>
        <p:txBody>
          <a:bodyPr/>
          <a:lstStyle/>
          <a:p>
            <a:fld id="{1815FB38-58F3-410A-8DA4-4B706967601F}" type="datetime1">
              <a:rPr lang="en-US" smtClean="0"/>
              <a:t>4/24/2020</a:t>
            </a:fld>
            <a:endParaRPr lang="en-US" dirty="0"/>
          </a:p>
        </p:txBody>
      </p:sp>
      <p:sp>
        <p:nvSpPr>
          <p:cNvPr id="21" name="Footer Placeholder 1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22" name="Slide Number Placeholder 15"/>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
        <p:nvSpPr>
          <p:cNvPr id="25" name="Rectangle 16"/>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137733750"/>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Blue Title)">
    <p:bg>
      <p:bgPr>
        <a:solidFill>
          <a:schemeClr val="bg1"/>
        </a:solidFill>
        <a:effectLst/>
      </p:bgPr>
    </p:bg>
    <p:spTree>
      <p:nvGrpSpPr>
        <p:cNvPr id="1" name=""/>
        <p:cNvGrpSpPr/>
        <p:nvPr/>
      </p:nvGrpSpPr>
      <p:grpSpPr>
        <a:xfrm>
          <a:off x="0" y="0"/>
          <a:ext cx="0" cy="0"/>
          <a:chOff x="0" y="0"/>
          <a:chExt cx="0" cy="0"/>
        </a:xfrm>
      </p:grpSpPr>
      <p:sp>
        <p:nvSpPr>
          <p:cNvPr id="4" name="Picture Placeholder 1"/>
          <p:cNvSpPr>
            <a:spLocks noGrp="1"/>
          </p:cNvSpPr>
          <p:nvPr>
            <p:ph type="pic" sz="quarter" idx="10"/>
          </p:nvPr>
        </p:nvSpPr>
        <p:spPr bwMode="gray">
          <a:xfrm>
            <a:off x="0" y="2"/>
            <a:ext cx="12192000" cy="5638797"/>
          </a:xfrm>
        </p:spPr>
        <p:txBody>
          <a:bodyPr/>
          <a:lstStyle/>
          <a:p>
            <a:r>
              <a:rPr lang="en-US"/>
              <a:t>Click icon to add picture</a:t>
            </a:r>
          </a:p>
        </p:txBody>
      </p:sp>
      <p:sp>
        <p:nvSpPr>
          <p:cNvPr id="5" name="Rectangle 2"/>
          <p:cNvSpPr txBox="1">
            <a:spLocks/>
          </p:cNvSpPr>
          <p:nvPr userDrawn="1"/>
        </p:nvSpPr>
        <p:spPr bwMode="black">
          <a:xfrm>
            <a:off x="-1" y="5638800"/>
            <a:ext cx="12192000" cy="1219200"/>
          </a:xfrm>
          <a:prstGeom prst="rect">
            <a:avLst/>
          </a:prstGeom>
          <a:solidFill>
            <a:srgbClr val="003865"/>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9" name="Title 3"/>
          <p:cNvSpPr>
            <a:spLocks noGrp="1"/>
          </p:cNvSpPr>
          <p:nvPr>
            <p:ph type="title" hasCustomPrompt="1"/>
          </p:nvPr>
        </p:nvSpPr>
        <p:spPr bwMode="white">
          <a:xfrm>
            <a:off x="266700" y="5638801"/>
            <a:ext cx="11658600" cy="1219200"/>
          </a:xfrm>
          <a:no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1045112619"/>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ig Image (Dark Title)">
    <p:bg>
      <p:bgPr>
        <a:solidFill>
          <a:schemeClr val="bg1"/>
        </a:solidFill>
        <a:effectLst/>
      </p:bgPr>
    </p:bg>
    <p:spTree>
      <p:nvGrpSpPr>
        <p:cNvPr id="1" name=""/>
        <p:cNvGrpSpPr/>
        <p:nvPr/>
      </p:nvGrpSpPr>
      <p:grpSpPr>
        <a:xfrm>
          <a:off x="0" y="0"/>
          <a:ext cx="0" cy="0"/>
          <a:chOff x="0" y="0"/>
          <a:chExt cx="0" cy="0"/>
        </a:xfrm>
      </p:grpSpPr>
      <p:sp>
        <p:nvSpPr>
          <p:cNvPr id="4" name="Picture Placeholder 1"/>
          <p:cNvSpPr>
            <a:spLocks noGrp="1"/>
          </p:cNvSpPr>
          <p:nvPr>
            <p:ph type="pic" sz="quarter" idx="10"/>
          </p:nvPr>
        </p:nvSpPr>
        <p:spPr bwMode="gray">
          <a:xfrm>
            <a:off x="0" y="2"/>
            <a:ext cx="12192000" cy="5638799"/>
          </a:xfrm>
        </p:spPr>
        <p:txBody>
          <a:bodyPr/>
          <a:lstStyle/>
          <a:p>
            <a:r>
              <a:rPr lang="en-US"/>
              <a:t>Click icon to add picture</a:t>
            </a:r>
          </a:p>
        </p:txBody>
      </p:sp>
      <p:sp>
        <p:nvSpPr>
          <p:cNvPr id="5" name="Rectangle 2"/>
          <p:cNvSpPr txBox="1">
            <a:spLocks/>
          </p:cNvSpPr>
          <p:nvPr userDrawn="1"/>
        </p:nvSpPr>
        <p:spPr bwMode="black">
          <a:xfrm>
            <a:off x="-1" y="5638801"/>
            <a:ext cx="12192000" cy="1219200"/>
          </a:xfrm>
          <a:prstGeom prst="rect">
            <a:avLst/>
          </a:prstGeom>
          <a:solidFill>
            <a:srgbClr val="0D0D0D">
              <a:alpha val="87843"/>
            </a:srgbClr>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9" name="Title 3"/>
          <p:cNvSpPr>
            <a:spLocks noGrp="1"/>
          </p:cNvSpPr>
          <p:nvPr>
            <p:ph type="title" hasCustomPrompt="1"/>
          </p:nvPr>
        </p:nvSpPr>
        <p:spPr bwMode="white">
          <a:xfrm>
            <a:off x="266700" y="5638801"/>
            <a:ext cx="11658600" cy="1219200"/>
          </a:xfrm>
          <a:no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329788730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8" name="Rectangle 1"/>
          <p:cNvSpPr txBox="1">
            <a:spLocks/>
          </p:cNvSpPr>
          <p:nvPr userDrawn="1"/>
        </p:nvSpPr>
        <p:spPr bwMode="black">
          <a:xfrm>
            <a:off x="0" y="3477837"/>
            <a:ext cx="12192000" cy="1295182"/>
          </a:xfrm>
          <a:prstGeom prst="rect">
            <a:avLst/>
          </a:prstGeom>
          <a:solidFill>
            <a:schemeClr val="accent1"/>
          </a:solidFill>
        </p:spPr>
        <p:txBody>
          <a:bodyPr vert="horz" wrap="square" lIns="0" tIns="0" rIns="0" bIns="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2" name="Title 2"/>
          <p:cNvSpPr>
            <a:spLocks noGrp="1"/>
          </p:cNvSpPr>
          <p:nvPr>
            <p:ph type="ctrTitle" hasCustomPrompt="1"/>
          </p:nvPr>
        </p:nvSpPr>
        <p:spPr bwMode="white">
          <a:xfrm>
            <a:off x="266700" y="3477837"/>
            <a:ext cx="11658600" cy="1295182"/>
          </a:xfrm>
          <a:no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3" name="Rectangle 3"/>
          <p:cNvSpPr/>
          <p:nvPr userDrawn="1"/>
        </p:nvSpPr>
        <p:spPr bwMode="auto">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1" name="Text Placeholder 4"/>
          <p:cNvSpPr>
            <a:spLocks noGrp="1"/>
          </p:cNvSpPr>
          <p:nvPr>
            <p:ph type="body" sz="quarter" idx="18" hasCustomPrompt="1"/>
          </p:nvPr>
        </p:nvSpPr>
        <p:spPr bwMode="black">
          <a:xfrm>
            <a:off x="838200" y="5041204"/>
            <a:ext cx="10515600" cy="1097128"/>
          </a:xfrm>
        </p:spPr>
        <p:txBody>
          <a:bodyPr>
            <a:normAutofit/>
          </a:bodyPr>
          <a:lstStyle>
            <a:lvl1pPr marL="0" indent="0" algn="ctr">
              <a:buNone/>
              <a:defRPr sz="2400"/>
            </a:lvl1pPr>
          </a:lstStyle>
          <a:p>
            <a:pPr lvl="0"/>
            <a:r>
              <a:rPr lang="en-US" dirty="0" err="1"/>
              <a:t>Firstname</a:t>
            </a:r>
            <a:r>
              <a:rPr lang="en-US" dirty="0"/>
              <a:t> </a:t>
            </a:r>
            <a:r>
              <a:rPr lang="en-US" dirty="0" err="1"/>
              <a:t>Lastname</a:t>
            </a:r>
            <a:r>
              <a:rPr lang="en-US" dirty="0"/>
              <a:t> | Job Title</a:t>
            </a:r>
          </a:p>
        </p:txBody>
      </p:sp>
      <p:sp>
        <p:nvSpPr>
          <p:cNvPr id="9" name="Footer Placeholder 6"/>
          <p:cNvSpPr>
            <a:spLocks noGrp="1"/>
          </p:cNvSpPr>
          <p:nvPr>
            <p:ph type="ftr" sz="quarter" idx="3"/>
          </p:nvPr>
        </p:nvSpPr>
        <p:spPr bwMode="black">
          <a:xfrm>
            <a:off x="5766153" y="6138332"/>
            <a:ext cx="5587647" cy="365125"/>
          </a:xfrm>
          <a:prstGeom prst="rect">
            <a:avLst/>
          </a:prstGeom>
        </p:spPr>
        <p:txBody>
          <a:bodyPr anchor="b"/>
          <a:lstStyle>
            <a:lvl1pPr algn="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Picture Placeholder 7"/>
          <p:cNvSpPr>
            <a:spLocks noGrp="1"/>
          </p:cNvSpPr>
          <p:nvPr>
            <p:ph type="pic" sz="quarter" idx="17"/>
          </p:nvPr>
        </p:nvSpPr>
        <p:spPr bwMode="gray">
          <a:xfrm>
            <a:off x="0" y="0"/>
            <a:ext cx="12192000" cy="3380732"/>
          </a:xfrm>
        </p:spPr>
        <p:txBody>
          <a:bodyPr/>
          <a:lstStyle/>
          <a:p>
            <a:r>
              <a:rPr lang="en-US"/>
              <a:t>Click icon to add picture</a:t>
            </a:r>
            <a:endParaRPr lang="en-US" dirty="0"/>
          </a:p>
        </p:txBody>
      </p:sp>
    </p:spTree>
    <p:extLst>
      <p:ext uri="{BB962C8B-B14F-4D97-AF65-F5344CB8AC3E}">
        <p14:creationId xmlns:p14="http://schemas.microsoft.com/office/powerpoint/2010/main" val="17888243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Big Image (Green Title)">
    <p:bg>
      <p:bgPr>
        <a:solidFill>
          <a:schemeClr val="bg1"/>
        </a:solidFill>
        <a:effectLst/>
      </p:bgPr>
    </p:bg>
    <p:spTree>
      <p:nvGrpSpPr>
        <p:cNvPr id="1" name=""/>
        <p:cNvGrpSpPr/>
        <p:nvPr/>
      </p:nvGrpSpPr>
      <p:grpSpPr>
        <a:xfrm>
          <a:off x="0" y="0"/>
          <a:ext cx="0" cy="0"/>
          <a:chOff x="0" y="0"/>
          <a:chExt cx="0" cy="0"/>
        </a:xfrm>
      </p:grpSpPr>
      <p:sp>
        <p:nvSpPr>
          <p:cNvPr id="4" name="Picture Placeholder 1"/>
          <p:cNvSpPr>
            <a:spLocks noGrp="1"/>
          </p:cNvSpPr>
          <p:nvPr>
            <p:ph type="pic" sz="quarter" idx="10"/>
          </p:nvPr>
        </p:nvSpPr>
        <p:spPr bwMode="gray">
          <a:xfrm>
            <a:off x="0" y="3"/>
            <a:ext cx="12192000" cy="5638798"/>
          </a:xfrm>
        </p:spPr>
        <p:txBody>
          <a:bodyPr/>
          <a:lstStyle/>
          <a:p>
            <a:r>
              <a:rPr lang="en-US"/>
              <a:t>Click icon to add picture</a:t>
            </a:r>
          </a:p>
        </p:txBody>
      </p:sp>
      <p:sp>
        <p:nvSpPr>
          <p:cNvPr id="5" name="Rectangle 2"/>
          <p:cNvSpPr txBox="1">
            <a:spLocks/>
          </p:cNvSpPr>
          <p:nvPr userDrawn="1"/>
        </p:nvSpPr>
        <p:spPr bwMode="auto">
          <a:xfrm>
            <a:off x="0" y="5638800"/>
            <a:ext cx="12192000" cy="1219200"/>
          </a:xfrm>
          <a:prstGeom prst="rect">
            <a:avLst/>
          </a:prstGeom>
          <a:solidFill>
            <a:srgbClr val="78BE21"/>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tx2"/>
                </a:solidFill>
                <a:latin typeface="+mj-lt"/>
                <a:ea typeface="+mj-ea"/>
                <a:cs typeface="+mj-cs"/>
              </a:defRPr>
            </a:lvl1pPr>
          </a:lstStyle>
          <a:p>
            <a:endParaRPr lang="en-US" dirty="0"/>
          </a:p>
        </p:txBody>
      </p:sp>
      <p:sp>
        <p:nvSpPr>
          <p:cNvPr id="9" name="Title 3"/>
          <p:cNvSpPr>
            <a:spLocks noGrp="1"/>
          </p:cNvSpPr>
          <p:nvPr>
            <p:ph type="title" hasCustomPrompt="1"/>
          </p:nvPr>
        </p:nvSpPr>
        <p:spPr bwMode="black">
          <a:xfrm>
            <a:off x="266700" y="5638800"/>
            <a:ext cx="11658600" cy="1219200"/>
          </a:xfrm>
          <a:noFill/>
        </p:spPr>
        <p:txBody>
          <a:bodyPr>
            <a:normAutofit/>
          </a:bodyPr>
          <a:lstStyle>
            <a:lvl1pPr algn="ctr">
              <a:defRPr sz="3600">
                <a:solidFill>
                  <a:schemeClr val="tx2"/>
                </a:solidFill>
              </a:defRPr>
            </a:lvl1pPr>
          </a:lstStyle>
          <a:p>
            <a:r>
              <a:rPr lang="en-US" dirty="0"/>
              <a:t>Click to edit title</a:t>
            </a:r>
          </a:p>
        </p:txBody>
      </p:sp>
    </p:spTree>
    <p:extLst>
      <p:ext uri="{BB962C8B-B14F-4D97-AF65-F5344CB8AC3E}">
        <p14:creationId xmlns:p14="http://schemas.microsoft.com/office/powerpoint/2010/main" val="1634237328"/>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Big Image (Light Gray Title)">
    <p:bg>
      <p:bgPr>
        <a:solidFill>
          <a:schemeClr val="bg1"/>
        </a:solidFill>
        <a:effectLst/>
      </p:bgPr>
    </p:bg>
    <p:spTree>
      <p:nvGrpSpPr>
        <p:cNvPr id="1" name=""/>
        <p:cNvGrpSpPr/>
        <p:nvPr/>
      </p:nvGrpSpPr>
      <p:grpSpPr>
        <a:xfrm>
          <a:off x="0" y="0"/>
          <a:ext cx="0" cy="0"/>
          <a:chOff x="0" y="0"/>
          <a:chExt cx="0" cy="0"/>
        </a:xfrm>
      </p:grpSpPr>
      <p:sp>
        <p:nvSpPr>
          <p:cNvPr id="4" name="Picture Placeholder 1"/>
          <p:cNvSpPr>
            <a:spLocks noGrp="1"/>
          </p:cNvSpPr>
          <p:nvPr>
            <p:ph type="pic" sz="quarter" idx="10"/>
          </p:nvPr>
        </p:nvSpPr>
        <p:spPr bwMode="gray">
          <a:xfrm>
            <a:off x="0" y="3"/>
            <a:ext cx="12192000" cy="5638798"/>
          </a:xfrm>
        </p:spPr>
        <p:txBody>
          <a:bodyPr/>
          <a:lstStyle/>
          <a:p>
            <a:r>
              <a:rPr lang="en-US"/>
              <a:t>Click icon to add picture</a:t>
            </a:r>
          </a:p>
        </p:txBody>
      </p:sp>
      <p:sp>
        <p:nvSpPr>
          <p:cNvPr id="5" name="Rectangle 2"/>
          <p:cNvSpPr txBox="1">
            <a:spLocks/>
          </p:cNvSpPr>
          <p:nvPr userDrawn="1"/>
        </p:nvSpPr>
        <p:spPr bwMode="auto">
          <a:xfrm>
            <a:off x="0" y="5638800"/>
            <a:ext cx="12192000" cy="1219200"/>
          </a:xfrm>
          <a:prstGeom prst="rect">
            <a:avLst/>
          </a:prstGeom>
          <a:solidFill>
            <a:srgbClr val="E8E8E8">
              <a:alpha val="87843"/>
            </a:srgbClr>
          </a:solidFill>
        </p:spPr>
        <p:txBody>
          <a:bodyPr vert="horz" lIns="0" tIns="0" rIns="0" bIns="0" rtlCol="0" anchor="ctr">
            <a:normAutofit/>
          </a:bodyPr>
          <a:lstStyle>
            <a:lvl1pPr algn="ctr" defTabSz="914400" rtl="0" eaLnBrk="1" latinLnBrk="0" hangingPunct="1">
              <a:lnSpc>
                <a:spcPct val="90000"/>
              </a:lnSpc>
              <a:spcBef>
                <a:spcPct val="0"/>
              </a:spcBef>
              <a:buNone/>
              <a:defRPr sz="3600" kern="1200">
                <a:solidFill>
                  <a:schemeClr val="tx2"/>
                </a:solidFill>
                <a:latin typeface="+mj-lt"/>
                <a:ea typeface="+mj-ea"/>
                <a:cs typeface="+mj-cs"/>
              </a:defRPr>
            </a:lvl1pPr>
          </a:lstStyle>
          <a:p>
            <a:endParaRPr lang="en-US" dirty="0"/>
          </a:p>
        </p:txBody>
      </p:sp>
      <p:sp>
        <p:nvSpPr>
          <p:cNvPr id="9" name="Title 3"/>
          <p:cNvSpPr>
            <a:spLocks noGrp="1"/>
          </p:cNvSpPr>
          <p:nvPr>
            <p:ph type="title" hasCustomPrompt="1"/>
          </p:nvPr>
        </p:nvSpPr>
        <p:spPr bwMode="black">
          <a:xfrm>
            <a:off x="266700" y="5638800"/>
            <a:ext cx="11658600" cy="1219200"/>
          </a:xfrm>
          <a:noFill/>
        </p:spPr>
        <p:txBody>
          <a:bodyPr>
            <a:normAutofit/>
          </a:bodyPr>
          <a:lstStyle>
            <a:lvl1pPr algn="ctr">
              <a:defRPr sz="3600">
                <a:solidFill>
                  <a:schemeClr val="tx2"/>
                </a:solidFill>
              </a:defRPr>
            </a:lvl1pPr>
          </a:lstStyle>
          <a:p>
            <a:r>
              <a:rPr lang="en-US" dirty="0"/>
              <a:t>Click to edit title</a:t>
            </a:r>
          </a:p>
        </p:txBody>
      </p:sp>
    </p:spTree>
    <p:extLst>
      <p:ext uri="{BB962C8B-B14F-4D97-AF65-F5344CB8AC3E}">
        <p14:creationId xmlns:p14="http://schemas.microsoft.com/office/powerpoint/2010/main" val="1703797675"/>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shot (Dark Horizontal)">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2"/>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4"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8" name="Date Placeholder 5"/>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F4B91AA0-3BA7-4036-A3DA-317C6C4FFA29}" type="datetime1">
              <a:rPr lang="en-US" smtClean="0"/>
              <a:t>4/24/2020</a:t>
            </a:fld>
            <a:endParaRPr lang="en-US" dirty="0"/>
          </a:p>
        </p:txBody>
      </p:sp>
      <p:sp>
        <p:nvSpPr>
          <p:cNvPr id="7" name="Footer Placeholder 6"/>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9" name="Slide Number Placeholder 7"/>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556012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Dark Vertical)">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endParaRPr lang="en-US" dirty="0"/>
          </a:p>
        </p:txBody>
      </p:sp>
      <p:sp>
        <p:nvSpPr>
          <p:cNvPr id="11" name="Text Placeholder 2"/>
          <p:cNvSpPr>
            <a:spLocks noGrp="1"/>
          </p:cNvSpPr>
          <p:nvPr>
            <p:ph type="body" sz="quarter" idx="13"/>
          </p:nvPr>
        </p:nvSpPr>
        <p:spPr bwMode="white">
          <a:xfrm>
            <a:off x="838200" y="1365203"/>
            <a:ext cx="10515600"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12"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4"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16399159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Full Window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endParaRPr lang="en-US" dirty="0"/>
          </a:p>
        </p:txBody>
      </p:sp>
      <p:pic>
        <p:nvPicPr>
          <p:cNvPr id="12"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1264693"/>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3" descr="Screenshot"/>
          <p:cNvSpPr>
            <a:spLocks noGrp="1"/>
          </p:cNvSpPr>
          <p:nvPr>
            <p:ph type="pic" sz="quarter" idx="10" hasCustomPrompt="1"/>
          </p:nvPr>
        </p:nvSpPr>
        <p:spPr bwMode="gray">
          <a:xfrm>
            <a:off x="1373459" y="1813862"/>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36487256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creenshot (Light Gray Horizont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bwMode="black">
          <a:xfrm>
            <a:off x="815897" y="287066"/>
            <a:ext cx="3521927" cy="2734914"/>
          </a:xfrm>
        </p:spPr>
        <p:txBody>
          <a:bodyPr/>
          <a:lstStyle>
            <a:lvl1pPr>
              <a:defRPr>
                <a:solidFill>
                  <a:schemeClr val="accent1"/>
                </a:solidFill>
              </a:defRPr>
            </a:lvl1pPr>
          </a:lstStyle>
          <a:p>
            <a:r>
              <a:rPr lang="en-US" dirty="0"/>
              <a:t>Click to edit title</a:t>
            </a:r>
          </a:p>
        </p:txBody>
      </p:sp>
      <p:sp>
        <p:nvSpPr>
          <p:cNvPr id="4" name="Text Placeholder 2"/>
          <p:cNvSpPr>
            <a:spLocks noGrp="1"/>
          </p:cNvSpPr>
          <p:nvPr>
            <p:ph type="body" sz="quarter" idx="11"/>
          </p:nvPr>
        </p:nvSpPr>
        <p:spPr bwMode="black">
          <a:xfrm>
            <a:off x="815975" y="3211513"/>
            <a:ext cx="3521849"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4"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5"/>
          <p:cNvSpPr>
            <a:spLocks noGrp="1"/>
          </p:cNvSpPr>
          <p:nvPr>
            <p:ph type="dt" sz="half" idx="12"/>
          </p:nvPr>
        </p:nvSpPr>
        <p:spPr bwMode="black">
          <a:xfrm>
            <a:off x="838200" y="6356350"/>
            <a:ext cx="1358590" cy="365125"/>
          </a:xfrm>
        </p:spPr>
        <p:txBody>
          <a:bodyPr/>
          <a:lstStyle/>
          <a:p>
            <a:fld id="{5D76A200-3168-4D33-A718-3974884CE863}" type="datetime1">
              <a:rPr lang="en-US" smtClean="0"/>
              <a:t>4/24/2020</a:t>
            </a:fld>
            <a:endParaRPr lang="en-US" dirty="0"/>
          </a:p>
        </p:txBody>
      </p:sp>
      <p:sp>
        <p:nvSpPr>
          <p:cNvPr id="7"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1" name="Slide Number Placeholder 7"/>
          <p:cNvSpPr>
            <a:spLocks noGrp="1"/>
          </p:cNvSpPr>
          <p:nvPr>
            <p:ph type="sldNum" sz="quarter" idx="13"/>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090378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creenshot (Light Gray Vertic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9" name="Title 1"/>
          <p:cNvSpPr>
            <a:spLocks noGrp="1"/>
          </p:cNvSpPr>
          <p:nvPr>
            <p:ph type="title"/>
          </p:nvPr>
        </p:nvSpPr>
        <p:spPr bwMode="black">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endParaRPr lang="en-US" dirty="0"/>
          </a:p>
        </p:txBody>
      </p:sp>
      <p:sp>
        <p:nvSpPr>
          <p:cNvPr id="7" name="Text Placeholder 2"/>
          <p:cNvSpPr>
            <a:spLocks noGrp="1"/>
          </p:cNvSpPr>
          <p:nvPr>
            <p:ph type="body" sz="quarter" idx="11"/>
          </p:nvPr>
        </p:nvSpPr>
        <p:spPr bwMode="black">
          <a:xfrm>
            <a:off x="838200" y="1365203"/>
            <a:ext cx="10515600" cy="156718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6"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4"/>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894290563"/>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creenshot (Full Window Ligh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bwMode="black">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endParaRPr lang="en-US" dirty="0"/>
          </a:p>
        </p:txBody>
      </p:sp>
      <p:pic>
        <p:nvPicPr>
          <p:cNvPr id="9"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1264693"/>
            <a:ext cx="9387470" cy="5283060"/>
          </a:xfrm>
          <a:prstGeom prst="rect">
            <a:avLst/>
          </a:prstGeom>
          <a:ln>
            <a:noFill/>
          </a:ln>
          <a:effectLst>
            <a:outerShdw blurRad="292100" dist="139700" dir="2700000" algn="tl" rotWithShape="0">
              <a:srgbClr val="333333">
                <a:alpha val="65000"/>
              </a:srgbClr>
            </a:outerShdw>
          </a:effectLst>
        </p:spPr>
      </p:pic>
      <p:sp>
        <p:nvSpPr>
          <p:cNvPr id="10" name="Picture Placeholder 3" descr="Screenshot"/>
          <p:cNvSpPr>
            <a:spLocks noGrp="1"/>
          </p:cNvSpPr>
          <p:nvPr>
            <p:ph type="pic" sz="quarter" idx="10" hasCustomPrompt="1"/>
          </p:nvPr>
        </p:nvSpPr>
        <p:spPr bwMode="gray">
          <a:xfrm>
            <a:off x="1373459" y="1813862"/>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1064751064"/>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creenshot (Blue Horizontal)">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2"/>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4"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5"/>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276FB33B-BCEE-4E25-B97B-A564B0E1024B}" type="datetime1">
              <a:rPr lang="en-US" smtClean="0"/>
              <a:t>4/24/2020</a:t>
            </a:fld>
            <a:endParaRPr lang="en-US" dirty="0"/>
          </a:p>
        </p:txBody>
      </p:sp>
      <p:sp>
        <p:nvSpPr>
          <p:cNvPr id="9" name="Footer Placeholder 6"/>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11" name="Slide Number Placeholder 7"/>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693263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creenshot (Blue Vertical)">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endParaRPr lang="en-US" dirty="0"/>
          </a:p>
        </p:txBody>
      </p:sp>
      <p:sp>
        <p:nvSpPr>
          <p:cNvPr id="14" name="Text Placeholder 2"/>
          <p:cNvSpPr>
            <a:spLocks noGrp="1"/>
          </p:cNvSpPr>
          <p:nvPr>
            <p:ph type="body" sz="quarter" idx="13"/>
          </p:nvPr>
        </p:nvSpPr>
        <p:spPr bwMode="white">
          <a:xfrm>
            <a:off x="838200" y="1365203"/>
            <a:ext cx="10515600"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pic>
        <p:nvPicPr>
          <p:cNvPr id="15"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4"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4034028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bwMode="auto">
      <p:bgPr>
        <a:solidFill>
          <a:srgbClr val="E8E8E8"/>
        </a:solidFill>
        <a:effectLst/>
      </p:bgPr>
    </p:bg>
    <p:spTree>
      <p:nvGrpSpPr>
        <p:cNvPr id="1" name=""/>
        <p:cNvGrpSpPr/>
        <p:nvPr/>
      </p:nvGrpSpPr>
      <p:grpSpPr>
        <a:xfrm>
          <a:off x="0" y="0"/>
          <a:ext cx="0" cy="0"/>
          <a:chOff x="0" y="0"/>
          <a:chExt cx="0" cy="0"/>
        </a:xfrm>
      </p:grpSpPr>
      <p:sp>
        <p:nvSpPr>
          <p:cNvPr id="3"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0" name="Title 2"/>
          <p:cNvSpPr>
            <a:spLocks noGrp="1"/>
          </p:cNvSpPr>
          <p:nvPr>
            <p:ph type="title"/>
          </p:nvPr>
        </p:nvSpPr>
        <p:spPr bwMode="white">
          <a:xfrm>
            <a:off x="838200" y="-1"/>
            <a:ext cx="10515600" cy="1216025"/>
          </a:xfrm>
          <a:noFill/>
        </p:spPr>
        <p:txBody>
          <a:bodyPr lIns="45720" rIns="45720">
            <a:normAutofit/>
          </a:bodyPr>
          <a:lstStyle>
            <a:lvl1pPr algn="r">
              <a:defRPr sz="3600">
                <a:solidFill>
                  <a:schemeClr val="bg1"/>
                </a:solidFill>
              </a:defRPr>
            </a:lvl1pPr>
          </a:lstStyle>
          <a:p>
            <a:r>
              <a:rPr lang="en-US"/>
              <a:t>Click to edit Master title style</a:t>
            </a:r>
            <a:endParaRPr lang="en-US" dirty="0"/>
          </a:p>
        </p:txBody>
      </p:sp>
      <p:sp>
        <p:nvSpPr>
          <p:cNvPr id="12" name="Table Placeholder 3"/>
          <p:cNvSpPr>
            <a:spLocks noGrp="1"/>
          </p:cNvSpPr>
          <p:nvPr>
            <p:ph type="tbl" sz="quarter" idx="13"/>
          </p:nvPr>
        </p:nvSpPr>
        <p:spPr bwMode="gray">
          <a:xfrm>
            <a:off x="838200" y="1335088"/>
            <a:ext cx="10515600" cy="4841875"/>
          </a:xfrm>
        </p:spPr>
        <p:txBody>
          <a:bodyPr/>
          <a:lstStyle/>
          <a:p>
            <a:r>
              <a:rPr lang="en-US"/>
              <a:t>Click icon to add table</a:t>
            </a:r>
          </a:p>
        </p:txBody>
      </p:sp>
      <p:sp>
        <p:nvSpPr>
          <p:cNvPr id="4" name="Date Placeholder 4"/>
          <p:cNvSpPr>
            <a:spLocks noGrp="1"/>
          </p:cNvSpPr>
          <p:nvPr>
            <p:ph type="dt" sz="half" idx="10"/>
          </p:nvPr>
        </p:nvSpPr>
        <p:spPr bwMode="black"/>
        <p:txBody>
          <a:bodyPr/>
          <a:lstStyle/>
          <a:p>
            <a:fld id="{9A198C9B-0587-4A1E-9E03-E4C9FE222F08}" type="datetime1">
              <a:rPr lang="en-US" smtClean="0"/>
              <a:t>4/24/2020</a:t>
            </a:fld>
            <a:endParaRPr lang="en-US" dirty="0"/>
          </a:p>
        </p:txBody>
      </p:sp>
      <p:sp>
        <p:nvSpPr>
          <p:cNvPr id="11" name="Footer Placeholder 5"/>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799644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creenshot (Full Window Blue)">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bwMode="white">
          <a:xfrm>
            <a:off x="838200" y="-1"/>
            <a:ext cx="10515600" cy="1216025"/>
          </a:xfrm>
          <a:noFill/>
        </p:spPr>
        <p:txBody>
          <a:bodyPr lIns="0" rIns="0">
            <a:normAutofit/>
          </a:bodyPr>
          <a:lstStyle>
            <a:lvl1pPr algn="r">
              <a:defRPr sz="3600">
                <a:solidFill>
                  <a:schemeClr val="accent2"/>
                </a:solidFill>
              </a:defRPr>
            </a:lvl1pPr>
          </a:lstStyle>
          <a:p>
            <a:r>
              <a:rPr lang="en-US"/>
              <a:t>Click to edit Master title style</a:t>
            </a:r>
            <a:endParaRPr lang="en-US" dirty="0"/>
          </a:p>
        </p:txBody>
      </p:sp>
      <p:pic>
        <p:nvPicPr>
          <p:cNvPr id="6"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1264693"/>
            <a:ext cx="9387470" cy="5283060"/>
          </a:xfrm>
          <a:prstGeom prst="rect">
            <a:avLst/>
          </a:prstGeom>
          <a:ln>
            <a:noFill/>
          </a:ln>
          <a:effectLst>
            <a:outerShdw blurRad="292100" dist="139700" dir="2700000" algn="tl" rotWithShape="0">
              <a:srgbClr val="333333">
                <a:alpha val="65000"/>
              </a:srgbClr>
            </a:outerShdw>
          </a:effectLst>
        </p:spPr>
      </p:pic>
      <p:sp>
        <p:nvSpPr>
          <p:cNvPr id="7" name="Picture Placeholder 3" descr="Screenshot"/>
          <p:cNvSpPr>
            <a:spLocks noGrp="1"/>
          </p:cNvSpPr>
          <p:nvPr>
            <p:ph type="pic" sz="quarter" idx="10" hasCustomPrompt="1"/>
          </p:nvPr>
        </p:nvSpPr>
        <p:spPr bwMode="gray">
          <a:xfrm>
            <a:off x="1373459" y="1813862"/>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5757137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creenshot (Computer)">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6" name="Text Placeholder 2"/>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4"/>
          <p:cNvSpPr>
            <a:spLocks noGrp="1"/>
          </p:cNvSpPr>
          <p:nvPr>
            <p:ph type="pic" sz="quarter" idx="10" hasCustomPrompt="1"/>
          </p:nvPr>
        </p:nvSpPr>
        <p:spPr bwMode="gray">
          <a:xfrm>
            <a:off x="4976787" y="691882"/>
            <a:ext cx="6300787" cy="3411537"/>
          </a:xfrm>
        </p:spPr>
        <p:txBody>
          <a:bodyPr/>
          <a:lstStyle>
            <a:lvl1pPr>
              <a:defRPr/>
            </a:lvl1pPr>
          </a:lstStyle>
          <a:p>
            <a:r>
              <a:rPr lang="en-US" dirty="0"/>
              <a:t>Click icon to insert screenshot</a:t>
            </a:r>
          </a:p>
        </p:txBody>
      </p:sp>
      <p:sp>
        <p:nvSpPr>
          <p:cNvPr id="10" name="Date Placeholder 5"/>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276FB33B-BCEE-4E25-B97B-A564B0E1024B}" type="datetime1">
              <a:rPr lang="en-US" smtClean="0"/>
              <a:t>4/24/2020</a:t>
            </a:fld>
            <a:endParaRPr lang="en-US" dirty="0"/>
          </a:p>
        </p:txBody>
      </p:sp>
      <p:sp>
        <p:nvSpPr>
          <p:cNvPr id="9" name="Footer Placeholder 6"/>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11" name="Slide Number Placeholder 7"/>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17523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creenshot (Computer, Tablet, Phone)">
    <p:bg bwMode="black">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8417"/>
          <a:stretch/>
        </p:blipFill>
        <p:spPr bwMode="gray">
          <a:xfrm>
            <a:off x="513807" y="300788"/>
            <a:ext cx="11412844" cy="6506515"/>
          </a:xfrm>
          <a:prstGeom prst="rect">
            <a:avLst/>
          </a:prstGeom>
        </p:spPr>
      </p:pic>
      <p:sp>
        <p:nvSpPr>
          <p:cNvPr id="13" name="Title 2"/>
          <p:cNvSpPr>
            <a:spLocks noGrp="1"/>
          </p:cNvSpPr>
          <p:nvPr>
            <p:ph type="title" hasCustomPrompt="1"/>
          </p:nvPr>
        </p:nvSpPr>
        <p:spPr bwMode="white">
          <a:xfrm>
            <a:off x="815897" y="287066"/>
            <a:ext cx="3521927" cy="2734914"/>
          </a:xfrm>
        </p:spPr>
        <p:txBody>
          <a:bodyPr/>
          <a:lstStyle>
            <a:lvl1pPr>
              <a:defRPr b="0">
                <a:solidFill>
                  <a:schemeClr val="tx1"/>
                </a:solidFill>
              </a:defRPr>
            </a:lvl1pPr>
          </a:lstStyle>
          <a:p>
            <a:r>
              <a:rPr lang="en-US" dirty="0"/>
              <a:t>Click to edit title</a:t>
            </a:r>
          </a:p>
        </p:txBody>
      </p:sp>
      <p:sp>
        <p:nvSpPr>
          <p:cNvPr id="15" name="Picture Placeholder 3"/>
          <p:cNvSpPr>
            <a:spLocks noGrp="1"/>
          </p:cNvSpPr>
          <p:nvPr>
            <p:ph type="pic" sz="quarter" idx="10" hasCustomPrompt="1"/>
          </p:nvPr>
        </p:nvSpPr>
        <p:spPr bwMode="gray">
          <a:xfrm>
            <a:off x="4976788" y="691883"/>
            <a:ext cx="6298572" cy="3369130"/>
          </a:xfrm>
        </p:spPr>
        <p:txBody>
          <a:bodyPr/>
          <a:lstStyle>
            <a:lvl1pPr>
              <a:defRPr/>
            </a:lvl1pPr>
          </a:lstStyle>
          <a:p>
            <a:r>
              <a:rPr lang="en-US" dirty="0"/>
              <a:t>Click icon to insert screenshot</a:t>
            </a:r>
          </a:p>
        </p:txBody>
      </p:sp>
      <p:sp>
        <p:nvSpPr>
          <p:cNvPr id="12" name="Picture Placeholder 4"/>
          <p:cNvSpPr>
            <a:spLocks noGrp="1"/>
          </p:cNvSpPr>
          <p:nvPr>
            <p:ph type="pic" sz="quarter" idx="13" hasCustomPrompt="1"/>
          </p:nvPr>
        </p:nvSpPr>
        <p:spPr bwMode="gray">
          <a:xfrm>
            <a:off x="2393577" y="3413074"/>
            <a:ext cx="1848970" cy="2458337"/>
          </a:xfrm>
        </p:spPr>
        <p:txBody>
          <a:bodyPr>
            <a:normAutofit/>
          </a:bodyPr>
          <a:lstStyle>
            <a:lvl1pPr>
              <a:defRPr sz="2200"/>
            </a:lvl1pPr>
          </a:lstStyle>
          <a:p>
            <a:r>
              <a:rPr lang="en-US" dirty="0"/>
              <a:t>Click icon to insert screenshot</a:t>
            </a:r>
          </a:p>
        </p:txBody>
      </p:sp>
      <p:sp>
        <p:nvSpPr>
          <p:cNvPr id="17" name="Picture Placeholder 5"/>
          <p:cNvSpPr>
            <a:spLocks noGrp="1"/>
          </p:cNvSpPr>
          <p:nvPr>
            <p:ph type="pic" sz="quarter" idx="14" hasCustomPrompt="1"/>
          </p:nvPr>
        </p:nvSpPr>
        <p:spPr bwMode="gray">
          <a:xfrm>
            <a:off x="968188" y="4352926"/>
            <a:ext cx="894231" cy="1570503"/>
          </a:xfrm>
        </p:spPr>
        <p:txBody>
          <a:bodyPr>
            <a:normAutofit/>
          </a:bodyPr>
          <a:lstStyle>
            <a:lvl1pPr marL="171450" indent="-171450">
              <a:buFont typeface="Arial" panose="020B0604020202020204" pitchFamily="34" charset="0"/>
              <a:buChar char="•"/>
              <a:defRPr sz="950"/>
            </a:lvl1pPr>
          </a:lstStyle>
          <a:p>
            <a:r>
              <a:rPr lang="en-US" dirty="0"/>
              <a:t>Click icon to insert screenshot</a:t>
            </a:r>
          </a:p>
        </p:txBody>
      </p:sp>
      <p:sp>
        <p:nvSpPr>
          <p:cNvPr id="10" name="Date Placeholder 6"/>
          <p:cNvSpPr>
            <a:spLocks noGrp="1"/>
          </p:cNvSpPr>
          <p:nvPr>
            <p:ph type="dt" sz="half" idx="11"/>
          </p:nvPr>
        </p:nvSpPr>
        <p:spPr bwMode="white">
          <a:xfrm>
            <a:off x="838200" y="6356350"/>
            <a:ext cx="1358590" cy="365125"/>
          </a:xfrm>
        </p:spPr>
        <p:txBody>
          <a:bodyPr/>
          <a:lstStyle>
            <a:lvl1pPr>
              <a:defRPr>
                <a:solidFill>
                  <a:schemeClr val="tx2"/>
                </a:solidFill>
              </a:defRPr>
            </a:lvl1pPr>
          </a:lstStyle>
          <a:p>
            <a:fld id="{276FB33B-BCEE-4E25-B97B-A564B0E1024B}" type="datetime1">
              <a:rPr lang="en-US" smtClean="0"/>
              <a:pPr/>
              <a:t>4/24/2020</a:t>
            </a:fld>
            <a:endParaRPr lang="en-US" dirty="0"/>
          </a:p>
        </p:txBody>
      </p:sp>
      <p:sp>
        <p:nvSpPr>
          <p:cNvPr id="9" name="Footer Placeholder 7"/>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tx1"/>
                </a:solidFill>
              </a:rPr>
              <a:t>|</a:t>
            </a:r>
            <a:r>
              <a:rPr lang="en-US" dirty="0"/>
              <a:t> mn.gov/</a:t>
            </a:r>
            <a:r>
              <a:rPr lang="en-US" dirty="0" err="1"/>
              <a:t>websiteurl</a:t>
            </a:r>
            <a:endParaRPr lang="en-US" dirty="0"/>
          </a:p>
        </p:txBody>
      </p:sp>
      <p:sp>
        <p:nvSpPr>
          <p:cNvPr id="11" name="Slide Number Placeholder 8"/>
          <p:cNvSpPr>
            <a:spLocks noGrp="1"/>
          </p:cNvSpPr>
          <p:nvPr>
            <p:ph type="sldNum" sz="quarter" idx="12"/>
          </p:nvPr>
        </p:nvSpPr>
        <p:spPr bwMode="white">
          <a:xfrm>
            <a:off x="9891132" y="6356350"/>
            <a:ext cx="1462668" cy="365125"/>
          </a:xfrm>
        </p:spPr>
        <p:txBody>
          <a:bodyPr/>
          <a:lstStyle>
            <a:lvl1pPr>
              <a:defRPr>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2763675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Blue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2"/>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3"/>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276FB33B-BCEE-4E25-B97B-A564B0E1024B}" type="datetime1">
              <a:rPr lang="en-US" smtClean="0"/>
              <a:t>4/24/2020</a:t>
            </a:fld>
            <a:endParaRPr lang="en-US" dirty="0"/>
          </a:p>
        </p:txBody>
      </p:sp>
      <p:sp>
        <p:nvSpPr>
          <p:cNvPr id="9" name="Footer Placeholder 5"/>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539662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Dark Background)">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2"/>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15" name="Text Placeholder 3"/>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bwMode="white">
          <a:xfrm>
            <a:off x="838200" y="6356350"/>
            <a:ext cx="1358590" cy="365125"/>
          </a:xfrm>
        </p:spPr>
        <p:txBody>
          <a:bodyPr/>
          <a:lstStyle>
            <a:lvl1pPr>
              <a:defRPr>
                <a:solidFill>
                  <a:schemeClr val="bg1"/>
                </a:solidFill>
              </a:defRPr>
            </a:lvl1pPr>
          </a:lstStyle>
          <a:p>
            <a:fld id="{276FB33B-BCEE-4E25-B97B-A564B0E1024B}" type="datetime1">
              <a:rPr lang="en-US" smtClean="0"/>
              <a:t>4/24/2020</a:t>
            </a:fld>
            <a:endParaRPr lang="en-US" dirty="0"/>
          </a:p>
        </p:txBody>
      </p:sp>
      <p:sp>
        <p:nvSpPr>
          <p:cNvPr id="18" name="Footer Placeholder 5"/>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1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344117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Background (Blue Title, Overlay)">
    <p:spTree>
      <p:nvGrpSpPr>
        <p:cNvPr id="1" name=""/>
        <p:cNvGrpSpPr/>
        <p:nvPr/>
      </p:nvGrpSpPr>
      <p:grpSpPr>
        <a:xfrm>
          <a:off x="0" y="0"/>
          <a:ext cx="0" cy="0"/>
          <a:chOff x="0" y="0"/>
          <a:chExt cx="0" cy="0"/>
        </a:xfrm>
      </p:grpSpPr>
      <p:sp>
        <p:nvSpPr>
          <p:cNvPr id="12"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1"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9" name="Picture Placeholder 3"/>
          <p:cNvSpPr>
            <a:spLocks noGrp="1"/>
          </p:cNvSpPr>
          <p:nvPr>
            <p:ph type="pic" sz="quarter" idx="13" hasCustomPrompt="1"/>
          </p:nvPr>
        </p:nvSpPr>
        <p:spPr bwMode="gray">
          <a:xfrm>
            <a:off x="0" y="1219198"/>
            <a:ext cx="12192000" cy="5638802"/>
          </a:xfrm>
        </p:spPr>
        <p:txBody>
          <a:bodyPr/>
          <a:lstStyle/>
          <a:p>
            <a:r>
              <a:rPr lang="en-US" dirty="0"/>
              <a:t>Click Icon to add picture</a:t>
            </a:r>
          </a:p>
        </p:txBody>
      </p:sp>
      <p:sp>
        <p:nvSpPr>
          <p:cNvPr id="7" name="Content Placeholder 4"/>
          <p:cNvSpPr>
            <a:spLocks noGrp="1"/>
          </p:cNvSpPr>
          <p:nvPr>
            <p:ph idx="1"/>
          </p:nvPr>
        </p:nvSpPr>
        <p:spPr bwMode="auto">
          <a:xfrm>
            <a:off x="0" y="1921328"/>
            <a:ext cx="5683624" cy="4234542"/>
          </a:xfrm>
          <a:solidFill>
            <a:schemeClr val="tx1">
              <a:alpha val="88000"/>
            </a:scheme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76233973"/>
      </p:ext>
    </p:extLst>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hoto Background (White Title, Blue Overlay)">
    <p:spTree>
      <p:nvGrpSpPr>
        <p:cNvPr id="1" name=""/>
        <p:cNvGrpSpPr/>
        <p:nvPr/>
      </p:nvGrpSpPr>
      <p:grpSpPr>
        <a:xfrm>
          <a:off x="0" y="0"/>
          <a:ext cx="0" cy="0"/>
          <a:chOff x="0" y="0"/>
          <a:chExt cx="0" cy="0"/>
        </a:xfrm>
      </p:grpSpPr>
      <p:sp>
        <p:nvSpPr>
          <p:cNvPr id="8" name="Title 1"/>
          <p:cNvSpPr>
            <a:spLocks noGrp="1"/>
          </p:cNvSpPr>
          <p:nvPr>
            <p:ph type="title"/>
          </p:nvPr>
        </p:nvSpPr>
        <p:spPr bwMode="black">
          <a:xfrm>
            <a:off x="838200" y="-1"/>
            <a:ext cx="10515600" cy="1216025"/>
          </a:xfrm>
          <a:noFill/>
        </p:spPr>
        <p:txBody>
          <a:bodyPr lIns="0" rIns="0">
            <a:normAutofit/>
          </a:bodyPr>
          <a:lstStyle>
            <a:lvl1pPr algn="r">
              <a:defRPr sz="3600">
                <a:solidFill>
                  <a:schemeClr val="tx1"/>
                </a:solidFill>
              </a:defRPr>
            </a:lvl1pPr>
          </a:lstStyle>
          <a:p>
            <a:r>
              <a:rPr lang="en-US"/>
              <a:t>Click to edit Master title style</a:t>
            </a:r>
            <a:endParaRPr lang="en-US" dirty="0"/>
          </a:p>
        </p:txBody>
      </p:sp>
      <p:sp>
        <p:nvSpPr>
          <p:cNvPr id="9" name="Picture Placeholder 2"/>
          <p:cNvSpPr>
            <a:spLocks noGrp="1"/>
          </p:cNvSpPr>
          <p:nvPr>
            <p:ph type="pic" sz="quarter" idx="13" hasCustomPrompt="1"/>
          </p:nvPr>
        </p:nvSpPr>
        <p:spPr bwMode="gray">
          <a:xfrm>
            <a:off x="0" y="1219198"/>
            <a:ext cx="12192000" cy="5638802"/>
          </a:xfrm>
        </p:spPr>
        <p:txBody>
          <a:bodyPr/>
          <a:lstStyle>
            <a:lvl1pPr>
              <a:defRPr baseline="0"/>
            </a:lvl1pPr>
          </a:lstStyle>
          <a:p>
            <a:r>
              <a:rPr lang="en-US" dirty="0"/>
              <a:t>Click Icon to add picture</a:t>
            </a:r>
          </a:p>
        </p:txBody>
      </p:sp>
      <p:sp>
        <p:nvSpPr>
          <p:cNvPr id="7" name="Content Placeholder 3"/>
          <p:cNvSpPr>
            <a:spLocks noGrp="1"/>
          </p:cNvSpPr>
          <p:nvPr>
            <p:ph idx="1"/>
          </p:nvPr>
        </p:nvSpPr>
        <p:spPr bwMode="auto">
          <a:xfrm>
            <a:off x="0" y="1921328"/>
            <a:ext cx="5683624" cy="4234542"/>
          </a:xfrm>
          <a:solidFill>
            <a:schemeClr val="tx1">
              <a:alpha val="88000"/>
            </a:scheme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49488019"/>
      </p:ext>
    </p:extLst>
  </p:cSld>
  <p:clrMapOvr>
    <a:masterClrMapping/>
  </p:clrMapOvr>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mage Background (Blue Circle)">
    <p:bg bwMode="gray">
      <p:bgPr>
        <a:solidFill>
          <a:schemeClr val="bg1"/>
        </a:solidFill>
        <a:effectLst/>
      </p:bgPr>
    </p:bg>
    <p:spTree>
      <p:nvGrpSpPr>
        <p:cNvPr id="1" name=""/>
        <p:cNvGrpSpPr/>
        <p:nvPr/>
      </p:nvGrpSpPr>
      <p:grpSpPr>
        <a:xfrm>
          <a:off x="0" y="0"/>
          <a:ext cx="0" cy="0"/>
          <a:chOff x="0" y="0"/>
          <a:chExt cx="0" cy="0"/>
        </a:xfrm>
      </p:grpSpPr>
      <p:sp>
        <p:nvSpPr>
          <p:cNvPr id="7" name="Picture Placeholder 1"/>
          <p:cNvSpPr>
            <a:spLocks noGrp="1"/>
          </p:cNvSpPr>
          <p:nvPr>
            <p:ph type="pic" sz="quarter" idx="13"/>
          </p:nvPr>
        </p:nvSpPr>
        <p:spPr bwMode="gray">
          <a:xfrm>
            <a:off x="0" y="0"/>
            <a:ext cx="12192000" cy="6858000"/>
          </a:xfrm>
        </p:spPr>
        <p:txBody>
          <a:bodyPr/>
          <a:lstStyle/>
          <a:p>
            <a:r>
              <a:rPr lang="en-US"/>
              <a:t>Click icon to add picture</a:t>
            </a:r>
            <a:endParaRPr lang="en-US" dirty="0"/>
          </a:p>
        </p:txBody>
      </p:sp>
      <p:sp>
        <p:nvSpPr>
          <p:cNvPr id="9" name="Title 2"/>
          <p:cNvSpPr>
            <a:spLocks noGrp="1"/>
          </p:cNvSpPr>
          <p:nvPr>
            <p:ph type="title" hasCustomPrompt="1"/>
          </p:nvPr>
        </p:nvSpPr>
        <p:spPr bwMode="auto">
          <a:xfrm>
            <a:off x="6304108"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Tree>
    <p:extLst>
      <p:ext uri="{BB962C8B-B14F-4D97-AF65-F5344CB8AC3E}">
        <p14:creationId xmlns:p14="http://schemas.microsoft.com/office/powerpoint/2010/main" val="4092258399"/>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 Background (Multiple Circles)">
    <p:bg>
      <p:bgPr>
        <a:solidFill>
          <a:schemeClr val="bg1"/>
        </a:solidFill>
        <a:effectLst/>
      </p:bgPr>
    </p:bg>
    <p:spTree>
      <p:nvGrpSpPr>
        <p:cNvPr id="1" name=""/>
        <p:cNvGrpSpPr/>
        <p:nvPr/>
      </p:nvGrpSpPr>
      <p:grpSpPr>
        <a:xfrm>
          <a:off x="0" y="0"/>
          <a:ext cx="0" cy="0"/>
          <a:chOff x="0" y="0"/>
          <a:chExt cx="0" cy="0"/>
        </a:xfrm>
      </p:grpSpPr>
      <p:sp>
        <p:nvSpPr>
          <p:cNvPr id="10" name="Picture Placeholder 1"/>
          <p:cNvSpPr>
            <a:spLocks noGrp="1"/>
          </p:cNvSpPr>
          <p:nvPr>
            <p:ph type="pic" sz="quarter" idx="15"/>
          </p:nvPr>
        </p:nvSpPr>
        <p:spPr bwMode="gray">
          <a:xfrm>
            <a:off x="0" y="0"/>
            <a:ext cx="12192000" cy="6858000"/>
          </a:xfrm>
        </p:spPr>
        <p:txBody>
          <a:bodyPr/>
          <a:lstStyle/>
          <a:p>
            <a:r>
              <a:rPr lang="en-US"/>
              <a:t>Click icon to add picture</a:t>
            </a:r>
            <a:endParaRPr lang="en-US" dirty="0"/>
          </a:p>
        </p:txBody>
      </p:sp>
      <p:sp>
        <p:nvSpPr>
          <p:cNvPr id="8" name="Title 2"/>
          <p:cNvSpPr>
            <a:spLocks noGrp="1"/>
          </p:cNvSpPr>
          <p:nvPr>
            <p:ph type="title" hasCustomPrompt="1"/>
          </p:nvPr>
        </p:nvSpPr>
        <p:spPr bwMode="auto">
          <a:xfrm>
            <a:off x="7289728" y="901318"/>
            <a:ext cx="4661388" cy="4661388"/>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
        <p:nvSpPr>
          <p:cNvPr id="12" name="Text Placeholder 3"/>
          <p:cNvSpPr>
            <a:spLocks noGrp="1"/>
          </p:cNvSpPr>
          <p:nvPr>
            <p:ph type="body" sz="quarter" idx="16" hasCustomPrompt="1"/>
          </p:nvPr>
        </p:nvSpPr>
        <p:spPr bwMode="auto">
          <a:xfrm>
            <a:off x="6054753" y="398666"/>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a:t>Second Point</a:t>
            </a:r>
          </a:p>
        </p:txBody>
      </p:sp>
      <p:sp>
        <p:nvSpPr>
          <p:cNvPr id="13" name="Text Placeholder 4"/>
          <p:cNvSpPr>
            <a:spLocks noGrp="1"/>
          </p:cNvSpPr>
          <p:nvPr>
            <p:ph type="body" sz="quarter" idx="17" hasCustomPrompt="1"/>
          </p:nvPr>
        </p:nvSpPr>
        <p:spPr bwMode="auto">
          <a:xfrm>
            <a:off x="5679058" y="3827626"/>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a:t>Third Point</a:t>
            </a:r>
          </a:p>
        </p:txBody>
      </p:sp>
    </p:spTree>
    <p:extLst>
      <p:ext uri="{BB962C8B-B14F-4D97-AF65-F5344CB8AC3E}">
        <p14:creationId xmlns:p14="http://schemas.microsoft.com/office/powerpoint/2010/main" val="2911004216"/>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or Statement (Blue Box, Photo BG)">
    <p:bg>
      <p:bgPr>
        <a:solidFill>
          <a:schemeClr val="bg1"/>
        </a:solidFill>
        <a:effectLst/>
      </p:bgPr>
    </p:bg>
    <p:spTree>
      <p:nvGrpSpPr>
        <p:cNvPr id="1" name=""/>
        <p:cNvGrpSpPr/>
        <p:nvPr/>
      </p:nvGrpSpPr>
      <p:grpSpPr>
        <a:xfrm>
          <a:off x="0" y="0"/>
          <a:ext cx="0" cy="0"/>
          <a:chOff x="0" y="0"/>
          <a:chExt cx="0" cy="0"/>
        </a:xfrm>
      </p:grpSpPr>
      <p:sp>
        <p:nvSpPr>
          <p:cNvPr id="7" name="Picture Placeholder 1"/>
          <p:cNvSpPr>
            <a:spLocks noGrp="1"/>
          </p:cNvSpPr>
          <p:nvPr>
            <p:ph type="pic" sz="quarter" idx="13"/>
          </p:nvPr>
        </p:nvSpPr>
        <p:spPr bwMode="gray">
          <a:xfrm>
            <a:off x="0" y="0"/>
            <a:ext cx="12192000" cy="6858000"/>
          </a:xfrm>
        </p:spPr>
        <p:txBody>
          <a:bodyPr/>
          <a:lstStyle/>
          <a:p>
            <a:r>
              <a:rPr lang="en-US"/>
              <a:t>Click icon to add picture</a:t>
            </a:r>
          </a:p>
        </p:txBody>
      </p:sp>
      <p:sp>
        <p:nvSpPr>
          <p:cNvPr id="5" name="Title 2"/>
          <p:cNvSpPr>
            <a:spLocks noGrp="1"/>
          </p:cNvSpPr>
          <p:nvPr>
            <p:ph type="title" hasCustomPrompt="1"/>
          </p:nvPr>
        </p:nvSpPr>
        <p:spPr bwMode="auto">
          <a:xfrm>
            <a:off x="2299475" y="1609867"/>
            <a:ext cx="7593051" cy="3638266"/>
          </a:xfrm>
          <a:solidFill>
            <a:srgbClr val="003865">
              <a:alpha val="87843"/>
            </a:srgbClr>
          </a:solidFill>
        </p:spPr>
        <p:txBody>
          <a:bodyPr>
            <a:noAutofit/>
          </a:bodyPr>
          <a:lstStyle>
            <a:lvl1pPr algn="ctr">
              <a:spcAft>
                <a:spcPts val="1000"/>
              </a:spcAft>
              <a:tabLst>
                <a:tab pos="3770313" algn="l"/>
              </a:tabLst>
              <a:defRPr sz="7000" baseline="0">
                <a:solidFill>
                  <a:schemeClr val="bg1"/>
                </a:solidFill>
              </a:defRPr>
            </a:lvl1pPr>
          </a:lstStyle>
          <a:p>
            <a:r>
              <a:rPr lang="en-US" dirty="0"/>
              <a:t>Quote or </a:t>
            </a:r>
            <a:br>
              <a:rPr lang="en-US" dirty="0"/>
            </a:br>
            <a:r>
              <a:rPr lang="en-US" dirty="0"/>
              <a:t>Statement</a:t>
            </a:r>
          </a:p>
        </p:txBody>
      </p:sp>
    </p:spTree>
    <p:extLst>
      <p:ext uri="{BB962C8B-B14F-4D97-AF65-F5344CB8AC3E}">
        <p14:creationId xmlns:p14="http://schemas.microsoft.com/office/powerpoint/2010/main" val="20677176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12" name="Rectangle 1"/>
          <p:cNvSpPr txBox="1">
            <a:spLocks/>
          </p:cNvSpPr>
          <p:nvPr userDrawn="1"/>
        </p:nvSpPr>
        <p:spPr bwMode="black">
          <a:xfrm>
            <a:off x="0" y="4188561"/>
            <a:ext cx="12192000" cy="1199223"/>
          </a:xfrm>
          <a:prstGeom prst="rect">
            <a:avLst/>
          </a:prstGeom>
          <a:solidFill>
            <a:schemeClr val="accent1"/>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a:lstStyle>
          <a:p>
            <a:endParaRPr lang="en-US" dirty="0"/>
          </a:p>
        </p:txBody>
      </p:sp>
      <p:sp>
        <p:nvSpPr>
          <p:cNvPr id="2" name="Title 2"/>
          <p:cNvSpPr>
            <a:spLocks noGrp="1"/>
          </p:cNvSpPr>
          <p:nvPr>
            <p:ph type="ctrTitle" hasCustomPrompt="1"/>
          </p:nvPr>
        </p:nvSpPr>
        <p:spPr bwMode="white">
          <a:xfrm>
            <a:off x="266700" y="4188564"/>
            <a:ext cx="11658600" cy="1199223"/>
          </a:xfrm>
          <a:noFill/>
        </p:spPr>
        <p:txBody>
          <a:bodyPr anchor="ctr">
            <a:normAutofit/>
          </a:bodyPr>
          <a:lstStyle>
            <a:lvl1pPr algn="ctr">
              <a:defRPr sz="3600">
                <a:solidFill>
                  <a:schemeClr val="bg1"/>
                </a:solidFill>
              </a:defRPr>
            </a:lvl1pPr>
          </a:lstStyle>
          <a:p>
            <a:r>
              <a:rPr lang="en-US" dirty="0"/>
              <a:t>Click to edit section title</a:t>
            </a:r>
          </a:p>
        </p:txBody>
      </p:sp>
      <p:sp>
        <p:nvSpPr>
          <p:cNvPr id="3" name="Rectangle 3"/>
          <p:cNvSpPr/>
          <p:nvPr userDrawn="1"/>
        </p:nvSpPr>
        <p:spPr bwMode="auto">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10" name="Text Placeholder 4"/>
          <p:cNvSpPr>
            <a:spLocks noGrp="1"/>
          </p:cNvSpPr>
          <p:nvPr>
            <p:ph type="body" sz="quarter" idx="18" hasCustomPrompt="1"/>
          </p:nvPr>
        </p:nvSpPr>
        <p:spPr bwMode="black">
          <a:xfrm>
            <a:off x="838200" y="5644884"/>
            <a:ext cx="10515600" cy="711464"/>
          </a:xfrm>
        </p:spPr>
        <p:txBody>
          <a:bodyPr>
            <a:normAutofit/>
          </a:bodyPr>
          <a:lstStyle>
            <a:lvl1pPr marL="0" indent="0" algn="ctr">
              <a:buNone/>
              <a:defRPr sz="2400"/>
            </a:lvl1pPr>
          </a:lstStyle>
          <a:p>
            <a:pPr lvl="0"/>
            <a:r>
              <a:rPr lang="en-US" dirty="0" err="1"/>
              <a:t>Firstname</a:t>
            </a:r>
            <a:r>
              <a:rPr lang="en-US" dirty="0"/>
              <a:t> </a:t>
            </a:r>
            <a:r>
              <a:rPr lang="en-US" dirty="0" err="1"/>
              <a:t>Lastname</a:t>
            </a:r>
            <a:r>
              <a:rPr lang="en-US" dirty="0"/>
              <a:t> | Job Title</a:t>
            </a:r>
          </a:p>
        </p:txBody>
      </p:sp>
      <p:sp>
        <p:nvSpPr>
          <p:cNvPr id="18" name="Date Placeholder 5"/>
          <p:cNvSpPr>
            <a:spLocks noGrp="1"/>
          </p:cNvSpPr>
          <p:nvPr>
            <p:ph type="dt" sz="half" idx="15"/>
          </p:nvPr>
        </p:nvSpPr>
        <p:spPr bwMode="black"/>
        <p:txBody>
          <a:bodyPr/>
          <a:lstStyle/>
          <a:p>
            <a:fld id="{A8CA1A9B-139F-4606-AD0A-F3253110DAE5}" type="datetime1">
              <a:rPr lang="en-US" smtClean="0"/>
              <a:t>4/24/2020</a:t>
            </a:fld>
            <a:endParaRPr lang="en-US" dirty="0"/>
          </a:p>
        </p:txBody>
      </p:sp>
      <p:sp>
        <p:nvSpPr>
          <p:cNvPr id="9"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19" name="Slide Number Placeholder 7"/>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4"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b="48160"/>
          <a:stretch/>
        </p:blipFill>
        <p:spPr bwMode="gray">
          <a:xfrm>
            <a:off x="8176621" y="680319"/>
            <a:ext cx="3234329" cy="424581"/>
          </a:xfrm>
          <a:prstGeom prst="rect">
            <a:avLst/>
          </a:prstGeom>
        </p:spPr>
      </p:pic>
      <p:sp>
        <p:nvSpPr>
          <p:cNvPr id="11" name="Picture Placeholder 9"/>
          <p:cNvSpPr>
            <a:spLocks noGrp="1"/>
          </p:cNvSpPr>
          <p:nvPr>
            <p:ph type="pic" sz="quarter" idx="13" hasCustomPrompt="1"/>
          </p:nvPr>
        </p:nvSpPr>
        <p:spPr bwMode="gray">
          <a:xfrm>
            <a:off x="0" y="1789113"/>
            <a:ext cx="12192000" cy="2298700"/>
          </a:xfrm>
        </p:spPr>
        <p:txBody>
          <a:bodyPr/>
          <a:lstStyle/>
          <a:p>
            <a:r>
              <a:rPr lang="en-US" dirty="0"/>
              <a:t>Click Icon to add picture</a:t>
            </a:r>
          </a:p>
        </p:txBody>
      </p:sp>
    </p:spTree>
    <p:extLst>
      <p:ext uri="{BB962C8B-B14F-4D97-AF65-F5344CB8AC3E}">
        <p14:creationId xmlns:p14="http://schemas.microsoft.com/office/powerpoint/2010/main" val="2082250229"/>
      </p:ext>
    </p:extLst>
  </p:cSld>
  <p:clrMapOvr>
    <a:masterClrMapping/>
  </p:clrMapOvr>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or Statement (Blue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10" name="Text Placeholder 2"/>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3"/>
          <p:cNvSpPr>
            <a:spLocks noGrp="1"/>
          </p:cNvSpPr>
          <p:nvPr>
            <p:ph type="dt" sz="half" idx="10"/>
          </p:nvPr>
        </p:nvSpPr>
        <p:spPr bwMode="white"/>
        <p:txBody>
          <a:bodyPr/>
          <a:lstStyle>
            <a:lvl1pPr>
              <a:defRPr>
                <a:solidFill>
                  <a:schemeClr val="bg1"/>
                </a:solidFill>
              </a:defRPr>
            </a:lvl1pPr>
          </a:lstStyle>
          <a:p>
            <a:fld id="{D094F804-653A-41F1-A565-1098D9DEB37A}" type="datetime1">
              <a:rPr lang="en-US" smtClean="0"/>
              <a:t>4/24/2020</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4" name="Slide Number Placeholder 5"/>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795370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Quote or Statement (Light Gray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9" name="Rectangle 1"/>
          <p:cNvSpPr txBox="1">
            <a:spLocks/>
          </p:cNvSpPr>
          <p:nvPr userDrawn="1"/>
        </p:nvSpPr>
        <p:spPr bwMode="black">
          <a:xfrm>
            <a:off x="0" y="1389684"/>
            <a:ext cx="12192000" cy="1340989"/>
          </a:xfrm>
          <a:prstGeom prst="rect">
            <a:avLst/>
          </a:prstGeom>
          <a:solidFill>
            <a:schemeClr val="tx1"/>
          </a:solidFill>
        </p:spPr>
        <p:txBody>
          <a:bodyPr vert="horz" lIns="0" tIns="0" rIns="0" bIns="0" rtlCol="0" anchor="ctr">
            <a:noAutofit/>
          </a:bodyPr>
          <a:lstStyle>
            <a:lvl1pPr algn="ctr" defTabSz="914400" rtl="0" eaLnBrk="1" latinLnBrk="0" hangingPunct="1">
              <a:lnSpc>
                <a:spcPct val="90000"/>
              </a:lnSpc>
              <a:spcBef>
                <a:spcPct val="0"/>
              </a:spcBef>
              <a:buNone/>
              <a:tabLst>
                <a:tab pos="3770313" algn="l"/>
              </a:tabLst>
              <a:defRPr sz="7000" kern="1200">
                <a:solidFill>
                  <a:schemeClr val="accent2"/>
                </a:solidFill>
                <a:latin typeface="+mj-lt"/>
                <a:ea typeface="+mj-ea"/>
                <a:cs typeface="+mj-cs"/>
              </a:defRPr>
            </a:lvl1pPr>
          </a:lstStyle>
          <a:p>
            <a:endParaRPr lang="en-US" dirty="0"/>
          </a:p>
        </p:txBody>
      </p:sp>
      <p:sp>
        <p:nvSpPr>
          <p:cNvPr id="7" name="Title 2"/>
          <p:cNvSpPr>
            <a:spLocks noGrp="1"/>
          </p:cNvSpPr>
          <p:nvPr>
            <p:ph type="title" hasCustomPrompt="1"/>
          </p:nvPr>
        </p:nvSpPr>
        <p:spPr bwMode="white">
          <a:xfrm>
            <a:off x="266700" y="1389685"/>
            <a:ext cx="11658600" cy="1340989"/>
          </a:xfrm>
          <a:noFill/>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8" name="Text Placeholder 3"/>
          <p:cNvSpPr>
            <a:spLocks noGrp="1"/>
          </p:cNvSpPr>
          <p:nvPr>
            <p:ph type="body" sz="quarter" idx="13" hasCustomPrompt="1"/>
          </p:nvPr>
        </p:nvSpPr>
        <p:spPr bwMode="black">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2"/>
                </a:solidFill>
              </a:defRPr>
            </a:lvl1pPr>
          </a:lstStyle>
          <a:p>
            <a:pPr lvl="0"/>
            <a:r>
              <a:rPr lang="en-US" dirty="0"/>
              <a:t>Make a secondary statement here.</a:t>
            </a:r>
          </a:p>
        </p:txBody>
      </p:sp>
      <p:sp>
        <p:nvSpPr>
          <p:cNvPr id="3" name="Date Placeholder 4"/>
          <p:cNvSpPr>
            <a:spLocks noGrp="1"/>
          </p:cNvSpPr>
          <p:nvPr>
            <p:ph type="dt" sz="half" idx="10"/>
          </p:nvPr>
        </p:nvSpPr>
        <p:spPr bwMode="black"/>
        <p:txBody>
          <a:bodyPr/>
          <a:lstStyle/>
          <a:p>
            <a:fld id="{466A75E6-E45B-4C5D-981E-7C8ED0C72F5D}" type="datetime1">
              <a:rPr lang="en-US" smtClean="0"/>
              <a:t>4/24/2020</a:t>
            </a:fld>
            <a:endParaRPr lang="en-US" dirty="0"/>
          </a:p>
        </p:txBody>
      </p:sp>
      <p:sp>
        <p:nvSpPr>
          <p:cNvPr id="5" name="Footer Placeholder 5"/>
          <p:cNvSpPr>
            <a:spLocks noGrp="1"/>
          </p:cNvSpPr>
          <p:nvPr>
            <p:ph type="ftr" sz="quarter" idx="12"/>
          </p:nvPr>
        </p:nvSpPr>
        <p:spPr bwMode="black"/>
        <p:txBody>
          <a:bodyPr/>
          <a:lstStyle>
            <a:lvl1pPr>
              <a:defRPr>
                <a:solidFill>
                  <a:schemeClr val="tx2"/>
                </a:solidFill>
              </a:defRPr>
            </a:lvl1pPr>
          </a:lstStyle>
          <a:p>
            <a:r>
              <a:rPr lang="en-US" dirty="0"/>
              <a:t>Optional Tagline Goes Here | mn.gov/</a:t>
            </a:r>
            <a:r>
              <a:rPr lang="en-US" dirty="0" err="1"/>
              <a:t>websiteurl</a:t>
            </a:r>
            <a:endParaRPr lang="en-US" dirty="0"/>
          </a:p>
        </p:txBody>
      </p:sp>
      <p:sp>
        <p:nvSpPr>
          <p:cNvPr id="4" name="Slide Number Placeholder 6"/>
          <p:cNvSpPr>
            <a:spLocks noGrp="1"/>
          </p:cNvSpPr>
          <p:nvPr>
            <p:ph type="sldNum" sz="quarter" idx="11"/>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309155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uote or Statement (Image Background)">
    <p:bg bwMode="ltGray">
      <p:bgPr>
        <a:solidFill>
          <a:schemeClr val="bg1"/>
        </a:solidFill>
        <a:effectLst/>
      </p:bgPr>
    </p:bg>
    <p:spTree>
      <p:nvGrpSpPr>
        <p:cNvPr id="1" name=""/>
        <p:cNvGrpSpPr/>
        <p:nvPr/>
      </p:nvGrpSpPr>
      <p:grpSpPr>
        <a:xfrm>
          <a:off x="0" y="0"/>
          <a:ext cx="0" cy="0"/>
          <a:chOff x="0" y="0"/>
          <a:chExt cx="0" cy="0"/>
        </a:xfrm>
      </p:grpSpPr>
      <p:sp>
        <p:nvSpPr>
          <p:cNvPr id="7" name="Picture Placeholder 1"/>
          <p:cNvSpPr>
            <a:spLocks noGrp="1"/>
          </p:cNvSpPr>
          <p:nvPr>
            <p:ph type="pic" sz="quarter" idx="14" hasCustomPrompt="1"/>
          </p:nvPr>
        </p:nvSpPr>
        <p:spPr bwMode="gray">
          <a:xfrm>
            <a:off x="0" y="0"/>
            <a:ext cx="12192000" cy="6858000"/>
          </a:xfrm>
        </p:spPr>
        <p:txBody>
          <a:bodyPr/>
          <a:lstStyle>
            <a:lvl1pPr>
              <a:defRPr/>
            </a:lvl1pPr>
          </a:lstStyle>
          <a:p>
            <a:r>
              <a:rPr lang="en-US" dirty="0"/>
              <a:t>Click icon to edit background picture</a:t>
            </a:r>
          </a:p>
        </p:txBody>
      </p:sp>
      <p:sp>
        <p:nvSpPr>
          <p:cNvPr id="12" name="Title 2"/>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bg1"/>
                </a:solidFill>
              </a:defRPr>
            </a:lvl1pPr>
          </a:lstStyle>
          <a:p>
            <a:r>
              <a:rPr lang="en-US" dirty="0"/>
              <a:t>Quote or Statement</a:t>
            </a:r>
          </a:p>
        </p:txBody>
      </p:sp>
      <p:sp>
        <p:nvSpPr>
          <p:cNvPr id="13" name="Text Placeholder 3"/>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4"/>
          <p:cNvSpPr>
            <a:spLocks noGrp="1"/>
          </p:cNvSpPr>
          <p:nvPr>
            <p:ph type="dt" sz="half" idx="10"/>
          </p:nvPr>
        </p:nvSpPr>
        <p:spPr bwMode="white"/>
        <p:txBody>
          <a:bodyPr/>
          <a:lstStyle>
            <a:lvl1pPr>
              <a:defRPr>
                <a:solidFill>
                  <a:schemeClr val="bg1"/>
                </a:solidFill>
              </a:defRPr>
            </a:lvl1pPr>
          </a:lstStyle>
          <a:p>
            <a:fld id="{F8B25D9D-5365-41CD-BF43-4FFFCBF4BBDA}" type="datetime1">
              <a:rPr lang="en-US" smtClean="0"/>
              <a:t>4/24/2020</a:t>
            </a:fld>
            <a:endParaRPr lang="en-US" dirty="0"/>
          </a:p>
        </p:txBody>
      </p:sp>
      <p:sp>
        <p:nvSpPr>
          <p:cNvPr id="5" name="Footer Placeholder 5"/>
          <p:cNvSpPr>
            <a:spLocks noGrp="1"/>
          </p:cNvSpPr>
          <p:nvPr>
            <p:ph type="ftr" sz="quarter" idx="12"/>
          </p:nvPr>
        </p:nvSpPr>
        <p:spPr bwMode="white"/>
        <p:txBody>
          <a:bodyPr/>
          <a:lstStyle>
            <a:lvl1pPr>
              <a:defRPr>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4" name="Slide Number Placeholder 6"/>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47260539"/>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p:bg bwMode="auto">
      <p:bgPr>
        <a:solidFill>
          <a:srgbClr val="E8E8E8"/>
        </a:solidFill>
        <a:effectLst/>
      </p:bgPr>
    </p:bg>
    <p:spTree>
      <p:nvGrpSpPr>
        <p:cNvPr id="1" name=""/>
        <p:cNvGrpSpPr/>
        <p:nvPr/>
      </p:nvGrpSpPr>
      <p:grpSpPr>
        <a:xfrm>
          <a:off x="0" y="0"/>
          <a:ext cx="0" cy="0"/>
          <a:chOff x="0" y="0"/>
          <a:chExt cx="0" cy="0"/>
        </a:xfrm>
      </p:grpSpPr>
      <p:sp>
        <p:nvSpPr>
          <p:cNvPr id="10" name="Rectangle 1"/>
          <p:cNvSpPr txBox="1">
            <a:spLocks/>
          </p:cNvSpPr>
          <p:nvPr userDrawn="1"/>
        </p:nvSpPr>
        <p:spPr bwMode="black">
          <a:xfrm>
            <a:off x="0" y="1651380"/>
            <a:ext cx="12192000" cy="1733266"/>
          </a:xfrm>
          <a:prstGeom prst="rect">
            <a:avLst/>
          </a:prstGeom>
          <a:solidFill>
            <a:schemeClr val="tx1"/>
          </a:solidFill>
        </p:spPr>
        <p:txBody>
          <a:bodyPr vert="horz" lIns="0" tIns="0" rIns="0" bIns="0" rtlCol="0" anchor="ctr">
            <a:noAutofit/>
          </a:bodyPr>
          <a:lstStyle>
            <a:lvl1pPr algn="ctr" defTabSz="914400" rtl="0" eaLnBrk="1" latinLnBrk="0" hangingPunct="1">
              <a:lnSpc>
                <a:spcPct val="90000"/>
              </a:lnSpc>
              <a:spcBef>
                <a:spcPct val="0"/>
              </a:spcBef>
              <a:buNone/>
              <a:tabLst>
                <a:tab pos="3770313" algn="l"/>
              </a:tabLst>
              <a:defRPr sz="7000" kern="1200">
                <a:solidFill>
                  <a:schemeClr val="bg1"/>
                </a:solidFill>
                <a:latin typeface="+mj-lt"/>
                <a:ea typeface="+mj-ea"/>
                <a:cs typeface="+mj-cs"/>
              </a:defRPr>
            </a:lvl1pPr>
          </a:lstStyle>
          <a:p>
            <a:endParaRPr lang="en-US" dirty="0"/>
          </a:p>
        </p:txBody>
      </p:sp>
      <p:sp>
        <p:nvSpPr>
          <p:cNvPr id="7" name="Title 2"/>
          <p:cNvSpPr>
            <a:spLocks noGrp="1"/>
          </p:cNvSpPr>
          <p:nvPr>
            <p:ph type="title" hasCustomPrompt="1"/>
          </p:nvPr>
        </p:nvSpPr>
        <p:spPr bwMode="white">
          <a:xfrm>
            <a:off x="266700" y="1651380"/>
            <a:ext cx="11658600" cy="1733266"/>
          </a:xfrm>
          <a:noFill/>
        </p:spPr>
        <p:txBody>
          <a:bodyPr>
            <a:noAutofit/>
          </a:bodyPr>
          <a:lstStyle>
            <a:lvl1pPr algn="ctr">
              <a:tabLst>
                <a:tab pos="3770313" algn="l"/>
              </a:tabLst>
              <a:defRPr sz="7000">
                <a:solidFill>
                  <a:schemeClr val="bg1"/>
                </a:solidFill>
              </a:defRPr>
            </a:lvl1pPr>
          </a:lstStyle>
          <a:p>
            <a:r>
              <a:rPr lang="en-US" dirty="0"/>
              <a:t>Thank you!</a:t>
            </a:r>
          </a:p>
        </p:txBody>
      </p:sp>
      <p:sp>
        <p:nvSpPr>
          <p:cNvPr id="8" name="Text Placeholder 2"/>
          <p:cNvSpPr>
            <a:spLocks noGrp="1"/>
          </p:cNvSpPr>
          <p:nvPr>
            <p:ph type="body" sz="quarter" idx="13" hasCustomPrompt="1"/>
          </p:nvPr>
        </p:nvSpPr>
        <p:spPr bwMode="black">
          <a:xfrm>
            <a:off x="838200" y="3521123"/>
            <a:ext cx="10515600" cy="2681374"/>
          </a:xfrm>
        </p:spPr>
        <p:txBody>
          <a:bodyPr anchor="ctr"/>
          <a:lstStyle>
            <a:lvl1pPr marL="0" indent="0" algn="ctr">
              <a:lnSpc>
                <a:spcPct val="100000"/>
              </a:lnSpc>
              <a:spcBef>
                <a:spcPts val="0"/>
              </a:spcBef>
              <a:buNone/>
              <a:defRPr baseline="0">
                <a:solidFill>
                  <a:schemeClr val="tx2"/>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3"/>
          <p:cNvSpPr>
            <a:spLocks noGrp="1"/>
          </p:cNvSpPr>
          <p:nvPr>
            <p:ph type="dt" sz="half" idx="10"/>
          </p:nvPr>
        </p:nvSpPr>
        <p:spPr bwMode="black"/>
        <p:txBody>
          <a:bodyPr/>
          <a:lstStyle>
            <a:lvl1pPr>
              <a:defRPr>
                <a:solidFill>
                  <a:schemeClr val="tx2"/>
                </a:solidFill>
              </a:defRPr>
            </a:lvl1pPr>
          </a:lstStyle>
          <a:p>
            <a:fld id="{466A75E6-E45B-4C5D-981E-7C8ED0C72F5D}" type="datetime1">
              <a:rPr lang="en-US" smtClean="0"/>
              <a:pPr/>
              <a:t>4/24/2020</a:t>
            </a:fld>
            <a:endParaRPr lang="en-US" dirty="0"/>
          </a:p>
        </p:txBody>
      </p:sp>
      <p:sp>
        <p:nvSpPr>
          <p:cNvPr id="5" name="Footer Placeholder 4"/>
          <p:cNvSpPr>
            <a:spLocks noGrp="1"/>
          </p:cNvSpPr>
          <p:nvPr>
            <p:ph type="ftr" sz="quarter" idx="12"/>
          </p:nvPr>
        </p:nvSpPr>
        <p:spPr bwMode="black"/>
        <p:txBody>
          <a:bodyPr/>
          <a:lstStyle>
            <a:lvl1pPr>
              <a:defRPr>
                <a:solidFill>
                  <a:schemeClr val="tx1"/>
                </a:solidFill>
              </a:defRPr>
            </a:lvl1pPr>
          </a:lstStyle>
          <a:p>
            <a:r>
              <a:rPr lang="en-US" dirty="0">
                <a:solidFill>
                  <a:schemeClr val="tx2"/>
                </a:solidFill>
              </a:rPr>
              <a:t>Optional Tagline Goes Here</a:t>
            </a:r>
            <a:r>
              <a:rPr lang="en-US" dirty="0"/>
              <a:t> </a:t>
            </a:r>
            <a:r>
              <a:rPr lang="en-US" dirty="0">
                <a:solidFill>
                  <a:schemeClr val="accent1"/>
                </a:solidFill>
              </a:rPr>
              <a:t>|</a:t>
            </a:r>
            <a:r>
              <a:rPr lang="en-US" dirty="0"/>
              <a:t> </a:t>
            </a:r>
            <a:r>
              <a:rPr lang="en-US" dirty="0">
                <a:solidFill>
                  <a:schemeClr val="tx2"/>
                </a:solidFill>
              </a:rPr>
              <a:t>mn.gov/</a:t>
            </a:r>
            <a:r>
              <a:rPr lang="en-US" dirty="0" err="1">
                <a:solidFill>
                  <a:schemeClr val="tx2"/>
                </a:solidFill>
              </a:rPr>
              <a:t>websiteurl</a:t>
            </a:r>
            <a:endParaRPr lang="en-US" dirty="0">
              <a:solidFill>
                <a:schemeClr val="tx2"/>
              </a:solidFill>
            </a:endParaRPr>
          </a:p>
        </p:txBody>
      </p:sp>
      <p:sp>
        <p:nvSpPr>
          <p:cNvPr id="4" name="Slide Number Placeholder 5"/>
          <p:cNvSpPr>
            <a:spLocks noGrp="1"/>
          </p:cNvSpPr>
          <p:nvPr>
            <p:ph type="sldNum" sz="quarter" idx="11"/>
          </p:nvPr>
        </p:nvSpPr>
        <p:spPr bwMode="black"/>
        <p:txBody>
          <a:bodyPr/>
          <a:lstStyle>
            <a:lvl1pPr>
              <a:defRPr>
                <a:solidFill>
                  <a:schemeClr val="tx2"/>
                </a:solidFill>
              </a:defRPr>
            </a:lvl1pPr>
          </a:lstStyle>
          <a:p>
            <a:fld id="{48F63A3B-78C7-47BE-AE5E-E10140E04643}" type="slidenum">
              <a:rPr lang="en-US" smtClean="0"/>
              <a:pPr/>
              <a:t>‹#›</a:t>
            </a:fld>
            <a:endParaRPr lang="en-US" dirty="0"/>
          </a:p>
        </p:txBody>
      </p:sp>
      <p:sp>
        <p:nvSpPr>
          <p:cNvPr id="6" name="Rectangle 6"/>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b="48160"/>
          <a:stretch/>
        </p:blipFill>
        <p:spPr bwMode="gray">
          <a:xfrm>
            <a:off x="8176621" y="680319"/>
            <a:ext cx="3234329" cy="424581"/>
          </a:xfrm>
          <a:prstGeom prst="rect">
            <a:avLst/>
          </a:prstGeom>
        </p:spPr>
      </p:pic>
    </p:spTree>
    <p:extLst>
      <p:ext uri="{BB962C8B-B14F-4D97-AF65-F5344CB8AC3E}">
        <p14:creationId xmlns:p14="http://schemas.microsoft.com/office/powerpoint/2010/main" val="2290897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ank You (Blue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white">
          <a:xfrm>
            <a:off x="838200" y="2212733"/>
            <a:ext cx="10515600" cy="1472163"/>
          </a:xfrm>
        </p:spPr>
        <p:txBody>
          <a:bodyPr>
            <a:noAutofit/>
          </a:bodyPr>
          <a:lstStyle>
            <a:lvl1pPr algn="ctr">
              <a:tabLst>
                <a:tab pos="3770313" algn="l"/>
              </a:tabLst>
              <a:defRPr sz="700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bwMode="white">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white"/>
        <p:txBody>
          <a:bodyPr/>
          <a:lstStyle>
            <a:lvl1pPr>
              <a:defRPr>
                <a:solidFill>
                  <a:schemeClr val="bg1"/>
                </a:solidFill>
              </a:defRPr>
            </a:lvl1pPr>
          </a:lstStyle>
          <a:p>
            <a:fld id="{D094F804-653A-41F1-A565-1098D9DEB37A}" type="datetime1">
              <a:rPr lang="en-US" smtClean="0"/>
              <a:t>4/24/2020</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Optional Tagline Goes Here </a:t>
            </a:r>
            <a:r>
              <a:rPr lang="en-US" dirty="0">
                <a:solidFill>
                  <a:schemeClr val="accent2"/>
                </a:solidFill>
              </a:rPr>
              <a:t>|</a:t>
            </a:r>
            <a:r>
              <a:rPr lang="en-US" dirty="0"/>
              <a:t> mn.gov/</a:t>
            </a:r>
            <a:r>
              <a:rPr lang="en-US" dirty="0" err="1"/>
              <a:t>websiteurl</a:t>
            </a:r>
            <a:endParaRPr lang="en-US" dirty="0"/>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b="48160"/>
          <a:stretch/>
        </p:blipFill>
        <p:spPr bwMode="gray">
          <a:xfrm>
            <a:off x="8176621" y="680319"/>
            <a:ext cx="3234329" cy="424581"/>
          </a:xfrm>
          <a:prstGeom prst="rect">
            <a:avLst/>
          </a:prstGeom>
        </p:spPr>
      </p:pic>
    </p:spTree>
    <p:extLst>
      <p:ext uri="{BB962C8B-B14F-4D97-AF65-F5344CB8AC3E}">
        <p14:creationId xmlns:p14="http://schemas.microsoft.com/office/powerpoint/2010/main" val="2109608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White)">
    <p:bg bwMode="gray">
      <p:bgRef idx="1001">
        <a:schemeClr val="bg1"/>
      </p:bgRef>
    </p:bg>
    <p:spTree>
      <p:nvGrpSpPr>
        <p:cNvPr id="1" name=""/>
        <p:cNvGrpSpPr/>
        <p:nvPr/>
      </p:nvGrpSpPr>
      <p:grpSpPr>
        <a:xfrm>
          <a:off x="0" y="0"/>
          <a:ext cx="0" cy="0"/>
          <a:chOff x="0" y="0"/>
          <a:chExt cx="0" cy="0"/>
        </a:xfrm>
      </p:grpSpPr>
      <p:sp>
        <p:nvSpPr>
          <p:cNvPr id="15"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3" name="Content Placeholder 3"/>
          <p:cNvSpPr>
            <a:spLocks noGrp="1"/>
          </p:cNvSpPr>
          <p:nvPr>
            <p:ph idx="1"/>
          </p:nvPr>
        </p:nvSpPr>
        <p:spPr bwMode="gray">
          <a:xfrm>
            <a:off x="838200" y="1594624"/>
            <a:ext cx="10515600" cy="4582339"/>
          </a:xfrm>
          <a:noFill/>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4"/>
          <p:cNvSpPr>
            <a:spLocks noGrp="1"/>
          </p:cNvSpPr>
          <p:nvPr>
            <p:ph type="dt" sz="half" idx="10"/>
          </p:nvPr>
        </p:nvSpPr>
        <p:spPr bwMode="black"/>
        <p:txBody>
          <a:bodyPr/>
          <a:lstStyle/>
          <a:p>
            <a:fld id="{824D5D47-1752-4D84-8BFB-C2F71A34C932}" type="datetime1">
              <a:rPr lang="en-US" smtClean="0"/>
              <a:t>4/24/2020</a:t>
            </a:fld>
            <a:endParaRPr lang="en-US" dirty="0"/>
          </a:p>
        </p:txBody>
      </p:sp>
      <p:sp>
        <p:nvSpPr>
          <p:cNvPr id="10" name="Footer Placeholder 5"/>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32499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bwMode="gray">
      <p:bgPr>
        <a:solidFill>
          <a:schemeClr val="bg1"/>
        </a:solidFill>
        <a:effectLst/>
      </p:bgPr>
    </p:bg>
    <p:spTree>
      <p:nvGrpSpPr>
        <p:cNvPr id="1" name=""/>
        <p:cNvGrpSpPr/>
        <p:nvPr/>
      </p:nvGrpSpPr>
      <p:grpSpPr>
        <a:xfrm>
          <a:off x="0" y="0"/>
          <a:ext cx="0" cy="0"/>
          <a:chOff x="0" y="0"/>
          <a:chExt cx="0" cy="0"/>
        </a:xfrm>
      </p:grpSpPr>
      <p:sp>
        <p:nvSpPr>
          <p:cNvPr id="17"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6"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3" name="Content Placeholder 3"/>
          <p:cNvSpPr>
            <a:spLocks noGrp="1"/>
          </p:cNvSpPr>
          <p:nvPr>
            <p:ph sz="half" idx="1"/>
          </p:nvPr>
        </p:nvSpPr>
        <p:spPr bwMode="gray">
          <a:xfrm>
            <a:off x="838200" y="1594624"/>
            <a:ext cx="5181600" cy="4582339"/>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4"/>
          <p:cNvSpPr>
            <a:spLocks noGrp="1"/>
          </p:cNvSpPr>
          <p:nvPr>
            <p:ph sz="half" idx="2"/>
          </p:nvPr>
        </p:nvSpPr>
        <p:spPr bwMode="gray">
          <a:xfrm>
            <a:off x="6172200" y="1594624"/>
            <a:ext cx="5181600" cy="4582339"/>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5"/>
          <p:cNvSpPr>
            <a:spLocks noGrp="1"/>
          </p:cNvSpPr>
          <p:nvPr>
            <p:ph type="dt" sz="half" idx="10"/>
          </p:nvPr>
        </p:nvSpPr>
        <p:spPr bwMode="black"/>
        <p:txBody>
          <a:bodyPr/>
          <a:lstStyle/>
          <a:p>
            <a:fld id="{7C198DD1-C477-482D-A126-3FBDD1778E48}" type="datetime1">
              <a:rPr lang="en-US" smtClean="0"/>
              <a:t>4/24/2020</a:t>
            </a:fld>
            <a:endParaRPr lang="en-US" dirty="0"/>
          </a:p>
        </p:txBody>
      </p:sp>
      <p:sp>
        <p:nvSpPr>
          <p:cNvPr id="11"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7" name="Slide Number Placeholder 7"/>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0"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accent2"/>
              </a:solidFill>
            </a:endParaRPr>
          </a:p>
        </p:txBody>
      </p:sp>
    </p:spTree>
    <p:extLst>
      <p:ext uri="{BB962C8B-B14F-4D97-AF65-F5344CB8AC3E}">
        <p14:creationId xmlns:p14="http://schemas.microsoft.com/office/powerpoint/2010/main" val="716610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Boxed)">
    <p:bg bwMode="auto">
      <p:bgPr>
        <a:solidFill>
          <a:srgbClr val="E8E8E8"/>
        </a:solidFill>
        <a:effectLst/>
      </p:bgPr>
    </p:bg>
    <p:spTree>
      <p:nvGrpSpPr>
        <p:cNvPr id="1" name=""/>
        <p:cNvGrpSpPr/>
        <p:nvPr/>
      </p:nvGrpSpPr>
      <p:grpSpPr>
        <a:xfrm>
          <a:off x="0" y="0"/>
          <a:ext cx="0" cy="0"/>
          <a:chOff x="0" y="0"/>
          <a:chExt cx="0" cy="0"/>
        </a:xfrm>
      </p:grpSpPr>
      <p:sp>
        <p:nvSpPr>
          <p:cNvPr id="15"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4"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2" name="Rectangle 1"/>
          <p:cNvSpPr/>
          <p:nvPr userDrawn="1"/>
        </p:nvSpPr>
        <p:spPr>
          <a:xfrm>
            <a:off x="838200" y="1335281"/>
            <a:ext cx="10515600" cy="48416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3"/>
          <p:cNvSpPr>
            <a:spLocks noGrp="1"/>
          </p:cNvSpPr>
          <p:nvPr>
            <p:ph idx="1"/>
          </p:nvPr>
        </p:nvSpPr>
        <p:spPr bwMode="gray">
          <a:xfrm>
            <a:off x="838200" y="1335281"/>
            <a:ext cx="10515600" cy="4841683"/>
          </a:xfrm>
          <a:noFill/>
        </p:spPr>
        <p:txBody>
          <a:bodyPr lIns="182880" tIns="301752" rIns="182880"/>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4"/>
          <p:cNvSpPr>
            <a:spLocks noGrp="1"/>
          </p:cNvSpPr>
          <p:nvPr>
            <p:ph type="dt" sz="half" idx="10"/>
          </p:nvPr>
        </p:nvSpPr>
        <p:spPr bwMode="black"/>
        <p:txBody>
          <a:bodyPr/>
          <a:lstStyle/>
          <a:p>
            <a:fld id="{9A198C9B-0587-4A1E-9E03-E4C9FE222F08}" type="datetime1">
              <a:rPr lang="en-US" smtClean="0"/>
              <a:t>4/24/2020</a:t>
            </a:fld>
            <a:endParaRPr lang="en-US" dirty="0"/>
          </a:p>
        </p:txBody>
      </p:sp>
      <p:sp>
        <p:nvSpPr>
          <p:cNvPr id="11" name="Footer Placeholder 5"/>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8584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bwMode="auto">
      <p:bgPr>
        <a:solidFill>
          <a:srgbClr val="E8E8E8"/>
        </a:solidFill>
        <a:effectLst/>
      </p:bgPr>
    </p:bg>
    <p:spTree>
      <p:nvGrpSpPr>
        <p:cNvPr id="1" name=""/>
        <p:cNvGrpSpPr/>
        <p:nvPr/>
      </p:nvGrpSpPr>
      <p:grpSpPr>
        <a:xfrm>
          <a:off x="0" y="0"/>
          <a:ext cx="0" cy="0"/>
          <a:chOff x="0" y="0"/>
          <a:chExt cx="0" cy="0"/>
        </a:xfrm>
      </p:grpSpPr>
      <p:sp>
        <p:nvSpPr>
          <p:cNvPr id="16" name="Rectangle 1"/>
          <p:cNvSpPr/>
          <p:nvPr userDrawn="1"/>
        </p:nvSpPr>
        <p:spPr bwMode="black">
          <a:xfrm>
            <a:off x="0" y="-128"/>
            <a:ext cx="12188952" cy="12161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a:p>
        </p:txBody>
      </p:sp>
      <p:sp>
        <p:nvSpPr>
          <p:cNvPr id="15" name="Title 2"/>
          <p:cNvSpPr>
            <a:spLocks noGrp="1"/>
          </p:cNvSpPr>
          <p:nvPr>
            <p:ph type="title"/>
          </p:nvPr>
        </p:nvSpPr>
        <p:spPr bwMode="white">
          <a:xfrm>
            <a:off x="838200" y="-1"/>
            <a:ext cx="10515600" cy="1216025"/>
          </a:xfrm>
          <a:noFill/>
        </p:spPr>
        <p:txBody>
          <a:bodyPr lIns="0" rIns="0">
            <a:normAutofit/>
          </a:bodyPr>
          <a:lstStyle>
            <a:lvl1pPr algn="r">
              <a:defRPr sz="3600">
                <a:solidFill>
                  <a:schemeClr val="bg1"/>
                </a:solidFill>
              </a:defRPr>
            </a:lvl1pPr>
          </a:lstStyle>
          <a:p>
            <a:r>
              <a:rPr lang="en-US"/>
              <a:t>Click to edit Master title style</a:t>
            </a:r>
            <a:endParaRPr lang="en-US" dirty="0"/>
          </a:p>
        </p:txBody>
      </p:sp>
      <p:sp>
        <p:nvSpPr>
          <p:cNvPr id="10" name="Rectangle 9"/>
          <p:cNvSpPr/>
          <p:nvPr userDrawn="1"/>
        </p:nvSpPr>
        <p:spPr>
          <a:xfrm>
            <a:off x="838200" y="1594624"/>
            <a:ext cx="5181600" cy="4582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3"/>
          <p:cNvSpPr>
            <a:spLocks noGrp="1"/>
          </p:cNvSpPr>
          <p:nvPr>
            <p:ph sz="half" idx="1"/>
          </p:nvPr>
        </p:nvSpPr>
        <p:spPr bwMode="gray">
          <a:xfrm>
            <a:off x="838200" y="1594624"/>
            <a:ext cx="5181600" cy="4582339"/>
          </a:xfrm>
          <a:noFill/>
        </p:spPr>
        <p:txBody>
          <a:bodyPr lIns="182880" tIns="182880"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userDrawn="1"/>
        </p:nvSpPr>
        <p:spPr>
          <a:xfrm>
            <a:off x="6172200" y="1594624"/>
            <a:ext cx="5181600" cy="4582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4"/>
          <p:cNvSpPr>
            <a:spLocks noGrp="1"/>
          </p:cNvSpPr>
          <p:nvPr>
            <p:ph sz="half" idx="2"/>
          </p:nvPr>
        </p:nvSpPr>
        <p:spPr bwMode="gray">
          <a:xfrm>
            <a:off x="6172200" y="1594624"/>
            <a:ext cx="5181600" cy="4582339"/>
          </a:xfrm>
          <a:noFill/>
        </p:spPr>
        <p:txBody>
          <a:bodyPr lIns="182880" tIns="182880" rIns="18288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5"/>
          <p:cNvSpPr>
            <a:spLocks noGrp="1"/>
          </p:cNvSpPr>
          <p:nvPr>
            <p:ph type="dt" sz="half" idx="10"/>
          </p:nvPr>
        </p:nvSpPr>
        <p:spPr bwMode="black"/>
        <p:txBody>
          <a:bodyPr/>
          <a:lstStyle/>
          <a:p>
            <a:fld id="{5485A5BA-A5F9-4138-9E4B-FFD626F6437A}" type="datetime1">
              <a:rPr lang="en-US" smtClean="0"/>
              <a:t>4/24/2020</a:t>
            </a:fld>
            <a:endParaRPr lang="en-US" dirty="0"/>
          </a:p>
        </p:txBody>
      </p:sp>
      <p:sp>
        <p:nvSpPr>
          <p:cNvPr id="11" name="Footer Placeholder 6"/>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7" name="Slide Number Placeholder 7"/>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5538010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bwMode="black">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068C556E-7101-4471-A958-3911E20944AB}" type="datetime1">
              <a:rPr lang="en-US" smtClean="0"/>
              <a:t>4/24/2020</a:t>
            </a:fld>
            <a:endParaRPr lang="en-US" dirty="0"/>
          </a:p>
        </p:txBody>
      </p:sp>
      <p:sp>
        <p:nvSpPr>
          <p:cNvPr id="12"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 mn.gov/</a:t>
            </a:r>
            <a:r>
              <a:rPr lang="en-US" dirty="0" err="1"/>
              <a:t>websiteurl</a:t>
            </a:r>
            <a:endParaRPr lang="en-US" dirty="0"/>
          </a:p>
        </p:txBody>
      </p:sp>
      <p:sp>
        <p:nvSpPr>
          <p:cNvPr id="6"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99" r:id="rId1"/>
    <p:sldLayoutId id="2147483788" r:id="rId2"/>
    <p:sldLayoutId id="2147483787" r:id="rId3"/>
    <p:sldLayoutId id="2147483795" r:id="rId4"/>
    <p:sldLayoutId id="2147483711" r:id="rId5"/>
    <p:sldLayoutId id="2147483712" r:id="rId6"/>
    <p:sldLayoutId id="2147483790" r:id="rId7"/>
    <p:sldLayoutId id="2147483789" r:id="rId8"/>
    <p:sldLayoutId id="2147483714" r:id="rId9"/>
    <p:sldLayoutId id="2147483780" r:id="rId10"/>
    <p:sldLayoutId id="2147483773" r:id="rId11"/>
    <p:sldLayoutId id="2147483800" r:id="rId12"/>
    <p:sldLayoutId id="2147483688" r:id="rId13"/>
    <p:sldLayoutId id="2147483826" r:id="rId14"/>
    <p:sldLayoutId id="2147483801" r:id="rId15"/>
    <p:sldLayoutId id="2147483802" r:id="rId16"/>
    <p:sldLayoutId id="2147483803" r:id="rId17"/>
    <p:sldLayoutId id="2147483744" r:id="rId18"/>
    <p:sldLayoutId id="2147483793" r:id="rId19"/>
    <p:sldLayoutId id="2147483767" r:id="rId20"/>
    <p:sldLayoutId id="2147483771" r:id="rId21"/>
    <p:sldLayoutId id="2147483772" r:id="rId22"/>
    <p:sldLayoutId id="2147483820" r:id="rId23"/>
    <p:sldLayoutId id="2147483769" r:id="rId24"/>
    <p:sldLayoutId id="2147483830" r:id="rId25"/>
    <p:sldLayoutId id="2147483770" r:id="rId26"/>
    <p:sldLayoutId id="2147483829" r:id="rId27"/>
    <p:sldLayoutId id="2147483732" r:id="rId28"/>
    <p:sldLayoutId id="2147483794" r:id="rId29"/>
    <p:sldLayoutId id="2147483733" r:id="rId30"/>
    <p:sldLayoutId id="2147483821" r:id="rId31"/>
    <p:sldLayoutId id="2147483805" r:id="rId32"/>
    <p:sldLayoutId id="2147483806" r:id="rId33"/>
    <p:sldLayoutId id="2147483822" r:id="rId34"/>
    <p:sldLayoutId id="2147483750" r:id="rId35"/>
    <p:sldLayoutId id="2147483765" r:id="rId36"/>
    <p:sldLayoutId id="2147483823" r:id="rId37"/>
    <p:sldLayoutId id="2147483809" r:id="rId38"/>
    <p:sldLayoutId id="2147483808" r:id="rId39"/>
    <p:sldLayoutId id="2147483824" r:id="rId40"/>
    <p:sldLayoutId id="2147483781" r:id="rId41"/>
    <p:sldLayoutId id="2147483825" r:id="rId42"/>
    <p:sldLayoutId id="2147483807" r:id="rId43"/>
    <p:sldLayoutId id="2147483819" r:id="rId44"/>
    <p:sldLayoutId id="2147483738" r:id="rId45"/>
    <p:sldLayoutId id="2147483739" r:id="rId46"/>
    <p:sldLayoutId id="2147483754" r:id="rId47"/>
    <p:sldLayoutId id="2147483755" r:id="rId48"/>
    <p:sldLayoutId id="2147483759" r:id="rId49"/>
    <p:sldLayoutId id="2147483753" r:id="rId50"/>
    <p:sldLayoutId id="2147483763" r:id="rId51"/>
    <p:sldLayoutId id="2147483762" r:id="rId52"/>
    <p:sldLayoutId id="2147483797" r:id="rId53"/>
    <p:sldLayoutId id="2147483827" r:id="rId54"/>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hyperlink" Target="mailto:work.well.mmb@state.mn.us" TargetMode="External"/><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sv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D95D93-1057-4FDE-8EDB-BC7BD96EB9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58675" cy="8173768"/>
          </a:xfrm>
          <a:prstGeom prst="rect">
            <a:avLst/>
          </a:prstGeom>
        </p:spPr>
      </p:pic>
      <p:sp>
        <p:nvSpPr>
          <p:cNvPr id="8" name="Title 5">
            <a:extLst>
              <a:ext uri="{FF2B5EF4-FFF2-40B4-BE49-F238E27FC236}">
                <a16:creationId xmlns:a16="http://schemas.microsoft.com/office/drawing/2014/main" id="{4DBDA4A1-8DB9-458D-B24A-A591C4CA7C37}"/>
              </a:ext>
            </a:extLst>
          </p:cNvPr>
          <p:cNvSpPr txBox="1">
            <a:spLocks/>
          </p:cNvSpPr>
          <p:nvPr/>
        </p:nvSpPr>
        <p:spPr bwMode="white">
          <a:xfrm>
            <a:off x="378080" y="190466"/>
            <a:ext cx="7029451" cy="1762126"/>
          </a:xfrm>
          <a:prstGeom prst="rect">
            <a:avLst/>
          </a:prstGeom>
          <a:noFill/>
        </p:spPr>
        <p:txBody>
          <a:bodyPr vert="horz" lIns="0" tIns="45720" rIns="0" bIns="45720" rtlCol="0" anchor="ctr">
            <a:normAutofit/>
          </a:bodyPr>
          <a:lstStyle>
            <a:lvl1pPr algn="r"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ctr"/>
            <a:r>
              <a:rPr lang="en-US" sz="5400" b="1" dirty="0"/>
              <a:t>LISTENING SESSION</a:t>
            </a:r>
          </a:p>
        </p:txBody>
      </p:sp>
      <p:sp>
        <p:nvSpPr>
          <p:cNvPr id="9" name="Title 5">
            <a:extLst>
              <a:ext uri="{FF2B5EF4-FFF2-40B4-BE49-F238E27FC236}">
                <a16:creationId xmlns:a16="http://schemas.microsoft.com/office/drawing/2014/main" id="{66A8115C-382F-4D74-B3D7-0C661F8C7724}"/>
              </a:ext>
            </a:extLst>
          </p:cNvPr>
          <p:cNvSpPr txBox="1">
            <a:spLocks/>
          </p:cNvSpPr>
          <p:nvPr/>
        </p:nvSpPr>
        <p:spPr bwMode="white">
          <a:xfrm>
            <a:off x="197106" y="1267219"/>
            <a:ext cx="7029450" cy="1762126"/>
          </a:xfrm>
          <a:prstGeom prst="rect">
            <a:avLst/>
          </a:prstGeom>
          <a:noFill/>
        </p:spPr>
        <p:txBody>
          <a:bodyPr vert="horz" lIns="0" tIns="45720" rIns="0" bIns="45720" rtlCol="0" anchor="ctr">
            <a:normAutofit/>
          </a:bodyPr>
          <a:lstStyle>
            <a:lvl1pPr algn="r"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ctr"/>
            <a:r>
              <a:rPr lang="en-US" sz="4400" i="1" dirty="0"/>
              <a:t>we’ll begin shortly</a:t>
            </a:r>
          </a:p>
        </p:txBody>
      </p:sp>
      <p:cxnSp>
        <p:nvCxnSpPr>
          <p:cNvPr id="12" name="Straight Connector 11">
            <a:extLst>
              <a:ext uri="{FF2B5EF4-FFF2-40B4-BE49-F238E27FC236}">
                <a16:creationId xmlns:a16="http://schemas.microsoft.com/office/drawing/2014/main" id="{39FDCA89-F24A-45D8-93A0-CC2F3161E8B6}"/>
              </a:ext>
            </a:extLst>
          </p:cNvPr>
          <p:cNvCxnSpPr/>
          <p:nvPr/>
        </p:nvCxnSpPr>
        <p:spPr>
          <a:xfrm>
            <a:off x="892431" y="1609906"/>
            <a:ext cx="6181725" cy="0"/>
          </a:xfrm>
          <a:prstGeom prst="line">
            <a:avLst/>
          </a:prstGeom>
          <a:ln w="28575"/>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3725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636A-B783-4E72-BCBB-769CD03DEBE6}"/>
              </a:ext>
            </a:extLst>
          </p:cNvPr>
          <p:cNvSpPr>
            <a:spLocks noGrp="1"/>
          </p:cNvSpPr>
          <p:nvPr>
            <p:ph type="title"/>
          </p:nvPr>
        </p:nvSpPr>
        <p:spPr>
          <a:xfrm>
            <a:off x="514350" y="355600"/>
            <a:ext cx="4406900" cy="1452418"/>
          </a:xfrm>
        </p:spPr>
        <p:txBody>
          <a:bodyPr>
            <a:normAutofit/>
          </a:bodyPr>
          <a:lstStyle/>
          <a:p>
            <a:pPr algn="l"/>
            <a:r>
              <a:rPr lang="en-US" sz="4000" b="1" dirty="0"/>
              <a:t>HEATHER RAUTIO</a:t>
            </a:r>
            <a:br>
              <a:rPr lang="en-US" sz="4000" b="1" dirty="0"/>
            </a:br>
            <a:r>
              <a:rPr lang="en-US" sz="3200" b="1" dirty="0"/>
              <a:t>Panelist</a:t>
            </a:r>
          </a:p>
        </p:txBody>
      </p:sp>
      <p:sp>
        <p:nvSpPr>
          <p:cNvPr id="3" name="Content Placeholder 2">
            <a:extLst>
              <a:ext uri="{FF2B5EF4-FFF2-40B4-BE49-F238E27FC236}">
                <a16:creationId xmlns:a16="http://schemas.microsoft.com/office/drawing/2014/main" id="{7662BC74-E04E-4CA3-BD03-81E9FF5B87B2}"/>
              </a:ext>
            </a:extLst>
          </p:cNvPr>
          <p:cNvSpPr>
            <a:spLocks noGrp="1"/>
          </p:cNvSpPr>
          <p:nvPr>
            <p:ph sz="quarter" idx="10"/>
          </p:nvPr>
        </p:nvSpPr>
        <p:spPr>
          <a:xfrm>
            <a:off x="392854" y="1747800"/>
            <a:ext cx="5435600" cy="4351482"/>
          </a:xfrm>
        </p:spPr>
        <p:txBody>
          <a:bodyPr>
            <a:normAutofit/>
          </a:bodyPr>
          <a:lstStyle/>
          <a:p>
            <a:pPr lvl="0">
              <a:buClr>
                <a:srgbClr val="78BE21"/>
              </a:buClr>
            </a:pPr>
            <a:r>
              <a:rPr lang="en-US" sz="2600" dirty="0">
                <a:solidFill>
                  <a:srgbClr val="FFFFFF"/>
                </a:solidFill>
              </a:rPr>
              <a:t>MMB-SEGIP</a:t>
            </a:r>
          </a:p>
          <a:p>
            <a:pPr lvl="1"/>
            <a:r>
              <a:rPr lang="en-US" sz="2600" dirty="0"/>
              <a:t>Billing and Operations Supervisor with Employee Insurance</a:t>
            </a:r>
          </a:p>
          <a:p>
            <a:pPr lvl="1"/>
            <a:r>
              <a:rPr lang="en-US" sz="2200"/>
              <a:t>Four</a:t>
            </a:r>
            <a:r>
              <a:rPr lang="en-US" sz="2200" dirty="0"/>
              <a:t> years with the State of Minnesota</a:t>
            </a:r>
          </a:p>
          <a:p>
            <a:r>
              <a:rPr lang="en-US" sz="2600" dirty="0"/>
              <a:t>Currently working from home</a:t>
            </a:r>
          </a:p>
          <a:p>
            <a:r>
              <a:rPr lang="en-US" sz="2600" dirty="0"/>
              <a:t>Current mood: Keep on </a:t>
            </a:r>
            <a:r>
              <a:rPr lang="en-US" sz="2600"/>
              <a:t>keeping</a:t>
            </a:r>
            <a:r>
              <a:rPr lang="en-US" sz="2600" dirty="0"/>
              <a:t> on!</a:t>
            </a:r>
          </a:p>
        </p:txBody>
      </p:sp>
      <p:pic>
        <p:nvPicPr>
          <p:cNvPr id="4" name="Picture 3">
            <a:extLst>
              <a:ext uri="{FF2B5EF4-FFF2-40B4-BE49-F238E27FC236}">
                <a16:creationId xmlns:a16="http://schemas.microsoft.com/office/drawing/2014/main" id="{41A7B14C-356F-4B3B-BB5C-CE7661726B87}"/>
              </a:ext>
            </a:extLst>
          </p:cNvPr>
          <p:cNvPicPr>
            <a:picLocks noChangeAspect="1"/>
          </p:cNvPicPr>
          <p:nvPr/>
        </p:nvPicPr>
        <p:blipFill>
          <a:blip r:embed="rId3"/>
          <a:stretch>
            <a:fillRect/>
          </a:stretch>
        </p:blipFill>
        <p:spPr>
          <a:xfrm>
            <a:off x="7770501" y="1246443"/>
            <a:ext cx="3639629" cy="4852839"/>
          </a:xfrm>
          <a:prstGeom prst="rect">
            <a:avLst/>
          </a:prstGeom>
        </p:spPr>
      </p:pic>
    </p:spTree>
    <p:extLst>
      <p:ext uri="{BB962C8B-B14F-4D97-AF65-F5344CB8AC3E}">
        <p14:creationId xmlns:p14="http://schemas.microsoft.com/office/powerpoint/2010/main" val="2525051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108B3502-3909-4F05-A381-BF323B8893C5}"/>
              </a:ext>
            </a:extLst>
          </p:cNvPr>
          <p:cNvPicPr>
            <a:picLocks noGrp="1"/>
          </p:cNvPicPr>
          <p:nvPr>
            <p:ph type="pic" sz="quarter" idx="13"/>
          </p:nvPr>
        </p:nvPicPr>
        <p:blipFill>
          <a:blip r:embed="rId3">
            <a:extLst>
              <a:ext uri="{28A0092B-C50C-407E-A947-70E740481C1C}">
                <a14:useLocalDpi xmlns:a14="http://schemas.microsoft.com/office/drawing/2010/main" val="0"/>
              </a:ext>
            </a:extLst>
          </a:blip>
          <a:srcRect l="7763" r="7763"/>
          <a:stretch>
            <a:fillRect/>
          </a:stretch>
        </p:blipFill>
        <p:spPr>
          <a:xfrm>
            <a:off x="7572374" y="874032"/>
            <a:ext cx="3743627" cy="4637741"/>
          </a:xfrm>
        </p:spPr>
      </p:pic>
      <p:sp>
        <p:nvSpPr>
          <p:cNvPr id="5" name="Title 1">
            <a:extLst>
              <a:ext uri="{FF2B5EF4-FFF2-40B4-BE49-F238E27FC236}">
                <a16:creationId xmlns:a16="http://schemas.microsoft.com/office/drawing/2014/main" id="{9EE7E1EC-E442-4B13-ACC5-9479B7A2194B}"/>
              </a:ext>
            </a:extLst>
          </p:cNvPr>
          <p:cNvSpPr txBox="1">
            <a:spLocks/>
          </p:cNvSpPr>
          <p:nvPr/>
        </p:nvSpPr>
        <p:spPr bwMode="white">
          <a:xfrm>
            <a:off x="452120" y="464904"/>
            <a:ext cx="4406900" cy="1452418"/>
          </a:xfrm>
          <a:prstGeom prst="rect">
            <a:avLst/>
          </a:prstGeom>
          <a:noFill/>
        </p:spPr>
        <p:txBody>
          <a:bodyPr vert="horz" lIns="0" tIns="45720" rIns="0" bIns="45720" rtlCol="0" anchor="ctr">
            <a:normAutofit/>
          </a:bodyPr>
          <a:lstStyle>
            <a:lvl1pPr algn="r" defTabSz="914400" rtl="0" eaLnBrk="1" latinLnBrk="0" hangingPunct="1">
              <a:lnSpc>
                <a:spcPct val="90000"/>
              </a:lnSpc>
              <a:spcBef>
                <a:spcPct val="0"/>
              </a:spcBef>
              <a:buNone/>
              <a:defRPr sz="3600" kern="1200">
                <a:solidFill>
                  <a:schemeClr val="accent2"/>
                </a:solidFill>
                <a:latin typeface="+mj-lt"/>
                <a:ea typeface="+mj-ea"/>
                <a:cs typeface="+mj-cs"/>
              </a:defRPr>
            </a:lvl1pPr>
          </a:lstStyle>
          <a:p>
            <a:pPr algn="l"/>
            <a:r>
              <a:rPr lang="en-US" sz="4000" b="1" dirty="0"/>
              <a:t>SHANE WARNKE</a:t>
            </a:r>
            <a:br>
              <a:rPr lang="en-US" sz="4000" b="1" dirty="0"/>
            </a:br>
            <a:r>
              <a:rPr lang="en-US" sz="3200" b="1" dirty="0"/>
              <a:t>Panelist</a:t>
            </a:r>
          </a:p>
        </p:txBody>
      </p:sp>
      <p:sp>
        <p:nvSpPr>
          <p:cNvPr id="8" name="Content Placeholder 2">
            <a:extLst>
              <a:ext uri="{FF2B5EF4-FFF2-40B4-BE49-F238E27FC236}">
                <a16:creationId xmlns:a16="http://schemas.microsoft.com/office/drawing/2014/main" id="{19F38469-6BD9-4744-8C84-C2E3F510A30D}"/>
              </a:ext>
            </a:extLst>
          </p:cNvPr>
          <p:cNvSpPr txBox="1">
            <a:spLocks/>
          </p:cNvSpPr>
          <p:nvPr/>
        </p:nvSpPr>
        <p:spPr bwMode="white">
          <a:xfrm>
            <a:off x="530862" y="1766594"/>
            <a:ext cx="6266178" cy="435148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spcAft>
                <a:spcPts val="1000"/>
              </a:spcAft>
              <a:buClr>
                <a:schemeClr val="accent2"/>
              </a:buClr>
              <a:buFont typeface="Arial" panose="020B0604020202020204" pitchFamily="34" charset="0"/>
              <a:buChar char="•"/>
              <a:defRPr sz="2500" kern="1200">
                <a:solidFill>
                  <a:schemeClr val="bg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2"/>
              </a:buClr>
              <a:buFont typeface="Arial" panose="020B0604020202020204" pitchFamily="34" charset="0"/>
              <a:buChar char="•"/>
              <a:defRPr sz="2100" kern="1200">
                <a:solidFill>
                  <a:schemeClr val="bg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2"/>
              </a:buClr>
              <a:buFont typeface="Arial" panose="020B0604020202020204" pitchFamily="34" charset="0"/>
              <a:buChar char="•"/>
              <a:defRPr sz="1700" kern="1200">
                <a:solidFill>
                  <a:schemeClr val="bg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2"/>
              </a:buClr>
              <a:buFont typeface="Arial" panose="020B0604020202020204" pitchFamily="34" charset="0"/>
              <a:buChar char="•"/>
              <a:defRPr sz="1700" kern="1200">
                <a:solidFill>
                  <a:schemeClr val="bg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2"/>
              </a:buClr>
              <a:buFont typeface="Arial" panose="020B0604020202020204" pitchFamily="34" charset="0"/>
              <a:buChar char="•"/>
              <a:defRPr sz="17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78BE21"/>
              </a:buClr>
            </a:pPr>
            <a:r>
              <a:rPr lang="en-US" sz="2600" dirty="0">
                <a:solidFill>
                  <a:srgbClr val="FFFFFF"/>
                </a:solidFill>
              </a:rPr>
              <a:t>Department of Human Services</a:t>
            </a:r>
          </a:p>
          <a:p>
            <a:pPr lvl="1"/>
            <a:r>
              <a:rPr lang="en-US" sz="2600" dirty="0"/>
              <a:t>Director of Safety </a:t>
            </a:r>
          </a:p>
          <a:p>
            <a:r>
              <a:rPr lang="en-US" sz="2600" dirty="0"/>
              <a:t>14.5 years with the State of Minnesota</a:t>
            </a:r>
          </a:p>
          <a:p>
            <a:r>
              <a:rPr lang="en-US" sz="2600" dirty="0"/>
              <a:t>Currently working on site</a:t>
            </a:r>
          </a:p>
          <a:p>
            <a:r>
              <a:rPr lang="en-US" sz="2600" dirty="0"/>
              <a:t>Current mood: Cool, calm, and collected</a:t>
            </a:r>
          </a:p>
        </p:txBody>
      </p:sp>
    </p:spTree>
    <p:extLst>
      <p:ext uri="{BB962C8B-B14F-4D97-AF65-F5344CB8AC3E}">
        <p14:creationId xmlns:p14="http://schemas.microsoft.com/office/powerpoint/2010/main" val="3958604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636A-B783-4E72-BCBB-769CD03DEBE6}"/>
              </a:ext>
            </a:extLst>
          </p:cNvPr>
          <p:cNvSpPr>
            <a:spLocks noGrp="1"/>
          </p:cNvSpPr>
          <p:nvPr>
            <p:ph type="title"/>
          </p:nvPr>
        </p:nvSpPr>
        <p:spPr>
          <a:xfrm>
            <a:off x="514350" y="355600"/>
            <a:ext cx="4406900" cy="1216025"/>
          </a:xfrm>
        </p:spPr>
        <p:txBody>
          <a:bodyPr>
            <a:normAutofit/>
          </a:bodyPr>
          <a:lstStyle/>
          <a:p>
            <a:pPr algn="l"/>
            <a:r>
              <a:rPr lang="en-US" b="1" dirty="0"/>
              <a:t>SUSAN KUSZ</a:t>
            </a:r>
            <a:br>
              <a:rPr lang="en-US" b="1" dirty="0"/>
            </a:br>
            <a:r>
              <a:rPr lang="en-US" sz="3200" b="1" dirty="0"/>
              <a:t>Panelist</a:t>
            </a:r>
          </a:p>
        </p:txBody>
      </p:sp>
      <p:sp>
        <p:nvSpPr>
          <p:cNvPr id="3" name="Content Placeholder 2">
            <a:extLst>
              <a:ext uri="{FF2B5EF4-FFF2-40B4-BE49-F238E27FC236}">
                <a16:creationId xmlns:a16="http://schemas.microsoft.com/office/drawing/2014/main" id="{7662BC74-E04E-4CA3-BD03-81E9FF5B87B2}"/>
              </a:ext>
            </a:extLst>
          </p:cNvPr>
          <p:cNvSpPr>
            <a:spLocks noGrp="1"/>
          </p:cNvSpPr>
          <p:nvPr>
            <p:ph sz="quarter" idx="10"/>
          </p:nvPr>
        </p:nvSpPr>
        <p:spPr>
          <a:xfrm>
            <a:off x="404586" y="1758835"/>
            <a:ext cx="5435600" cy="4164445"/>
          </a:xfrm>
        </p:spPr>
        <p:txBody>
          <a:bodyPr>
            <a:normAutofit/>
          </a:bodyPr>
          <a:lstStyle/>
          <a:p>
            <a:r>
              <a:rPr lang="en-US" sz="2600" dirty="0"/>
              <a:t>Department of Employment and Economic Development</a:t>
            </a:r>
          </a:p>
          <a:p>
            <a:pPr lvl="1"/>
            <a:r>
              <a:rPr lang="en-US" sz="2600" dirty="0"/>
              <a:t>State Services for the Blind</a:t>
            </a:r>
          </a:p>
          <a:p>
            <a:r>
              <a:rPr lang="en-US" sz="2600" dirty="0"/>
              <a:t>15 years with the State of Minnesota</a:t>
            </a:r>
          </a:p>
          <a:p>
            <a:r>
              <a:rPr lang="en-US" sz="2600" dirty="0"/>
              <a:t>Current mood: Staying positive!</a:t>
            </a:r>
          </a:p>
        </p:txBody>
      </p:sp>
      <p:pic>
        <p:nvPicPr>
          <p:cNvPr id="5" name="Picture 4">
            <a:extLst>
              <a:ext uri="{FF2B5EF4-FFF2-40B4-BE49-F238E27FC236}">
                <a16:creationId xmlns:a16="http://schemas.microsoft.com/office/drawing/2014/main" id="{8D9267EF-9E13-4552-83F3-5CC84C13A8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1815" y="718457"/>
            <a:ext cx="5105400" cy="5453743"/>
          </a:xfrm>
          <a:prstGeom prst="rect">
            <a:avLst/>
          </a:prstGeom>
        </p:spPr>
      </p:pic>
    </p:spTree>
    <p:extLst>
      <p:ext uri="{BB962C8B-B14F-4D97-AF65-F5344CB8AC3E}">
        <p14:creationId xmlns:p14="http://schemas.microsoft.com/office/powerpoint/2010/main" val="3045278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CF5C36F-9280-48AC-9A4F-7E35FD4B8BFA}"/>
              </a:ext>
            </a:extLst>
          </p:cNvPr>
          <p:cNvSpPr>
            <a:spLocks noGrp="1"/>
          </p:cNvSpPr>
          <p:nvPr>
            <p:ph type="title"/>
          </p:nvPr>
        </p:nvSpPr>
        <p:spPr>
          <a:xfrm>
            <a:off x="1369807" y="1570860"/>
            <a:ext cx="9488245" cy="1563580"/>
          </a:xfrm>
        </p:spPr>
        <p:txBody>
          <a:bodyPr/>
          <a:lstStyle/>
          <a:p>
            <a:r>
              <a:rPr lang="en-US" sz="9600" b="1" dirty="0">
                <a:solidFill>
                  <a:schemeClr val="tx1"/>
                </a:solidFill>
              </a:rPr>
              <a:t>DISCUSSION</a:t>
            </a:r>
          </a:p>
        </p:txBody>
      </p:sp>
      <p:sp>
        <p:nvSpPr>
          <p:cNvPr id="9" name="Text Placeholder 8">
            <a:extLst>
              <a:ext uri="{FF2B5EF4-FFF2-40B4-BE49-F238E27FC236}">
                <a16:creationId xmlns:a16="http://schemas.microsoft.com/office/drawing/2014/main" id="{0E09E4A0-7D16-4294-B289-2C02D741980F}"/>
              </a:ext>
            </a:extLst>
          </p:cNvPr>
          <p:cNvSpPr>
            <a:spLocks noGrp="1"/>
          </p:cNvSpPr>
          <p:nvPr>
            <p:ph type="body" sz="quarter" idx="13"/>
          </p:nvPr>
        </p:nvSpPr>
        <p:spPr>
          <a:xfrm>
            <a:off x="1369807" y="3843464"/>
            <a:ext cx="9488245" cy="1015739"/>
          </a:xfrm>
        </p:spPr>
        <p:txBody>
          <a:bodyPr>
            <a:normAutofit fontScale="92500" lnSpcReduction="10000"/>
          </a:bodyPr>
          <a:lstStyle/>
          <a:p>
            <a:r>
              <a:rPr lang="en-US" sz="3600" b="1" i="0" dirty="0">
                <a:solidFill>
                  <a:schemeClr val="tx1"/>
                </a:solidFill>
              </a:rPr>
              <a:t>We want to hear from you! Ask questions or share your experiences: </a:t>
            </a:r>
            <a:r>
              <a:rPr lang="en-US" sz="3600" b="1" i="0" dirty="0">
                <a:solidFill>
                  <a:schemeClr val="tx1"/>
                </a:solidFill>
                <a:hlinkClick r:id="rId3"/>
              </a:rPr>
              <a:t>work.well.mmb@state.mn.us</a:t>
            </a:r>
            <a:endParaRPr lang="en-US" sz="3600" b="1" i="0" dirty="0">
              <a:solidFill>
                <a:schemeClr val="tx1"/>
              </a:solidFill>
            </a:endParaRPr>
          </a:p>
        </p:txBody>
      </p:sp>
      <p:cxnSp>
        <p:nvCxnSpPr>
          <p:cNvPr id="3" name="Straight Connector 2">
            <a:extLst>
              <a:ext uri="{FF2B5EF4-FFF2-40B4-BE49-F238E27FC236}">
                <a16:creationId xmlns:a16="http://schemas.microsoft.com/office/drawing/2014/main" id="{D01F17F2-1BAE-467E-BE47-A8BB82444539}"/>
              </a:ext>
            </a:extLst>
          </p:cNvPr>
          <p:cNvCxnSpPr/>
          <p:nvPr/>
        </p:nvCxnSpPr>
        <p:spPr>
          <a:xfrm>
            <a:off x="1782561" y="3429000"/>
            <a:ext cx="8662737" cy="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893094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578C34-0FCD-4FC4-9FA5-961CC9CD0DF9}"/>
              </a:ext>
            </a:extLst>
          </p:cNvPr>
          <p:cNvSpPr>
            <a:spLocks noGrp="1"/>
          </p:cNvSpPr>
          <p:nvPr>
            <p:ph type="title"/>
          </p:nvPr>
        </p:nvSpPr>
        <p:spPr>
          <a:xfrm>
            <a:off x="990600" y="2600324"/>
            <a:ext cx="10515600" cy="1216025"/>
          </a:xfrm>
        </p:spPr>
        <p:txBody>
          <a:bodyPr>
            <a:normAutofit/>
          </a:bodyPr>
          <a:lstStyle/>
          <a:p>
            <a:pPr algn="ctr"/>
            <a:r>
              <a:rPr lang="en-US" sz="6600" b="1" dirty="0"/>
              <a:t>RESOURCES TO SUPPORT YOU</a:t>
            </a:r>
            <a:endParaRPr lang="en-US" dirty="0"/>
          </a:p>
        </p:txBody>
      </p:sp>
    </p:spTree>
    <p:extLst>
      <p:ext uri="{BB962C8B-B14F-4D97-AF65-F5344CB8AC3E}">
        <p14:creationId xmlns:p14="http://schemas.microsoft.com/office/powerpoint/2010/main" val="1467523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70DEB6AC-BD93-447E-9890-3D6BD70FF54D}"/>
              </a:ext>
            </a:extLst>
          </p:cNvPr>
          <p:cNvSpPr>
            <a:spLocks noGrp="1"/>
          </p:cNvSpPr>
          <p:nvPr>
            <p:ph type="title"/>
          </p:nvPr>
        </p:nvSpPr>
        <p:spPr>
          <a:xfrm>
            <a:off x="838200" y="-1"/>
            <a:ext cx="10515600" cy="1216025"/>
          </a:xfrm>
        </p:spPr>
        <p:txBody>
          <a:bodyPr/>
          <a:lstStyle/>
          <a:p>
            <a:r>
              <a:rPr lang="en-US" dirty="0"/>
              <a:t>Resources to help you focus on your overall health</a:t>
            </a:r>
          </a:p>
        </p:txBody>
      </p:sp>
      <p:sp>
        <p:nvSpPr>
          <p:cNvPr id="17" name="Text Placeholder 16">
            <a:extLst>
              <a:ext uri="{FF2B5EF4-FFF2-40B4-BE49-F238E27FC236}">
                <a16:creationId xmlns:a16="http://schemas.microsoft.com/office/drawing/2014/main" id="{340F68F4-33CF-4FC5-BA0B-AB2CA2D5EE02}"/>
              </a:ext>
            </a:extLst>
          </p:cNvPr>
          <p:cNvSpPr>
            <a:spLocks noGrp="1"/>
          </p:cNvSpPr>
          <p:nvPr>
            <p:ph type="body" sz="quarter" idx="15"/>
          </p:nvPr>
        </p:nvSpPr>
        <p:spPr>
          <a:xfrm>
            <a:off x="581450" y="2664558"/>
            <a:ext cx="3073828" cy="3955316"/>
          </a:xfrm>
        </p:spPr>
        <p:txBody>
          <a:bodyPr anchor="t"/>
          <a:lstStyle/>
          <a:p>
            <a:pPr marL="285750" indent="-285750">
              <a:buFont typeface="Arial" panose="020B0604020202020204" pitchFamily="34" charset="0"/>
              <a:buChar char="•"/>
            </a:pPr>
            <a:r>
              <a:rPr lang="en-US" sz="2200" dirty="0"/>
              <a:t>Virgin Pulse platform</a:t>
            </a:r>
          </a:p>
          <a:p>
            <a:pPr marL="285750" indent="-285750">
              <a:buFont typeface="Arial" panose="020B0604020202020204" pitchFamily="34" charset="0"/>
              <a:buChar char="•"/>
            </a:pPr>
            <a:r>
              <a:rPr lang="en-US" sz="2200" dirty="0"/>
              <a:t>Encourages you to participate in activities to improve your health</a:t>
            </a:r>
          </a:p>
          <a:p>
            <a:pPr marL="285750" indent="-285750">
              <a:buFont typeface="Arial" panose="020B0604020202020204" pitchFamily="34" charset="0"/>
              <a:buChar char="•"/>
            </a:pPr>
            <a:r>
              <a:rPr lang="en-US" sz="2200" dirty="0"/>
              <a:t>Offers activities that support mindfulness and stress management</a:t>
            </a:r>
          </a:p>
        </p:txBody>
      </p:sp>
      <p:sp>
        <p:nvSpPr>
          <p:cNvPr id="18" name="Text Placeholder 17">
            <a:extLst>
              <a:ext uri="{FF2B5EF4-FFF2-40B4-BE49-F238E27FC236}">
                <a16:creationId xmlns:a16="http://schemas.microsoft.com/office/drawing/2014/main" id="{4B42FE8E-FA7F-4AB7-A55D-29D440FE36BC}"/>
              </a:ext>
            </a:extLst>
          </p:cNvPr>
          <p:cNvSpPr>
            <a:spLocks noGrp="1"/>
          </p:cNvSpPr>
          <p:nvPr>
            <p:ph type="body" sz="quarter" idx="16"/>
          </p:nvPr>
        </p:nvSpPr>
        <p:spPr>
          <a:xfrm>
            <a:off x="4543371" y="2664558"/>
            <a:ext cx="3105258" cy="3955316"/>
          </a:xfrm>
        </p:spPr>
        <p:txBody>
          <a:bodyPr anchor="t"/>
          <a:lstStyle/>
          <a:p>
            <a:pPr marL="342900" indent="-342900">
              <a:spcAft>
                <a:spcPts val="0"/>
              </a:spcAft>
              <a:buFont typeface="Arial" panose="020B0604020202020204" pitchFamily="34" charset="0"/>
              <a:buChar char="•"/>
            </a:pPr>
            <a:r>
              <a:rPr lang="en-US" sz="2200" dirty="0"/>
              <a:t>Call anytime at </a:t>
            </a:r>
          </a:p>
          <a:p>
            <a:pPr>
              <a:spcAft>
                <a:spcPts val="0"/>
              </a:spcAft>
            </a:pPr>
            <a:r>
              <a:rPr lang="en-US" sz="2200"/>
              <a:t>      800-657-3719</a:t>
            </a:r>
          </a:p>
          <a:p>
            <a:pPr>
              <a:spcAft>
                <a:spcPts val="0"/>
              </a:spcAft>
            </a:pPr>
            <a:endParaRPr lang="en-US" sz="2200" dirty="0"/>
          </a:p>
          <a:p>
            <a:pPr marL="342900" indent="-342900">
              <a:buFont typeface="Arial" panose="020B0604020202020204" pitchFamily="34" charset="0"/>
              <a:buChar char="•"/>
            </a:pPr>
            <a:r>
              <a:rPr lang="en-US" sz="2200" dirty="0"/>
              <a:t>Available to all employees and immediate family members</a:t>
            </a:r>
          </a:p>
          <a:p>
            <a:pPr marL="342900" indent="-342900">
              <a:buFont typeface="Arial" panose="020B0604020202020204" pitchFamily="34" charset="0"/>
              <a:buChar char="•"/>
            </a:pPr>
            <a:r>
              <a:rPr lang="en-US" sz="2200" dirty="0"/>
              <a:t>Offers five free counseling sessions, per topic, per year</a:t>
            </a:r>
          </a:p>
        </p:txBody>
      </p:sp>
      <p:sp>
        <p:nvSpPr>
          <p:cNvPr id="19" name="Text Placeholder 18">
            <a:extLst>
              <a:ext uri="{FF2B5EF4-FFF2-40B4-BE49-F238E27FC236}">
                <a16:creationId xmlns:a16="http://schemas.microsoft.com/office/drawing/2014/main" id="{6FF51F7E-D181-4804-A8D2-AE9852B2D83C}"/>
              </a:ext>
            </a:extLst>
          </p:cNvPr>
          <p:cNvSpPr>
            <a:spLocks noGrp="1"/>
          </p:cNvSpPr>
          <p:nvPr>
            <p:ph type="body" sz="quarter" idx="17"/>
          </p:nvPr>
        </p:nvSpPr>
        <p:spPr>
          <a:xfrm>
            <a:off x="8544350" y="2664558"/>
            <a:ext cx="3073828" cy="3955316"/>
          </a:xfrm>
        </p:spPr>
        <p:txBody>
          <a:bodyPr anchor="t"/>
          <a:lstStyle/>
          <a:p>
            <a:pPr marL="342900" indent="-342900">
              <a:buFont typeface="Arial" panose="020B0604020202020204" pitchFamily="34" charset="0"/>
              <a:buChar char="•"/>
            </a:pPr>
            <a:r>
              <a:rPr lang="en-US" sz="2200" b="1" dirty="0">
                <a:solidFill>
                  <a:schemeClr val="tx1"/>
                </a:solidFill>
              </a:rPr>
              <a:t>Free</a:t>
            </a:r>
            <a:r>
              <a:rPr lang="en-US" sz="2200" dirty="0"/>
              <a:t> online visits allow you to talk to mental health care providers from home</a:t>
            </a:r>
          </a:p>
          <a:p>
            <a:pPr marL="342900" indent="-342900">
              <a:buFont typeface="Arial" panose="020B0604020202020204" pitchFamily="34" charset="0"/>
              <a:buChar char="•"/>
            </a:pPr>
            <a:r>
              <a:rPr lang="en-US" sz="2200" b="1" dirty="0">
                <a:solidFill>
                  <a:schemeClr val="tx1"/>
                </a:solidFill>
              </a:rPr>
              <a:t>Doctors on Demand: </a:t>
            </a:r>
            <a:r>
              <a:rPr lang="en-US" sz="2200" dirty="0"/>
              <a:t>BlueCross BlueShield and HealthPartners members</a:t>
            </a:r>
          </a:p>
          <a:p>
            <a:pPr marL="342900" indent="-342900">
              <a:buFont typeface="Arial" panose="020B0604020202020204" pitchFamily="34" charset="0"/>
              <a:buChar char="•"/>
            </a:pPr>
            <a:r>
              <a:rPr lang="en-US" sz="2200" b="1" dirty="0" err="1">
                <a:solidFill>
                  <a:schemeClr val="tx1"/>
                </a:solidFill>
              </a:rPr>
              <a:t>MDLive</a:t>
            </a:r>
            <a:r>
              <a:rPr lang="en-US" sz="2200" dirty="0"/>
              <a:t>: PreferredOne members</a:t>
            </a:r>
          </a:p>
        </p:txBody>
      </p:sp>
      <p:sp>
        <p:nvSpPr>
          <p:cNvPr id="2" name="TextBox 1">
            <a:extLst>
              <a:ext uri="{FF2B5EF4-FFF2-40B4-BE49-F238E27FC236}">
                <a16:creationId xmlns:a16="http://schemas.microsoft.com/office/drawing/2014/main" id="{369621CC-BDF8-48C7-BDAB-FD2FCA2557FC}"/>
              </a:ext>
            </a:extLst>
          </p:cNvPr>
          <p:cNvSpPr txBox="1"/>
          <p:nvPr/>
        </p:nvSpPr>
        <p:spPr>
          <a:xfrm>
            <a:off x="550021" y="1998135"/>
            <a:ext cx="3105257" cy="523220"/>
          </a:xfrm>
          <a:prstGeom prst="rect">
            <a:avLst/>
          </a:prstGeom>
          <a:noFill/>
        </p:spPr>
        <p:txBody>
          <a:bodyPr wrap="square" rtlCol="0">
            <a:spAutoFit/>
          </a:bodyPr>
          <a:lstStyle/>
          <a:p>
            <a:pPr algn="ctr"/>
            <a:r>
              <a:rPr lang="en-US" sz="2800" dirty="0">
                <a:solidFill>
                  <a:schemeClr val="bg1"/>
                </a:solidFill>
              </a:rPr>
              <a:t>Wellbeing Program</a:t>
            </a:r>
          </a:p>
        </p:txBody>
      </p:sp>
      <p:sp>
        <p:nvSpPr>
          <p:cNvPr id="7" name="TextBox 6">
            <a:extLst>
              <a:ext uri="{FF2B5EF4-FFF2-40B4-BE49-F238E27FC236}">
                <a16:creationId xmlns:a16="http://schemas.microsoft.com/office/drawing/2014/main" id="{41A9470D-ED1C-4AFF-B421-ECB5744BA520}"/>
              </a:ext>
            </a:extLst>
          </p:cNvPr>
          <p:cNvSpPr txBox="1"/>
          <p:nvPr/>
        </p:nvSpPr>
        <p:spPr>
          <a:xfrm>
            <a:off x="4550999" y="1782691"/>
            <a:ext cx="3105257" cy="954107"/>
          </a:xfrm>
          <a:prstGeom prst="rect">
            <a:avLst/>
          </a:prstGeom>
          <a:noFill/>
        </p:spPr>
        <p:txBody>
          <a:bodyPr wrap="square" rtlCol="0">
            <a:spAutoFit/>
          </a:bodyPr>
          <a:lstStyle/>
          <a:p>
            <a:pPr algn="ctr"/>
            <a:r>
              <a:rPr lang="en-US" sz="2800" dirty="0">
                <a:solidFill>
                  <a:schemeClr val="bg1"/>
                </a:solidFill>
              </a:rPr>
              <a:t>Employee Assistance program</a:t>
            </a:r>
          </a:p>
        </p:txBody>
      </p:sp>
      <p:sp>
        <p:nvSpPr>
          <p:cNvPr id="8" name="TextBox 7">
            <a:extLst>
              <a:ext uri="{FF2B5EF4-FFF2-40B4-BE49-F238E27FC236}">
                <a16:creationId xmlns:a16="http://schemas.microsoft.com/office/drawing/2014/main" id="{9E1B3DF4-DA63-444A-8927-43C5688CA3C7}"/>
              </a:ext>
            </a:extLst>
          </p:cNvPr>
          <p:cNvSpPr txBox="1"/>
          <p:nvPr/>
        </p:nvSpPr>
        <p:spPr>
          <a:xfrm>
            <a:off x="8551977" y="1778186"/>
            <a:ext cx="3105257" cy="954107"/>
          </a:xfrm>
          <a:prstGeom prst="rect">
            <a:avLst/>
          </a:prstGeom>
          <a:noFill/>
        </p:spPr>
        <p:txBody>
          <a:bodyPr wrap="square" rtlCol="0">
            <a:spAutoFit/>
          </a:bodyPr>
          <a:lstStyle/>
          <a:p>
            <a:pPr algn="ctr"/>
            <a:r>
              <a:rPr lang="en-US" sz="2800" dirty="0">
                <a:solidFill>
                  <a:schemeClr val="bg1"/>
                </a:solidFill>
              </a:rPr>
              <a:t>SEGIP Health Benefits</a:t>
            </a:r>
          </a:p>
        </p:txBody>
      </p:sp>
    </p:spTree>
    <p:extLst>
      <p:ext uri="{BB962C8B-B14F-4D97-AF65-F5344CB8AC3E}">
        <p14:creationId xmlns:p14="http://schemas.microsoft.com/office/powerpoint/2010/main" val="3330751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2DE0C11-65BA-434F-B904-E326ABAAD584}"/>
              </a:ext>
            </a:extLst>
          </p:cNvPr>
          <p:cNvSpPr>
            <a:spLocks noGrp="1"/>
          </p:cNvSpPr>
          <p:nvPr>
            <p:ph type="title"/>
          </p:nvPr>
        </p:nvSpPr>
        <p:spPr/>
        <p:txBody>
          <a:bodyPr/>
          <a:lstStyle/>
          <a:p>
            <a:r>
              <a:rPr lang="en-US" dirty="0"/>
              <a:t>Health and Wellbeing website</a:t>
            </a:r>
          </a:p>
        </p:txBody>
      </p:sp>
      <p:pic>
        <p:nvPicPr>
          <p:cNvPr id="9" name="Content Placeholder 8">
            <a:extLst>
              <a:ext uri="{FF2B5EF4-FFF2-40B4-BE49-F238E27FC236}">
                <a16:creationId xmlns:a16="http://schemas.microsoft.com/office/drawing/2014/main" id="{BA9CA958-BA1A-4E66-9895-C3B4CBC1028B}"/>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0" y="-1"/>
            <a:ext cx="12192000" cy="6838530"/>
          </a:xfrm>
        </p:spPr>
      </p:pic>
    </p:spTree>
    <p:extLst>
      <p:ext uri="{BB962C8B-B14F-4D97-AF65-F5344CB8AC3E}">
        <p14:creationId xmlns:p14="http://schemas.microsoft.com/office/powerpoint/2010/main" val="24028374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2BDBC-5EE3-4A59-A534-41E7BBA8EA75}"/>
              </a:ext>
            </a:extLst>
          </p:cNvPr>
          <p:cNvSpPr>
            <a:spLocks noGrp="1"/>
          </p:cNvSpPr>
          <p:nvPr>
            <p:ph type="title"/>
          </p:nvPr>
        </p:nvSpPr>
        <p:spPr/>
        <p:txBody>
          <a:bodyPr/>
          <a:lstStyle/>
          <a:p>
            <a:r>
              <a:rPr lang="en-US" dirty="0"/>
              <a:t>COVID-19 Resources</a:t>
            </a:r>
          </a:p>
        </p:txBody>
      </p:sp>
      <p:sp>
        <p:nvSpPr>
          <p:cNvPr id="3" name="Text Placeholder 2">
            <a:extLst>
              <a:ext uri="{FF2B5EF4-FFF2-40B4-BE49-F238E27FC236}">
                <a16:creationId xmlns:a16="http://schemas.microsoft.com/office/drawing/2014/main" id="{36C63749-307A-4C33-8939-2C2D92EE737A}"/>
              </a:ext>
            </a:extLst>
          </p:cNvPr>
          <p:cNvSpPr>
            <a:spLocks noGrp="1"/>
          </p:cNvSpPr>
          <p:nvPr>
            <p:ph type="body" sz="quarter" idx="15"/>
          </p:nvPr>
        </p:nvSpPr>
        <p:spPr>
          <a:xfrm>
            <a:off x="573822" y="2547082"/>
            <a:ext cx="3073828" cy="2482117"/>
          </a:xfrm>
        </p:spPr>
        <p:txBody>
          <a:bodyPr/>
          <a:lstStyle/>
          <a:p>
            <a:endParaRPr lang="en-US" sz="2800" dirty="0"/>
          </a:p>
          <a:p>
            <a:pPr marL="285750" lvl="0" indent="-285750">
              <a:buClr>
                <a:srgbClr val="003865"/>
              </a:buClr>
              <a:buFont typeface="Arial" panose="020B0604020202020204" pitchFamily="34" charset="0"/>
              <a:buChar char="•"/>
            </a:pPr>
            <a:r>
              <a:rPr lang="en-US" sz="2200" dirty="0">
                <a:solidFill>
                  <a:srgbClr val="000000"/>
                </a:solidFill>
              </a:rPr>
              <a:t>Shares the latest Minnesota health and resource information </a:t>
            </a:r>
          </a:p>
          <a:p>
            <a:endParaRPr lang="en-US" sz="2800" dirty="0"/>
          </a:p>
          <a:p>
            <a:endParaRPr lang="en-US" dirty="0"/>
          </a:p>
        </p:txBody>
      </p:sp>
      <p:sp>
        <p:nvSpPr>
          <p:cNvPr id="4" name="Text Placeholder 3">
            <a:extLst>
              <a:ext uri="{FF2B5EF4-FFF2-40B4-BE49-F238E27FC236}">
                <a16:creationId xmlns:a16="http://schemas.microsoft.com/office/drawing/2014/main" id="{C3420F60-ECE7-4E76-B2C0-232A4EB24078}"/>
              </a:ext>
            </a:extLst>
          </p:cNvPr>
          <p:cNvSpPr>
            <a:spLocks noGrp="1"/>
          </p:cNvSpPr>
          <p:nvPr>
            <p:ph type="body" sz="quarter" idx="16"/>
          </p:nvPr>
        </p:nvSpPr>
        <p:spPr>
          <a:xfrm>
            <a:off x="4543371" y="2547083"/>
            <a:ext cx="3105258" cy="2482116"/>
          </a:xfrm>
        </p:spPr>
        <p:txBody>
          <a:bodyPr/>
          <a:lstStyle/>
          <a:p>
            <a:pPr marL="285750" lvl="0" indent="-285750">
              <a:buClr>
                <a:srgbClr val="003865"/>
              </a:buClr>
              <a:buFont typeface="Arial" panose="020B0604020202020204" pitchFamily="34" charset="0"/>
              <a:buChar char="•"/>
            </a:pPr>
            <a:endParaRPr lang="en-US" sz="2200" dirty="0">
              <a:solidFill>
                <a:srgbClr val="000000"/>
              </a:solidFill>
            </a:endParaRPr>
          </a:p>
          <a:p>
            <a:pPr marL="285750" lvl="0" indent="-285750">
              <a:buClr>
                <a:srgbClr val="003865"/>
              </a:buClr>
              <a:buFont typeface="Arial" panose="020B0604020202020204" pitchFamily="34" charset="0"/>
              <a:buChar char="•"/>
            </a:pPr>
            <a:r>
              <a:rPr lang="en-US" sz="2200" dirty="0">
                <a:solidFill>
                  <a:srgbClr val="000000"/>
                </a:solidFill>
              </a:rPr>
              <a:t>Provides information and updates on COVIDE-19 for employees</a:t>
            </a:r>
          </a:p>
          <a:p>
            <a:endParaRPr lang="en-US" dirty="0"/>
          </a:p>
        </p:txBody>
      </p:sp>
      <p:sp>
        <p:nvSpPr>
          <p:cNvPr id="5" name="Text Placeholder 4">
            <a:extLst>
              <a:ext uri="{FF2B5EF4-FFF2-40B4-BE49-F238E27FC236}">
                <a16:creationId xmlns:a16="http://schemas.microsoft.com/office/drawing/2014/main" id="{5A670065-1996-4287-8BF1-E207CDA385AC}"/>
              </a:ext>
            </a:extLst>
          </p:cNvPr>
          <p:cNvSpPr>
            <a:spLocks noGrp="1"/>
          </p:cNvSpPr>
          <p:nvPr>
            <p:ph type="body" sz="quarter" idx="17"/>
          </p:nvPr>
        </p:nvSpPr>
        <p:spPr>
          <a:xfrm>
            <a:off x="8544350" y="2547083"/>
            <a:ext cx="3073828" cy="2482116"/>
          </a:xfrm>
        </p:spPr>
        <p:txBody>
          <a:bodyPr/>
          <a:lstStyle/>
          <a:p>
            <a:pPr marL="285750" lvl="0" indent="-285750">
              <a:buClr>
                <a:srgbClr val="003865"/>
              </a:buClr>
              <a:buFont typeface="Arial" panose="020B0604020202020204" pitchFamily="34" charset="0"/>
              <a:buChar char="•"/>
            </a:pPr>
            <a:r>
              <a:rPr lang="en-US" sz="2200" dirty="0">
                <a:solidFill>
                  <a:srgbClr val="000000"/>
                </a:solidFill>
              </a:rPr>
              <a:t>Offers the latest federal government information</a:t>
            </a:r>
          </a:p>
          <a:p>
            <a:endParaRPr lang="en-US" dirty="0"/>
          </a:p>
        </p:txBody>
      </p:sp>
      <p:sp>
        <p:nvSpPr>
          <p:cNvPr id="6" name="TextBox 5">
            <a:extLst>
              <a:ext uri="{FF2B5EF4-FFF2-40B4-BE49-F238E27FC236}">
                <a16:creationId xmlns:a16="http://schemas.microsoft.com/office/drawing/2014/main" id="{761E9B40-F5B7-44C1-811B-2E53F75D8B9F}"/>
              </a:ext>
            </a:extLst>
          </p:cNvPr>
          <p:cNvSpPr txBox="1"/>
          <p:nvPr/>
        </p:nvSpPr>
        <p:spPr>
          <a:xfrm>
            <a:off x="8684528" y="1774739"/>
            <a:ext cx="3105257" cy="954107"/>
          </a:xfrm>
          <a:prstGeom prst="rect">
            <a:avLst/>
          </a:prstGeom>
          <a:noFill/>
        </p:spPr>
        <p:txBody>
          <a:bodyPr wrap="square" rtlCol="0">
            <a:spAutoFit/>
          </a:bodyPr>
          <a:lstStyle/>
          <a:p>
            <a:pPr algn="ctr"/>
            <a:r>
              <a:rPr lang="en-US" sz="2800" dirty="0">
                <a:solidFill>
                  <a:schemeClr val="bg1"/>
                </a:solidFill>
              </a:rPr>
              <a:t>Center for </a:t>
            </a:r>
          </a:p>
          <a:p>
            <a:pPr algn="ctr"/>
            <a:r>
              <a:rPr lang="en-US" sz="2800" dirty="0">
                <a:solidFill>
                  <a:schemeClr val="bg1"/>
                </a:solidFill>
              </a:rPr>
              <a:t>Disease Control</a:t>
            </a:r>
          </a:p>
        </p:txBody>
      </p:sp>
      <p:sp>
        <p:nvSpPr>
          <p:cNvPr id="7" name="TextBox 6">
            <a:extLst>
              <a:ext uri="{FF2B5EF4-FFF2-40B4-BE49-F238E27FC236}">
                <a16:creationId xmlns:a16="http://schemas.microsoft.com/office/drawing/2014/main" id="{B7B8CEED-2AAF-4539-A546-91EE5805FE48}"/>
              </a:ext>
            </a:extLst>
          </p:cNvPr>
          <p:cNvSpPr txBox="1"/>
          <p:nvPr/>
        </p:nvSpPr>
        <p:spPr>
          <a:xfrm>
            <a:off x="4683550" y="1990183"/>
            <a:ext cx="3105257" cy="523220"/>
          </a:xfrm>
          <a:prstGeom prst="rect">
            <a:avLst/>
          </a:prstGeom>
          <a:noFill/>
        </p:spPr>
        <p:txBody>
          <a:bodyPr wrap="square" rtlCol="0">
            <a:spAutoFit/>
          </a:bodyPr>
          <a:lstStyle/>
          <a:p>
            <a:pPr algn="ctr"/>
            <a:r>
              <a:rPr lang="en-US" sz="2800" dirty="0" err="1">
                <a:solidFill>
                  <a:schemeClr val="bg1"/>
                </a:solidFill>
              </a:rPr>
              <a:t>BeReadyMN</a:t>
            </a:r>
            <a:endParaRPr lang="en-US" sz="2800" dirty="0">
              <a:solidFill>
                <a:schemeClr val="bg1"/>
              </a:solidFill>
            </a:endParaRPr>
          </a:p>
        </p:txBody>
      </p:sp>
      <p:sp>
        <p:nvSpPr>
          <p:cNvPr id="8" name="TextBox 7">
            <a:extLst>
              <a:ext uri="{FF2B5EF4-FFF2-40B4-BE49-F238E27FC236}">
                <a16:creationId xmlns:a16="http://schemas.microsoft.com/office/drawing/2014/main" id="{F89AFFCB-AAA9-4AA4-BC8A-533CBFF5DED3}"/>
              </a:ext>
            </a:extLst>
          </p:cNvPr>
          <p:cNvSpPr txBox="1"/>
          <p:nvPr/>
        </p:nvSpPr>
        <p:spPr>
          <a:xfrm>
            <a:off x="682571" y="1774739"/>
            <a:ext cx="3105257" cy="954107"/>
          </a:xfrm>
          <a:prstGeom prst="rect">
            <a:avLst/>
          </a:prstGeom>
          <a:noFill/>
        </p:spPr>
        <p:txBody>
          <a:bodyPr wrap="square" rtlCol="0">
            <a:spAutoFit/>
          </a:bodyPr>
          <a:lstStyle/>
          <a:p>
            <a:pPr algn="ctr"/>
            <a:r>
              <a:rPr lang="en-US" sz="2800" dirty="0">
                <a:solidFill>
                  <a:schemeClr val="bg1"/>
                </a:solidFill>
              </a:rPr>
              <a:t>MN Department </a:t>
            </a:r>
          </a:p>
          <a:p>
            <a:pPr algn="ctr"/>
            <a:r>
              <a:rPr lang="en-US" sz="2800" dirty="0">
                <a:solidFill>
                  <a:schemeClr val="bg1"/>
                </a:solidFill>
              </a:rPr>
              <a:t>of Health</a:t>
            </a:r>
          </a:p>
        </p:txBody>
      </p:sp>
    </p:spTree>
    <p:extLst>
      <p:ext uri="{BB962C8B-B14F-4D97-AF65-F5344CB8AC3E}">
        <p14:creationId xmlns:p14="http://schemas.microsoft.com/office/powerpoint/2010/main" val="24970237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FF20819-F4CA-4BE9-AA5E-1BB6C3D9C1FE}"/>
              </a:ext>
            </a:extLst>
          </p:cNvPr>
          <p:cNvSpPr>
            <a:spLocks noGrp="1"/>
          </p:cNvSpPr>
          <p:nvPr>
            <p:ph type="title"/>
          </p:nvPr>
        </p:nvSpPr>
        <p:spPr>
          <a:xfrm>
            <a:off x="736600" y="407988"/>
            <a:ext cx="8267700" cy="1943099"/>
          </a:xfrm>
        </p:spPr>
        <p:txBody>
          <a:bodyPr>
            <a:normAutofit/>
          </a:bodyPr>
          <a:lstStyle/>
          <a:p>
            <a:pPr algn="l"/>
            <a:r>
              <a:rPr lang="en-US" sz="4400" dirty="0"/>
              <a:t>POLL: </a:t>
            </a:r>
            <a:r>
              <a:rPr lang="en-US" sz="4400" dirty="0">
                <a:solidFill>
                  <a:schemeClr val="bg1"/>
                </a:solidFill>
              </a:rPr>
              <a:t>What are you going to do to support your health today?</a:t>
            </a:r>
          </a:p>
        </p:txBody>
      </p:sp>
      <p:sp>
        <p:nvSpPr>
          <p:cNvPr id="8" name="Content Placeholder 7">
            <a:extLst>
              <a:ext uri="{FF2B5EF4-FFF2-40B4-BE49-F238E27FC236}">
                <a16:creationId xmlns:a16="http://schemas.microsoft.com/office/drawing/2014/main" id="{CC2748C7-A501-4248-8328-05DB70356CC6}"/>
              </a:ext>
            </a:extLst>
          </p:cNvPr>
          <p:cNvSpPr>
            <a:spLocks noGrp="1"/>
          </p:cNvSpPr>
          <p:nvPr>
            <p:ph sz="quarter" idx="10"/>
          </p:nvPr>
        </p:nvSpPr>
        <p:spPr>
          <a:xfrm>
            <a:off x="736600" y="2905126"/>
            <a:ext cx="11163300" cy="3181350"/>
          </a:xfrm>
        </p:spPr>
        <p:txBody>
          <a:bodyPr>
            <a:normAutofit/>
          </a:bodyPr>
          <a:lstStyle/>
          <a:p>
            <a:pPr marL="457200" indent="-457200">
              <a:buFont typeface="+mj-lt"/>
              <a:buAutoNum type="alphaLcPeriod"/>
            </a:pPr>
            <a:r>
              <a:rPr lang="en-US" sz="2600" dirty="0"/>
              <a:t>Use one of our wellbeing resources, such as Virgin Pulse or </a:t>
            </a:r>
            <a:r>
              <a:rPr lang="en-US" sz="2600" dirty="0" err="1"/>
              <a:t>EAP</a:t>
            </a:r>
            <a:endParaRPr lang="en-US" sz="2600" dirty="0"/>
          </a:p>
          <a:p>
            <a:pPr marL="457200" indent="-457200">
              <a:buFont typeface="+mj-lt"/>
              <a:buAutoNum type="alphaLcPeriod"/>
            </a:pPr>
            <a:r>
              <a:rPr lang="en-US" sz="2600" dirty="0"/>
              <a:t>Get some exercise</a:t>
            </a:r>
          </a:p>
          <a:p>
            <a:pPr marL="457200" indent="-457200">
              <a:buFont typeface="+mj-lt"/>
              <a:buAutoNum type="alphaLcPeriod"/>
            </a:pPr>
            <a:r>
              <a:rPr lang="en-US" sz="2600" dirty="0"/>
              <a:t>Call or facetime a family member or friend</a:t>
            </a:r>
          </a:p>
          <a:p>
            <a:pPr marL="457200" indent="-457200">
              <a:buFont typeface="+mj-lt"/>
              <a:buAutoNum type="alphaLcPeriod"/>
            </a:pPr>
            <a:r>
              <a:rPr lang="en-US" sz="2600" dirty="0"/>
              <a:t>Something else for my health</a:t>
            </a:r>
          </a:p>
        </p:txBody>
      </p:sp>
      <p:cxnSp>
        <p:nvCxnSpPr>
          <p:cNvPr id="11" name="Straight Connector 10">
            <a:extLst>
              <a:ext uri="{FF2B5EF4-FFF2-40B4-BE49-F238E27FC236}">
                <a16:creationId xmlns:a16="http://schemas.microsoft.com/office/drawing/2014/main" id="{700C31AA-D156-4FB6-8818-B59F277B5891}"/>
              </a:ext>
            </a:extLst>
          </p:cNvPr>
          <p:cNvCxnSpPr/>
          <p:nvPr/>
        </p:nvCxnSpPr>
        <p:spPr>
          <a:xfrm>
            <a:off x="-107950" y="2552700"/>
            <a:ext cx="12611100"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12" name="Speech Bubble: Rectangle with Corners Rounded 11">
            <a:extLst>
              <a:ext uri="{FF2B5EF4-FFF2-40B4-BE49-F238E27FC236}">
                <a16:creationId xmlns:a16="http://schemas.microsoft.com/office/drawing/2014/main" id="{DB8A21F7-8031-48E2-9B08-1CEE6F42F3A7}"/>
              </a:ext>
            </a:extLst>
          </p:cNvPr>
          <p:cNvSpPr/>
          <p:nvPr/>
        </p:nvSpPr>
        <p:spPr>
          <a:xfrm>
            <a:off x="10369550" y="1023937"/>
            <a:ext cx="1663700" cy="1130300"/>
          </a:xfrm>
          <a:prstGeom prst="wedgeRoundRectCallout">
            <a:avLst>
              <a:gd name="adj1" fmla="val 1808"/>
              <a:gd name="adj2" fmla="val 72612"/>
              <a:gd name="adj3" fmla="val 16667"/>
            </a:avLst>
          </a:prstGeom>
          <a:solidFill>
            <a:srgbClr val="78BE2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peech Bubble: Rectangle with Corners Rounded 12">
            <a:extLst>
              <a:ext uri="{FF2B5EF4-FFF2-40B4-BE49-F238E27FC236}">
                <a16:creationId xmlns:a16="http://schemas.microsoft.com/office/drawing/2014/main" id="{5D4E5421-1840-4326-8D6D-FF9698997384}"/>
              </a:ext>
            </a:extLst>
          </p:cNvPr>
          <p:cNvSpPr/>
          <p:nvPr/>
        </p:nvSpPr>
        <p:spPr>
          <a:xfrm>
            <a:off x="9271000" y="257174"/>
            <a:ext cx="1663700" cy="1130300"/>
          </a:xfrm>
          <a:prstGeom prst="wedgeRoundRectCallout">
            <a:avLst>
              <a:gd name="adj1" fmla="val -1337"/>
              <a:gd name="adj2" fmla="val 73736"/>
              <a:gd name="adj3" fmla="val 16667"/>
            </a:avLst>
          </a:prstGeom>
          <a:solidFill>
            <a:srgbClr val="78BE2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46AE240-55FA-4A8B-A251-BD7C41E6AB7D}"/>
              </a:ext>
            </a:extLst>
          </p:cNvPr>
          <p:cNvSpPr/>
          <p:nvPr/>
        </p:nvSpPr>
        <p:spPr>
          <a:xfrm>
            <a:off x="952500" y="5613400"/>
            <a:ext cx="9550400" cy="42227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Submit your answer on this side.</a:t>
            </a:r>
          </a:p>
        </p:txBody>
      </p:sp>
      <p:sp>
        <p:nvSpPr>
          <p:cNvPr id="2" name="Arrow: Chevron 1">
            <a:extLst>
              <a:ext uri="{FF2B5EF4-FFF2-40B4-BE49-F238E27FC236}">
                <a16:creationId xmlns:a16="http://schemas.microsoft.com/office/drawing/2014/main" id="{942D121F-2A41-4695-8B9F-F6F84EE3227D}"/>
              </a:ext>
            </a:extLst>
          </p:cNvPr>
          <p:cNvSpPr/>
          <p:nvPr/>
        </p:nvSpPr>
        <p:spPr>
          <a:xfrm>
            <a:off x="10083800" y="5194301"/>
            <a:ext cx="762000" cy="1244600"/>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Arrow: Chevron 8">
            <a:extLst>
              <a:ext uri="{FF2B5EF4-FFF2-40B4-BE49-F238E27FC236}">
                <a16:creationId xmlns:a16="http://schemas.microsoft.com/office/drawing/2014/main" id="{97210BAE-4C84-41D7-AF78-0A19CA2A1FB5}"/>
              </a:ext>
            </a:extLst>
          </p:cNvPr>
          <p:cNvSpPr/>
          <p:nvPr/>
        </p:nvSpPr>
        <p:spPr>
          <a:xfrm>
            <a:off x="10604500" y="5194301"/>
            <a:ext cx="762000" cy="1244600"/>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1750612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D95D93-1057-4FDE-8EDB-BC7BD96EB9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38" y="-54912"/>
            <a:ext cx="12258675" cy="8173768"/>
          </a:xfrm>
          <a:prstGeom prst="rect">
            <a:avLst/>
          </a:prstGeom>
        </p:spPr>
      </p:pic>
      <p:cxnSp>
        <p:nvCxnSpPr>
          <p:cNvPr id="12" name="Straight Connector 11">
            <a:extLst>
              <a:ext uri="{FF2B5EF4-FFF2-40B4-BE49-F238E27FC236}">
                <a16:creationId xmlns:a16="http://schemas.microsoft.com/office/drawing/2014/main" id="{39FDCA89-F24A-45D8-93A0-CC2F3161E8B6}"/>
              </a:ext>
            </a:extLst>
          </p:cNvPr>
          <p:cNvCxnSpPr/>
          <p:nvPr/>
        </p:nvCxnSpPr>
        <p:spPr>
          <a:xfrm>
            <a:off x="672298" y="2253373"/>
            <a:ext cx="6181725" cy="0"/>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7" name="Title 5">
            <a:extLst>
              <a:ext uri="{FF2B5EF4-FFF2-40B4-BE49-F238E27FC236}">
                <a16:creationId xmlns:a16="http://schemas.microsoft.com/office/drawing/2014/main" id="{EDE22064-DEBD-4305-B686-8E1ECC357490}"/>
              </a:ext>
            </a:extLst>
          </p:cNvPr>
          <p:cNvSpPr>
            <a:spLocks noGrp="1"/>
          </p:cNvSpPr>
          <p:nvPr>
            <p:ph type="title"/>
          </p:nvPr>
        </p:nvSpPr>
        <p:spPr>
          <a:xfrm>
            <a:off x="248435" y="677514"/>
            <a:ext cx="6605588" cy="1762126"/>
          </a:xfrm>
        </p:spPr>
        <p:txBody>
          <a:bodyPr>
            <a:normAutofit/>
          </a:bodyPr>
          <a:lstStyle/>
          <a:p>
            <a:pPr algn="ctr"/>
            <a:r>
              <a:rPr lang="en-US" sz="8000" b="1" dirty="0"/>
              <a:t>THANK YOU</a:t>
            </a:r>
          </a:p>
        </p:txBody>
      </p:sp>
      <p:sp>
        <p:nvSpPr>
          <p:cNvPr id="10" name="Title 5">
            <a:extLst>
              <a:ext uri="{FF2B5EF4-FFF2-40B4-BE49-F238E27FC236}">
                <a16:creationId xmlns:a16="http://schemas.microsoft.com/office/drawing/2014/main" id="{5FCED1E2-2386-4A5D-8439-963AE9F1F3BF}"/>
              </a:ext>
            </a:extLst>
          </p:cNvPr>
          <p:cNvSpPr txBox="1">
            <a:spLocks/>
          </p:cNvSpPr>
          <p:nvPr/>
        </p:nvSpPr>
        <p:spPr bwMode="white">
          <a:xfrm>
            <a:off x="36504" y="1893753"/>
            <a:ext cx="7029450" cy="1762126"/>
          </a:xfrm>
          <a:prstGeom prst="rect">
            <a:avLst/>
          </a:prstGeom>
          <a:noFill/>
        </p:spPr>
        <p:txBody>
          <a:bodyPr vert="horz" lIns="0" tIns="45720" rIns="0" bIns="45720" rtlCol="0" anchor="ctr">
            <a:normAutofit/>
          </a:bodyPr>
          <a:lstStyle>
            <a:lvl1pPr algn="r" defTabSz="914400" rtl="0" eaLnBrk="1" latinLnBrk="0" hangingPunct="1">
              <a:lnSpc>
                <a:spcPct val="90000"/>
              </a:lnSpc>
              <a:spcBef>
                <a:spcPct val="0"/>
              </a:spcBef>
              <a:buNone/>
              <a:defRPr sz="3600" kern="1200">
                <a:solidFill>
                  <a:schemeClr val="tx1"/>
                </a:solidFill>
                <a:latin typeface="+mj-lt"/>
                <a:ea typeface="+mj-ea"/>
                <a:cs typeface="+mj-cs"/>
              </a:defRPr>
            </a:lvl1pPr>
          </a:lstStyle>
          <a:p>
            <a:pPr algn="ctr"/>
            <a:r>
              <a:rPr lang="en-US" sz="4400" i="1" dirty="0"/>
              <a:t>Submit your feedback to</a:t>
            </a:r>
          </a:p>
        </p:txBody>
      </p:sp>
      <p:sp>
        <p:nvSpPr>
          <p:cNvPr id="2" name="TextBox 1">
            <a:extLst>
              <a:ext uri="{FF2B5EF4-FFF2-40B4-BE49-F238E27FC236}">
                <a16:creationId xmlns:a16="http://schemas.microsoft.com/office/drawing/2014/main" id="{753DBEE1-D40E-4565-9635-6CC8F1BE2BFA}"/>
              </a:ext>
            </a:extLst>
          </p:cNvPr>
          <p:cNvSpPr txBox="1"/>
          <p:nvPr/>
        </p:nvSpPr>
        <p:spPr>
          <a:xfrm>
            <a:off x="560298" y="3376121"/>
            <a:ext cx="7211291" cy="707886"/>
          </a:xfrm>
          <a:prstGeom prst="rect">
            <a:avLst/>
          </a:prstGeom>
          <a:noFill/>
        </p:spPr>
        <p:txBody>
          <a:bodyPr wrap="square" rtlCol="0">
            <a:spAutoFit/>
          </a:bodyPr>
          <a:lstStyle/>
          <a:p>
            <a:r>
              <a:rPr lang="en-US" sz="4000" dirty="0"/>
              <a:t>work.well.mmb@state.mn.us</a:t>
            </a:r>
          </a:p>
        </p:txBody>
      </p:sp>
      <p:sp>
        <p:nvSpPr>
          <p:cNvPr id="8" name="TextBox 7">
            <a:extLst>
              <a:ext uri="{FF2B5EF4-FFF2-40B4-BE49-F238E27FC236}">
                <a16:creationId xmlns:a16="http://schemas.microsoft.com/office/drawing/2014/main" id="{81EB67F8-24E1-47EB-9FEA-D6055AD406AB}"/>
              </a:ext>
            </a:extLst>
          </p:cNvPr>
          <p:cNvSpPr txBox="1"/>
          <p:nvPr/>
        </p:nvSpPr>
        <p:spPr>
          <a:xfrm>
            <a:off x="548730" y="5225648"/>
            <a:ext cx="7211291" cy="1323439"/>
          </a:xfrm>
          <a:prstGeom prst="rect">
            <a:avLst/>
          </a:prstGeom>
          <a:noFill/>
        </p:spPr>
        <p:txBody>
          <a:bodyPr wrap="square" rtlCol="0">
            <a:spAutoFit/>
          </a:bodyPr>
          <a:lstStyle/>
          <a:p>
            <a:r>
              <a:rPr lang="en-US" sz="4000" dirty="0"/>
              <a:t>Complete the survey poll in the</a:t>
            </a:r>
          </a:p>
          <a:p>
            <a:r>
              <a:rPr lang="en-US" sz="4000" dirty="0"/>
              <a:t>Webex window!</a:t>
            </a:r>
          </a:p>
        </p:txBody>
      </p:sp>
      <p:sp>
        <p:nvSpPr>
          <p:cNvPr id="9" name="TextBox 8">
            <a:extLst>
              <a:ext uri="{FF2B5EF4-FFF2-40B4-BE49-F238E27FC236}">
                <a16:creationId xmlns:a16="http://schemas.microsoft.com/office/drawing/2014/main" id="{4C5EF784-61D3-4939-94F6-74628E3F9A45}"/>
              </a:ext>
            </a:extLst>
          </p:cNvPr>
          <p:cNvSpPr txBox="1"/>
          <p:nvPr/>
        </p:nvSpPr>
        <p:spPr>
          <a:xfrm>
            <a:off x="672298" y="4374157"/>
            <a:ext cx="7211291" cy="646331"/>
          </a:xfrm>
          <a:prstGeom prst="rect">
            <a:avLst/>
          </a:prstGeom>
          <a:noFill/>
        </p:spPr>
        <p:txBody>
          <a:bodyPr wrap="square" rtlCol="0">
            <a:spAutoFit/>
          </a:bodyPr>
          <a:lstStyle/>
          <a:p>
            <a:r>
              <a:rPr lang="en-US" sz="3600" i="1" dirty="0"/>
              <a:t>And</a:t>
            </a:r>
          </a:p>
        </p:txBody>
      </p:sp>
    </p:spTree>
    <p:extLst>
      <p:ext uri="{BB962C8B-B14F-4D97-AF65-F5344CB8AC3E}">
        <p14:creationId xmlns:p14="http://schemas.microsoft.com/office/powerpoint/2010/main" val="2246159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0637FB-C1B4-4C4A-B9C3-521BB198B034}"/>
              </a:ext>
            </a:extLst>
          </p:cNvPr>
          <p:cNvSpPr>
            <a:spLocks noGrp="1"/>
          </p:cNvSpPr>
          <p:nvPr>
            <p:ph type="title"/>
          </p:nvPr>
        </p:nvSpPr>
        <p:spPr/>
        <p:txBody>
          <a:bodyPr/>
          <a:lstStyle/>
          <a:p>
            <a:pPr algn="l"/>
            <a:r>
              <a:rPr lang="en-US" dirty="0"/>
              <a:t>Welcome</a:t>
            </a:r>
          </a:p>
        </p:txBody>
      </p:sp>
      <p:sp>
        <p:nvSpPr>
          <p:cNvPr id="7" name="Content Placeholder 6">
            <a:extLst>
              <a:ext uri="{FF2B5EF4-FFF2-40B4-BE49-F238E27FC236}">
                <a16:creationId xmlns:a16="http://schemas.microsoft.com/office/drawing/2014/main" id="{DEA68DE3-B4BA-496A-81F9-B7784F8C3AE6}"/>
              </a:ext>
            </a:extLst>
          </p:cNvPr>
          <p:cNvSpPr>
            <a:spLocks noGrp="1"/>
          </p:cNvSpPr>
          <p:nvPr>
            <p:ph sz="half" idx="1"/>
          </p:nvPr>
        </p:nvSpPr>
        <p:spPr>
          <a:xfrm>
            <a:off x="838200" y="2288340"/>
            <a:ext cx="5569313" cy="3101592"/>
          </a:xfrm>
        </p:spPr>
        <p:txBody>
          <a:bodyPr vert="horz" lIns="91440" tIns="45720" rIns="91440" bIns="45720" rtlCol="0" anchor="t">
            <a:normAutofit/>
          </a:bodyPr>
          <a:lstStyle/>
          <a:p>
            <a:pPr marL="0" indent="0">
              <a:buNone/>
            </a:pPr>
            <a:r>
              <a:rPr lang="en-US" sz="3200" b="1" dirty="0"/>
              <a:t>New to WebEx?</a:t>
            </a:r>
            <a:endParaRPr lang="en-US" sz="3200" b="1" dirty="0">
              <a:cs typeface="Calibri"/>
            </a:endParaRPr>
          </a:p>
          <a:p>
            <a:pPr lvl="1">
              <a:buSzPct val="80000"/>
              <a:buFont typeface="Wingdings" panose="05000000000000000000" pitchFamily="2" charset="2"/>
              <a:buChar char="§"/>
            </a:pPr>
            <a:r>
              <a:rPr lang="en-US" sz="2800" dirty="0"/>
              <a:t>You’re on mute</a:t>
            </a:r>
          </a:p>
          <a:p>
            <a:pPr lvl="1">
              <a:buSzPct val="80000"/>
              <a:buFont typeface="Wingdings" panose="05000000000000000000" pitchFamily="2" charset="2"/>
              <a:buChar char="§"/>
            </a:pPr>
            <a:r>
              <a:rPr lang="en-US" sz="2800" dirty="0"/>
              <a:t>Look for polls</a:t>
            </a:r>
          </a:p>
          <a:p>
            <a:pPr lvl="1">
              <a:buSzPct val="80000"/>
              <a:buFont typeface="Wingdings" panose="05000000000000000000" pitchFamily="2" charset="2"/>
              <a:buChar char="§"/>
            </a:pPr>
            <a:r>
              <a:rPr lang="en-US" sz="2800" dirty="0"/>
              <a:t>Submit questions anytime to </a:t>
            </a:r>
          </a:p>
          <a:p>
            <a:pPr marL="914400" lvl="2" indent="0">
              <a:buSzPct val="80000"/>
              <a:buNone/>
            </a:pPr>
            <a:r>
              <a:rPr lang="en-US" sz="2800" dirty="0"/>
              <a:t>work.well.mmb@state.mn.us </a:t>
            </a:r>
          </a:p>
        </p:txBody>
      </p:sp>
      <p:grpSp>
        <p:nvGrpSpPr>
          <p:cNvPr id="3" name="Group 2">
            <a:extLst>
              <a:ext uri="{FF2B5EF4-FFF2-40B4-BE49-F238E27FC236}">
                <a16:creationId xmlns:a16="http://schemas.microsoft.com/office/drawing/2014/main" id="{9810446A-9F8D-4D44-84EC-BDA6B90719C1}"/>
              </a:ext>
            </a:extLst>
          </p:cNvPr>
          <p:cNvGrpSpPr/>
          <p:nvPr/>
        </p:nvGrpSpPr>
        <p:grpSpPr>
          <a:xfrm>
            <a:off x="7362825" y="1700809"/>
            <a:ext cx="4419599" cy="4388047"/>
            <a:chOff x="6599345" y="1702187"/>
            <a:chExt cx="4419599" cy="4388047"/>
          </a:xfrm>
        </p:grpSpPr>
        <p:sp>
          <p:nvSpPr>
            <p:cNvPr id="2" name="Rectangle 1">
              <a:extLst>
                <a:ext uri="{FF2B5EF4-FFF2-40B4-BE49-F238E27FC236}">
                  <a16:creationId xmlns:a16="http://schemas.microsoft.com/office/drawing/2014/main" id="{B445C206-229D-4CE4-B6FF-CBAC3B961BC5}"/>
                </a:ext>
              </a:extLst>
            </p:cNvPr>
            <p:cNvSpPr/>
            <p:nvPr/>
          </p:nvSpPr>
          <p:spPr>
            <a:xfrm>
              <a:off x="6599345" y="1702187"/>
              <a:ext cx="4371975" cy="34536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4568DFC-DD22-44BF-BFE9-1FD12ECF5D4A}"/>
                </a:ext>
              </a:extLst>
            </p:cNvPr>
            <p:cNvSpPr/>
            <p:nvPr/>
          </p:nvSpPr>
          <p:spPr>
            <a:xfrm>
              <a:off x="6599345" y="4801978"/>
              <a:ext cx="4371975" cy="128825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C9471F3-4001-4B67-935D-2627894E860F}"/>
                </a:ext>
              </a:extLst>
            </p:cNvPr>
            <p:cNvPicPr>
              <a:picLocks noChangeAspect="1"/>
            </p:cNvPicPr>
            <p:nvPr/>
          </p:nvPicPr>
          <p:blipFill rotWithShape="1">
            <a:blip r:embed="rId3">
              <a:extLst>
                <a:ext uri="{28A0092B-C50C-407E-A947-70E740481C1C}">
                  <a14:useLocalDpi xmlns:a14="http://schemas.microsoft.com/office/drawing/2010/main" val="0"/>
                </a:ext>
              </a:extLst>
            </a:blip>
            <a:srcRect l="19164" t="15323" r="15829" b="17905"/>
            <a:stretch/>
          </p:blipFill>
          <p:spPr>
            <a:xfrm>
              <a:off x="7735431" y="2519350"/>
              <a:ext cx="1773915" cy="1822055"/>
            </a:xfrm>
            <a:prstGeom prst="rect">
              <a:avLst/>
            </a:prstGeom>
          </p:spPr>
        </p:pic>
        <p:sp>
          <p:nvSpPr>
            <p:cNvPr id="8" name="TextBox 7">
              <a:extLst>
                <a:ext uri="{FF2B5EF4-FFF2-40B4-BE49-F238E27FC236}">
                  <a16:creationId xmlns:a16="http://schemas.microsoft.com/office/drawing/2014/main" id="{17645CF6-E8E2-4BB0-AFB5-12B48BB2899E}"/>
                </a:ext>
              </a:extLst>
            </p:cNvPr>
            <p:cNvSpPr txBox="1"/>
            <p:nvPr/>
          </p:nvSpPr>
          <p:spPr>
            <a:xfrm>
              <a:off x="6599345" y="1704943"/>
              <a:ext cx="4371975" cy="584775"/>
            </a:xfrm>
            <a:prstGeom prst="rect">
              <a:avLst/>
            </a:prstGeom>
            <a:noFill/>
          </p:spPr>
          <p:txBody>
            <a:bodyPr wrap="square" rtlCol="0">
              <a:spAutoFit/>
            </a:bodyPr>
            <a:lstStyle/>
            <a:p>
              <a:pPr algn="ctr"/>
              <a:r>
                <a:rPr lang="en-US" sz="3200" b="1" dirty="0">
                  <a:solidFill>
                    <a:schemeClr val="bg1"/>
                  </a:solidFill>
                </a:rPr>
                <a:t>Thanks for joining</a:t>
              </a:r>
            </a:p>
          </p:txBody>
        </p:sp>
        <p:sp>
          <p:nvSpPr>
            <p:cNvPr id="9" name="TextBox 8">
              <a:extLst>
                <a:ext uri="{FF2B5EF4-FFF2-40B4-BE49-F238E27FC236}">
                  <a16:creationId xmlns:a16="http://schemas.microsoft.com/office/drawing/2014/main" id="{F61A3597-5FB4-4C82-AB23-2DDDB0417F31}"/>
                </a:ext>
              </a:extLst>
            </p:cNvPr>
            <p:cNvSpPr txBox="1"/>
            <p:nvPr/>
          </p:nvSpPr>
          <p:spPr>
            <a:xfrm>
              <a:off x="6646970" y="4801978"/>
              <a:ext cx="4371974" cy="461665"/>
            </a:xfrm>
            <a:prstGeom prst="rect">
              <a:avLst/>
            </a:prstGeom>
            <a:noFill/>
          </p:spPr>
          <p:txBody>
            <a:bodyPr wrap="square" rtlCol="0" anchor="t">
              <a:spAutoFit/>
            </a:bodyPr>
            <a:lstStyle/>
            <a:p>
              <a:pPr>
                <a:spcBef>
                  <a:spcPts val="600"/>
                </a:spcBef>
              </a:pPr>
              <a:endParaRPr lang="en-US" sz="2400" dirty="0">
                <a:solidFill>
                  <a:schemeClr val="bg1"/>
                </a:solidFill>
                <a:latin typeface="+mj-lt"/>
              </a:endParaRPr>
            </a:p>
          </p:txBody>
        </p:sp>
      </p:grpSp>
    </p:spTree>
    <p:extLst>
      <p:ext uri="{BB962C8B-B14F-4D97-AF65-F5344CB8AC3E}">
        <p14:creationId xmlns:p14="http://schemas.microsoft.com/office/powerpoint/2010/main" val="499202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636A-B783-4E72-BCBB-769CD03DEBE6}"/>
              </a:ext>
            </a:extLst>
          </p:cNvPr>
          <p:cNvSpPr>
            <a:spLocks noGrp="1"/>
          </p:cNvSpPr>
          <p:nvPr>
            <p:ph type="title"/>
          </p:nvPr>
        </p:nvSpPr>
        <p:spPr>
          <a:xfrm>
            <a:off x="514350" y="355600"/>
            <a:ext cx="4743450" cy="1216025"/>
          </a:xfrm>
        </p:spPr>
        <p:txBody>
          <a:bodyPr/>
          <a:lstStyle/>
          <a:p>
            <a:pPr algn="l"/>
            <a:r>
              <a:rPr lang="en-US" b="1" dirty="0"/>
              <a:t>Landyn Prescott-Miles</a:t>
            </a:r>
          </a:p>
        </p:txBody>
      </p:sp>
      <p:sp>
        <p:nvSpPr>
          <p:cNvPr id="3" name="Content Placeholder 2">
            <a:extLst>
              <a:ext uri="{FF2B5EF4-FFF2-40B4-BE49-F238E27FC236}">
                <a16:creationId xmlns:a16="http://schemas.microsoft.com/office/drawing/2014/main" id="{7662BC74-E04E-4CA3-BD03-81E9FF5B87B2}"/>
              </a:ext>
            </a:extLst>
          </p:cNvPr>
          <p:cNvSpPr>
            <a:spLocks noGrp="1"/>
          </p:cNvSpPr>
          <p:nvPr>
            <p:ph sz="quarter" idx="10"/>
          </p:nvPr>
        </p:nvSpPr>
        <p:spPr>
          <a:xfrm>
            <a:off x="372534" y="1714007"/>
            <a:ext cx="5435600" cy="4788393"/>
          </a:xfrm>
        </p:spPr>
        <p:txBody>
          <a:bodyPr>
            <a:normAutofit/>
          </a:bodyPr>
          <a:lstStyle/>
          <a:p>
            <a:r>
              <a:rPr lang="en-US" sz="2600" dirty="0"/>
              <a:t>Organizational Health Consultant with SEGIP-Health Solutions </a:t>
            </a:r>
          </a:p>
          <a:p>
            <a:pPr lvl="1"/>
            <a:r>
              <a:rPr lang="en-US" sz="2600" dirty="0"/>
              <a:t>Employee Assistance Program</a:t>
            </a:r>
          </a:p>
          <a:p>
            <a:r>
              <a:rPr lang="en-US" sz="2600" dirty="0"/>
              <a:t>12 years with the State of Minnesota</a:t>
            </a:r>
          </a:p>
          <a:p>
            <a:r>
              <a:rPr lang="en-US" sz="2600" dirty="0"/>
              <a:t>Currently working from home</a:t>
            </a:r>
          </a:p>
          <a:p>
            <a:r>
              <a:rPr lang="en-US" sz="2600" dirty="0"/>
              <a:t>Current mood: Caffeinated </a:t>
            </a:r>
          </a:p>
          <a:p>
            <a:pPr marL="0" indent="0">
              <a:buNone/>
            </a:pPr>
            <a:endParaRPr lang="en-US" sz="2600" dirty="0"/>
          </a:p>
        </p:txBody>
      </p:sp>
      <p:pic>
        <p:nvPicPr>
          <p:cNvPr id="7" name="Picture Placeholder 6">
            <a:extLst>
              <a:ext uri="{FF2B5EF4-FFF2-40B4-BE49-F238E27FC236}">
                <a16:creationId xmlns:a16="http://schemas.microsoft.com/office/drawing/2014/main" id="{6A583BB6-7A8F-4318-916C-C5DF33D7E6B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5500" b="5500"/>
          <a:stretch>
            <a:fillRect/>
          </a:stretch>
        </p:blipFill>
        <p:spPr>
          <a:xfrm>
            <a:off x="6780729" y="1292090"/>
            <a:ext cx="4538434" cy="4538434"/>
          </a:xfrm>
        </p:spPr>
      </p:pic>
    </p:spTree>
    <p:extLst>
      <p:ext uri="{BB962C8B-B14F-4D97-AF65-F5344CB8AC3E}">
        <p14:creationId xmlns:p14="http://schemas.microsoft.com/office/powerpoint/2010/main" val="1650097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9E99773-7A8E-423D-9746-5ADA8A713558}"/>
              </a:ext>
            </a:extLst>
          </p:cNvPr>
          <p:cNvSpPr>
            <a:spLocks noGrp="1"/>
          </p:cNvSpPr>
          <p:nvPr>
            <p:ph type="title"/>
          </p:nvPr>
        </p:nvSpPr>
        <p:spPr>
          <a:xfrm>
            <a:off x="1101681" y="0"/>
            <a:ext cx="10515600" cy="1216025"/>
          </a:xfrm>
        </p:spPr>
        <p:txBody>
          <a:bodyPr>
            <a:normAutofit/>
          </a:bodyPr>
          <a:lstStyle/>
          <a:p>
            <a:r>
              <a:rPr lang="en-US"/>
              <a:t>Objective of Listening Session</a:t>
            </a:r>
          </a:p>
        </p:txBody>
      </p:sp>
      <p:pic>
        <p:nvPicPr>
          <p:cNvPr id="3" name="Picture 2">
            <a:extLst>
              <a:ext uri="{FF2B5EF4-FFF2-40B4-BE49-F238E27FC236}">
                <a16:creationId xmlns:a16="http://schemas.microsoft.com/office/drawing/2014/main" id="{5A32B39D-9365-403F-ABF3-8227764D2F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7676" y="1757680"/>
            <a:ext cx="4359255" cy="4359255"/>
          </a:xfrm>
          <a:prstGeom prst="rect">
            <a:avLst/>
          </a:prstGeom>
        </p:spPr>
      </p:pic>
      <p:sp>
        <p:nvSpPr>
          <p:cNvPr id="17" name="Content Placeholder 2">
            <a:extLst>
              <a:ext uri="{FF2B5EF4-FFF2-40B4-BE49-F238E27FC236}">
                <a16:creationId xmlns:a16="http://schemas.microsoft.com/office/drawing/2014/main" id="{416B4CF4-65B5-41EC-8616-F0ACC177C362}"/>
              </a:ext>
            </a:extLst>
          </p:cNvPr>
          <p:cNvSpPr txBox="1">
            <a:spLocks/>
          </p:cNvSpPr>
          <p:nvPr/>
        </p:nvSpPr>
        <p:spPr bwMode="black">
          <a:xfrm>
            <a:off x="4391130" y="1548004"/>
            <a:ext cx="7596554" cy="4978401"/>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Calibri"/>
                <a:ea typeface="+mn-ea"/>
                <a:cs typeface="+mn-cs"/>
              </a:rPr>
              <a:t>To connect employees during the COVID-19 pandemic by providing an opportunity hear other’s experiences, ask questions, and learn about resources to support your wellbeing.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49933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0637FB-C1B4-4C4A-B9C3-521BB198B034}"/>
              </a:ext>
            </a:extLst>
          </p:cNvPr>
          <p:cNvSpPr>
            <a:spLocks noGrp="1"/>
          </p:cNvSpPr>
          <p:nvPr>
            <p:ph type="title"/>
          </p:nvPr>
        </p:nvSpPr>
        <p:spPr/>
        <p:txBody>
          <a:bodyPr/>
          <a:lstStyle/>
          <a:p>
            <a:pPr algn="l"/>
            <a:r>
              <a:rPr lang="en-US" dirty="0"/>
              <a:t>Session agenda</a:t>
            </a:r>
          </a:p>
        </p:txBody>
      </p:sp>
      <p:sp>
        <p:nvSpPr>
          <p:cNvPr id="7" name="Content Placeholder 6">
            <a:extLst>
              <a:ext uri="{FF2B5EF4-FFF2-40B4-BE49-F238E27FC236}">
                <a16:creationId xmlns:a16="http://schemas.microsoft.com/office/drawing/2014/main" id="{DEA68DE3-B4BA-496A-81F9-B7784F8C3AE6}"/>
              </a:ext>
            </a:extLst>
          </p:cNvPr>
          <p:cNvSpPr>
            <a:spLocks noGrp="1"/>
          </p:cNvSpPr>
          <p:nvPr>
            <p:ph sz="half" idx="1"/>
          </p:nvPr>
        </p:nvSpPr>
        <p:spPr>
          <a:xfrm>
            <a:off x="158963" y="1574801"/>
            <a:ext cx="7173379" cy="5892800"/>
          </a:xfrm>
        </p:spPr>
        <p:txBody>
          <a:bodyPr>
            <a:noAutofit/>
          </a:bodyPr>
          <a:lstStyle/>
          <a:p>
            <a:r>
              <a:rPr lang="en-US" sz="3000" b="1" dirty="0">
                <a:solidFill>
                  <a:schemeClr val="tx1"/>
                </a:solidFill>
              </a:rPr>
              <a:t>Hear from panelists</a:t>
            </a:r>
            <a:br>
              <a:rPr lang="en-US" sz="3200" b="1" dirty="0"/>
            </a:br>
            <a:r>
              <a:rPr lang="en-US" sz="2800" dirty="0"/>
              <a:t>Three panelists share their experiences.</a:t>
            </a:r>
          </a:p>
          <a:p>
            <a:r>
              <a:rPr lang="en-US" sz="3000" b="1" dirty="0">
                <a:solidFill>
                  <a:schemeClr val="tx1"/>
                </a:solidFill>
              </a:rPr>
              <a:t>Discussion</a:t>
            </a:r>
            <a:br>
              <a:rPr lang="en-US" sz="3200" b="1" dirty="0"/>
            </a:br>
            <a:r>
              <a:rPr lang="en-US" sz="2800" dirty="0"/>
              <a:t>Ask questions, share advice, or ask for recommendations from colleagues. </a:t>
            </a:r>
          </a:p>
          <a:p>
            <a:r>
              <a:rPr lang="en-US" sz="3200" b="1" dirty="0">
                <a:solidFill>
                  <a:schemeClr val="tx1"/>
                </a:solidFill>
              </a:rPr>
              <a:t>Learn about resources</a:t>
            </a:r>
            <a:br>
              <a:rPr lang="en-US" sz="3200" b="1" dirty="0"/>
            </a:br>
            <a:r>
              <a:rPr lang="en-US" sz="2800" dirty="0"/>
              <a:t>Free resources are available to support you and your family.</a:t>
            </a:r>
          </a:p>
        </p:txBody>
      </p:sp>
      <p:grpSp>
        <p:nvGrpSpPr>
          <p:cNvPr id="4" name="Group 3">
            <a:extLst>
              <a:ext uri="{FF2B5EF4-FFF2-40B4-BE49-F238E27FC236}">
                <a16:creationId xmlns:a16="http://schemas.microsoft.com/office/drawing/2014/main" id="{C03EF623-E9D7-4E22-8761-190CDD01E058}"/>
              </a:ext>
            </a:extLst>
          </p:cNvPr>
          <p:cNvGrpSpPr/>
          <p:nvPr/>
        </p:nvGrpSpPr>
        <p:grpSpPr>
          <a:xfrm>
            <a:off x="7362825" y="1700809"/>
            <a:ext cx="4419599" cy="4388047"/>
            <a:chOff x="7362825" y="1700809"/>
            <a:chExt cx="4419599" cy="4388047"/>
          </a:xfrm>
        </p:grpSpPr>
        <p:sp>
          <p:nvSpPr>
            <p:cNvPr id="2" name="Rectangle 1">
              <a:extLst>
                <a:ext uri="{FF2B5EF4-FFF2-40B4-BE49-F238E27FC236}">
                  <a16:creationId xmlns:a16="http://schemas.microsoft.com/office/drawing/2014/main" id="{B445C206-229D-4CE4-B6FF-CBAC3B961BC5}"/>
                </a:ext>
              </a:extLst>
            </p:cNvPr>
            <p:cNvSpPr/>
            <p:nvPr/>
          </p:nvSpPr>
          <p:spPr>
            <a:xfrm>
              <a:off x="7362825" y="1700809"/>
              <a:ext cx="4371975" cy="34536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44568DFC-DD22-44BF-BFE9-1FD12ECF5D4A}"/>
                </a:ext>
              </a:extLst>
            </p:cNvPr>
            <p:cNvSpPr/>
            <p:nvPr/>
          </p:nvSpPr>
          <p:spPr>
            <a:xfrm>
              <a:off x="7362825" y="4800600"/>
              <a:ext cx="4371975" cy="128825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8" name="TextBox 7">
              <a:extLst>
                <a:ext uri="{FF2B5EF4-FFF2-40B4-BE49-F238E27FC236}">
                  <a16:creationId xmlns:a16="http://schemas.microsoft.com/office/drawing/2014/main" id="{17645CF6-E8E2-4BB0-AFB5-12B48BB2899E}"/>
                </a:ext>
              </a:extLst>
            </p:cNvPr>
            <p:cNvSpPr txBox="1"/>
            <p:nvPr/>
          </p:nvSpPr>
          <p:spPr>
            <a:xfrm>
              <a:off x="7362825" y="1703565"/>
              <a:ext cx="437197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alibri"/>
                  <a:ea typeface="+mn-ea"/>
                  <a:cs typeface="+mn-cs"/>
                </a:rPr>
                <a:t>Engage in the conversation</a:t>
              </a:r>
            </a:p>
          </p:txBody>
        </p:sp>
        <p:sp>
          <p:nvSpPr>
            <p:cNvPr id="9" name="TextBox 8">
              <a:extLst>
                <a:ext uri="{FF2B5EF4-FFF2-40B4-BE49-F238E27FC236}">
                  <a16:creationId xmlns:a16="http://schemas.microsoft.com/office/drawing/2014/main" id="{F61A3597-5FB4-4C82-AB23-2DDDB0417F31}"/>
                </a:ext>
              </a:extLst>
            </p:cNvPr>
            <p:cNvSpPr txBox="1"/>
            <p:nvPr/>
          </p:nvSpPr>
          <p:spPr>
            <a:xfrm>
              <a:off x="7410450" y="4874732"/>
              <a:ext cx="4371974"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alibri"/>
                  <a:ea typeface="+mn-ea"/>
                  <a:cs typeface="+mn-cs"/>
                </a:rPr>
                <a:t>To the level of your comfort</a:t>
              </a:r>
            </a:p>
          </p:txBody>
        </p:sp>
        <p:pic>
          <p:nvPicPr>
            <p:cNvPr id="10" name="Graphic 9" descr="Chat RTL">
              <a:extLst>
                <a:ext uri="{FF2B5EF4-FFF2-40B4-BE49-F238E27FC236}">
                  <a16:creationId xmlns:a16="http://schemas.microsoft.com/office/drawing/2014/main" id="{87D1C868-7D2B-41DA-9A5F-6E45F198FC8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472378" y="2684799"/>
              <a:ext cx="2152867" cy="2152867"/>
            </a:xfrm>
            <a:prstGeom prst="rect">
              <a:avLst/>
            </a:prstGeom>
          </p:spPr>
        </p:pic>
      </p:grpSp>
    </p:spTree>
    <p:extLst>
      <p:ext uri="{BB962C8B-B14F-4D97-AF65-F5344CB8AC3E}">
        <p14:creationId xmlns:p14="http://schemas.microsoft.com/office/powerpoint/2010/main" val="2432602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9E99773-7A8E-423D-9746-5ADA8A713558}"/>
              </a:ext>
            </a:extLst>
          </p:cNvPr>
          <p:cNvSpPr>
            <a:spLocks noGrp="1"/>
          </p:cNvSpPr>
          <p:nvPr>
            <p:ph type="title"/>
          </p:nvPr>
        </p:nvSpPr>
        <p:spPr>
          <a:xfrm>
            <a:off x="1101681" y="0"/>
            <a:ext cx="10515600" cy="1216025"/>
          </a:xfrm>
        </p:spPr>
        <p:txBody>
          <a:bodyPr>
            <a:normAutofit/>
          </a:bodyPr>
          <a:lstStyle/>
          <a:p>
            <a:r>
              <a:rPr lang="en-US" dirty="0"/>
              <a:t>How are you doing?</a:t>
            </a:r>
          </a:p>
        </p:txBody>
      </p:sp>
      <p:sp>
        <p:nvSpPr>
          <p:cNvPr id="9" name="Text Placeholder 8">
            <a:extLst>
              <a:ext uri="{FF2B5EF4-FFF2-40B4-BE49-F238E27FC236}">
                <a16:creationId xmlns:a16="http://schemas.microsoft.com/office/drawing/2014/main" id="{9A3C9440-F158-472C-A958-E8C8711D01F5}"/>
              </a:ext>
            </a:extLst>
          </p:cNvPr>
          <p:cNvSpPr>
            <a:spLocks noGrp="1"/>
          </p:cNvSpPr>
          <p:nvPr>
            <p:ph type="body" sz="quarter" idx="15"/>
          </p:nvPr>
        </p:nvSpPr>
        <p:spPr>
          <a:xfrm>
            <a:off x="286468" y="4665801"/>
            <a:ext cx="3253206" cy="1786624"/>
          </a:xfrm>
        </p:spPr>
        <p:txBody>
          <a:bodyPr>
            <a:normAutofit/>
          </a:bodyPr>
          <a:lstStyle/>
          <a:p>
            <a:r>
              <a:rPr lang="en-US" sz="3000" b="1" dirty="0">
                <a:solidFill>
                  <a:schemeClr val="tx1"/>
                </a:solidFill>
              </a:rPr>
              <a:t>Everyone </a:t>
            </a:r>
            <a:r>
              <a:rPr lang="en-US" sz="3000" dirty="0">
                <a:solidFill>
                  <a:srgbClr val="000000"/>
                </a:solidFill>
              </a:rPr>
              <a:t>is touched by the pandemic</a:t>
            </a:r>
          </a:p>
        </p:txBody>
      </p:sp>
      <p:pic>
        <p:nvPicPr>
          <p:cNvPr id="19" name="Picture Placeholder 18">
            <a:extLst>
              <a:ext uri="{FF2B5EF4-FFF2-40B4-BE49-F238E27FC236}">
                <a16:creationId xmlns:a16="http://schemas.microsoft.com/office/drawing/2014/main" id="{529DDC9B-13CE-465A-9466-A680FD012A6C}"/>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a:stretch>
            <a:fillRect/>
          </a:stretch>
        </p:blipFill>
        <p:spPr>
          <a:xfrm>
            <a:off x="8530617" y="1669224"/>
            <a:ext cx="3086665" cy="3086665"/>
          </a:xfrm>
        </p:spPr>
      </p:pic>
      <p:sp>
        <p:nvSpPr>
          <p:cNvPr id="13" name="Text Placeholder 12">
            <a:extLst>
              <a:ext uri="{FF2B5EF4-FFF2-40B4-BE49-F238E27FC236}">
                <a16:creationId xmlns:a16="http://schemas.microsoft.com/office/drawing/2014/main" id="{C1C0D620-16B6-45F6-990C-54584EBA3B4A}"/>
              </a:ext>
            </a:extLst>
          </p:cNvPr>
          <p:cNvSpPr>
            <a:spLocks noGrp="1"/>
          </p:cNvSpPr>
          <p:nvPr>
            <p:ph type="body" sz="quarter" idx="19"/>
          </p:nvPr>
        </p:nvSpPr>
        <p:spPr>
          <a:xfrm>
            <a:off x="8530617" y="4665801"/>
            <a:ext cx="3086664" cy="2296954"/>
          </a:xfrm>
        </p:spPr>
        <p:txBody>
          <a:bodyPr>
            <a:normAutofit/>
          </a:bodyPr>
          <a:lstStyle/>
          <a:p>
            <a:r>
              <a:rPr lang="en-US" sz="3000" b="1" dirty="0">
                <a:solidFill>
                  <a:schemeClr val="tx1"/>
                </a:solidFill>
              </a:rPr>
              <a:t>New workplace expectations </a:t>
            </a:r>
            <a:r>
              <a:rPr lang="en-US" sz="3000" dirty="0">
                <a:solidFill>
                  <a:srgbClr val="000000"/>
                </a:solidFill>
              </a:rPr>
              <a:t>causes stress</a:t>
            </a:r>
            <a:r>
              <a:rPr lang="en-US" sz="3000" dirty="0">
                <a:solidFill>
                  <a:schemeClr val="tx1"/>
                </a:solidFill>
              </a:rPr>
              <a:t> </a:t>
            </a:r>
            <a:endParaRPr lang="en-US" sz="3000" dirty="0"/>
          </a:p>
        </p:txBody>
      </p:sp>
      <p:sp>
        <p:nvSpPr>
          <p:cNvPr id="10" name="Text Placeholder 8">
            <a:extLst>
              <a:ext uri="{FF2B5EF4-FFF2-40B4-BE49-F238E27FC236}">
                <a16:creationId xmlns:a16="http://schemas.microsoft.com/office/drawing/2014/main" id="{CAD70BFD-A01B-47F9-A2C7-061E0CA99628}"/>
              </a:ext>
            </a:extLst>
          </p:cNvPr>
          <p:cNvSpPr txBox="1">
            <a:spLocks/>
          </p:cNvSpPr>
          <p:nvPr/>
        </p:nvSpPr>
        <p:spPr bwMode="black">
          <a:xfrm>
            <a:off x="4368399" y="4665801"/>
            <a:ext cx="3455201" cy="2385854"/>
          </a:xfrm>
          <a:prstGeom prst="rect">
            <a:avLst/>
          </a:prstGeom>
        </p:spPr>
        <p:txBody>
          <a:bodyPr vert="horz" lIns="91440" tIns="45720" rIns="91440" bIns="45720" rtlCol="0">
            <a:normAutofit/>
          </a:bodyPr>
          <a:lstStyle>
            <a:lvl1pPr marL="0" indent="0" algn="ctr" defTabSz="914400" rtl="0" eaLnBrk="1" latinLnBrk="0" hangingPunct="1">
              <a:lnSpc>
                <a:spcPct val="100000"/>
              </a:lnSpc>
              <a:spcBef>
                <a:spcPts val="0"/>
              </a:spcBef>
              <a:spcAft>
                <a:spcPts val="1000"/>
              </a:spcAft>
              <a:buClr>
                <a:schemeClr val="accent1"/>
              </a:buClr>
              <a:buFont typeface="Arial" panose="020B0604020202020204" pitchFamily="34" charset="0"/>
              <a:buNone/>
              <a:defRPr sz="1800" b="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Rapid change and uncertainty </a:t>
            </a:r>
            <a:r>
              <a:rPr lang="en-US" sz="3000" b="1" dirty="0">
                <a:solidFill>
                  <a:schemeClr val="tx1"/>
                </a:solidFill>
              </a:rPr>
              <a:t>causes anxiety and fear</a:t>
            </a:r>
            <a:endParaRPr lang="en-US" sz="3000" dirty="0"/>
          </a:p>
        </p:txBody>
      </p:sp>
      <p:pic>
        <p:nvPicPr>
          <p:cNvPr id="6" name="Graphic 5" descr="Group of people">
            <a:extLst>
              <a:ext uri="{FF2B5EF4-FFF2-40B4-BE49-F238E27FC236}">
                <a16:creationId xmlns:a16="http://schemas.microsoft.com/office/drawing/2014/main" id="{56ED1539-189D-43A5-9C74-5D709EC1FD3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4717" y="1734267"/>
            <a:ext cx="2676709" cy="2676709"/>
          </a:xfrm>
          <a:prstGeom prst="rect">
            <a:avLst/>
          </a:prstGeom>
        </p:spPr>
      </p:pic>
      <p:pic>
        <p:nvPicPr>
          <p:cNvPr id="14" name="Graphic 13" descr="Questions">
            <a:extLst>
              <a:ext uri="{FF2B5EF4-FFF2-40B4-BE49-F238E27FC236}">
                <a16:creationId xmlns:a16="http://schemas.microsoft.com/office/drawing/2014/main" id="{9328F78A-34D5-43C9-B2CB-E855659AC2C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50265" y="1734268"/>
            <a:ext cx="2676709" cy="2676709"/>
          </a:xfrm>
          <a:prstGeom prst="rect">
            <a:avLst/>
          </a:prstGeom>
        </p:spPr>
      </p:pic>
    </p:spTree>
    <p:extLst>
      <p:ext uri="{BB962C8B-B14F-4D97-AF65-F5344CB8AC3E}">
        <p14:creationId xmlns:p14="http://schemas.microsoft.com/office/powerpoint/2010/main" val="1312558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FF20819-F4CA-4BE9-AA5E-1BB6C3D9C1FE}"/>
              </a:ext>
            </a:extLst>
          </p:cNvPr>
          <p:cNvSpPr>
            <a:spLocks noGrp="1"/>
          </p:cNvSpPr>
          <p:nvPr>
            <p:ph type="title"/>
          </p:nvPr>
        </p:nvSpPr>
        <p:spPr>
          <a:xfrm>
            <a:off x="736600" y="407988"/>
            <a:ext cx="7912100" cy="1943099"/>
          </a:xfrm>
        </p:spPr>
        <p:txBody>
          <a:bodyPr>
            <a:normAutofit/>
          </a:bodyPr>
          <a:lstStyle/>
          <a:p>
            <a:pPr algn="l"/>
            <a:r>
              <a:rPr lang="en-US" sz="4400" dirty="0"/>
              <a:t>POLL: </a:t>
            </a:r>
            <a:r>
              <a:rPr lang="en-US" sz="4400" dirty="0">
                <a:solidFill>
                  <a:schemeClr val="bg1"/>
                </a:solidFill>
              </a:rPr>
              <a:t>How are you feeling about how you are managing your work and home life?</a:t>
            </a:r>
          </a:p>
        </p:txBody>
      </p:sp>
      <p:sp>
        <p:nvSpPr>
          <p:cNvPr id="8" name="Content Placeholder 7">
            <a:extLst>
              <a:ext uri="{FF2B5EF4-FFF2-40B4-BE49-F238E27FC236}">
                <a16:creationId xmlns:a16="http://schemas.microsoft.com/office/drawing/2014/main" id="{CC2748C7-A501-4248-8328-05DB70356CC6}"/>
              </a:ext>
            </a:extLst>
          </p:cNvPr>
          <p:cNvSpPr>
            <a:spLocks noGrp="1"/>
          </p:cNvSpPr>
          <p:nvPr>
            <p:ph sz="quarter" idx="10"/>
          </p:nvPr>
        </p:nvSpPr>
        <p:spPr>
          <a:xfrm>
            <a:off x="825500" y="2749550"/>
            <a:ext cx="11163300" cy="3181350"/>
          </a:xfrm>
        </p:spPr>
        <p:txBody>
          <a:bodyPr>
            <a:normAutofit/>
          </a:bodyPr>
          <a:lstStyle/>
          <a:p>
            <a:pPr marL="457200" indent="-457200">
              <a:buFont typeface="+mj-lt"/>
              <a:buAutoNum type="alphaLcPeriod"/>
            </a:pPr>
            <a:r>
              <a:rPr lang="en-US" sz="2600" dirty="0"/>
              <a:t>Lousy: very demoralized, frustrated or lonely; not optimistic for 			 improvement</a:t>
            </a:r>
          </a:p>
          <a:p>
            <a:pPr marL="457200" indent="-457200">
              <a:buFont typeface="+mj-lt"/>
              <a:buAutoNum type="alphaLcPeriod"/>
            </a:pPr>
            <a:r>
              <a:rPr lang="en-US" sz="2600" dirty="0"/>
              <a:t>Struggling: occasional satisfaction or success, but not happy overall</a:t>
            </a:r>
          </a:p>
          <a:p>
            <a:pPr marL="457200" indent="-457200">
              <a:buFont typeface="+mj-lt"/>
              <a:buAutoNum type="alphaLcPeriod"/>
            </a:pPr>
            <a:r>
              <a:rPr lang="en-US" sz="2600" dirty="0"/>
              <a:t>Good enough: feeling more satisfied and hopeful than not</a:t>
            </a:r>
          </a:p>
          <a:p>
            <a:pPr marL="457200" indent="-457200">
              <a:buFont typeface="+mj-lt"/>
              <a:buAutoNum type="alphaLcPeriod"/>
            </a:pPr>
            <a:r>
              <a:rPr lang="en-US" sz="2600" dirty="0"/>
              <a:t>Really well: </a:t>
            </a:r>
            <a:r>
              <a:rPr lang="en-US" sz="2800" dirty="0"/>
              <a:t>despite annoyances, I’m kind of enjoying this</a:t>
            </a:r>
            <a:endParaRPr lang="en-US" sz="2600" dirty="0"/>
          </a:p>
        </p:txBody>
      </p:sp>
      <p:cxnSp>
        <p:nvCxnSpPr>
          <p:cNvPr id="11" name="Straight Connector 10">
            <a:extLst>
              <a:ext uri="{FF2B5EF4-FFF2-40B4-BE49-F238E27FC236}">
                <a16:creationId xmlns:a16="http://schemas.microsoft.com/office/drawing/2014/main" id="{700C31AA-D156-4FB6-8818-B59F277B5891}"/>
              </a:ext>
            </a:extLst>
          </p:cNvPr>
          <p:cNvCxnSpPr/>
          <p:nvPr/>
        </p:nvCxnSpPr>
        <p:spPr>
          <a:xfrm>
            <a:off x="-107950" y="2552700"/>
            <a:ext cx="12611100" cy="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9" name="Rectangle 8">
            <a:extLst>
              <a:ext uri="{FF2B5EF4-FFF2-40B4-BE49-F238E27FC236}">
                <a16:creationId xmlns:a16="http://schemas.microsoft.com/office/drawing/2014/main" id="{680A1442-B2C0-4687-B709-1DE4D7E0A89F}"/>
              </a:ext>
            </a:extLst>
          </p:cNvPr>
          <p:cNvSpPr/>
          <p:nvPr/>
        </p:nvSpPr>
        <p:spPr>
          <a:xfrm>
            <a:off x="952500" y="6002867"/>
            <a:ext cx="9550400" cy="42227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Submit your answer on this side</a:t>
            </a:r>
          </a:p>
        </p:txBody>
      </p:sp>
      <p:sp>
        <p:nvSpPr>
          <p:cNvPr id="10" name="Arrow: Chevron 9">
            <a:extLst>
              <a:ext uri="{FF2B5EF4-FFF2-40B4-BE49-F238E27FC236}">
                <a16:creationId xmlns:a16="http://schemas.microsoft.com/office/drawing/2014/main" id="{677B4720-829A-40F2-8762-FAC991E067AB}"/>
              </a:ext>
            </a:extLst>
          </p:cNvPr>
          <p:cNvSpPr/>
          <p:nvPr/>
        </p:nvSpPr>
        <p:spPr>
          <a:xfrm>
            <a:off x="10092267" y="5601230"/>
            <a:ext cx="762000" cy="1244600"/>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Arrow: Chevron 14">
            <a:extLst>
              <a:ext uri="{FF2B5EF4-FFF2-40B4-BE49-F238E27FC236}">
                <a16:creationId xmlns:a16="http://schemas.microsoft.com/office/drawing/2014/main" id="{C084C589-E1AC-44E7-9297-E383DC3CA43E}"/>
              </a:ext>
            </a:extLst>
          </p:cNvPr>
          <p:cNvSpPr/>
          <p:nvPr/>
        </p:nvSpPr>
        <p:spPr>
          <a:xfrm>
            <a:off x="10604500" y="5583768"/>
            <a:ext cx="762000" cy="1244600"/>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Speech Bubble: Rectangle with Corners Rounded 15">
            <a:extLst>
              <a:ext uri="{FF2B5EF4-FFF2-40B4-BE49-F238E27FC236}">
                <a16:creationId xmlns:a16="http://schemas.microsoft.com/office/drawing/2014/main" id="{D96863B8-B7A3-4CC3-AE74-6E1EFBDDF529}"/>
              </a:ext>
            </a:extLst>
          </p:cNvPr>
          <p:cNvSpPr/>
          <p:nvPr/>
        </p:nvSpPr>
        <p:spPr>
          <a:xfrm>
            <a:off x="10369550" y="1023937"/>
            <a:ext cx="1663700" cy="1130300"/>
          </a:xfrm>
          <a:prstGeom prst="wedgeRoundRectCallout">
            <a:avLst>
              <a:gd name="adj1" fmla="val 1808"/>
              <a:gd name="adj2" fmla="val 72612"/>
              <a:gd name="adj3" fmla="val 16667"/>
            </a:avLst>
          </a:prstGeom>
          <a:solidFill>
            <a:srgbClr val="78BE2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peech Bubble: Rectangle with Corners Rounded 16">
            <a:extLst>
              <a:ext uri="{FF2B5EF4-FFF2-40B4-BE49-F238E27FC236}">
                <a16:creationId xmlns:a16="http://schemas.microsoft.com/office/drawing/2014/main" id="{139BD64D-9237-42CC-AC96-E62EB2E240E7}"/>
              </a:ext>
            </a:extLst>
          </p:cNvPr>
          <p:cNvSpPr/>
          <p:nvPr/>
        </p:nvSpPr>
        <p:spPr>
          <a:xfrm>
            <a:off x="9271000" y="257174"/>
            <a:ext cx="1663700" cy="1130300"/>
          </a:xfrm>
          <a:prstGeom prst="wedgeRoundRectCallout">
            <a:avLst>
              <a:gd name="adj1" fmla="val -1337"/>
              <a:gd name="adj2" fmla="val 73736"/>
              <a:gd name="adj3" fmla="val 16667"/>
            </a:avLst>
          </a:prstGeom>
          <a:solidFill>
            <a:srgbClr val="78BE2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0838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578C34-0FCD-4FC4-9FA5-961CC9CD0DF9}"/>
              </a:ext>
            </a:extLst>
          </p:cNvPr>
          <p:cNvSpPr>
            <a:spLocks noGrp="1"/>
          </p:cNvSpPr>
          <p:nvPr>
            <p:ph type="title"/>
          </p:nvPr>
        </p:nvSpPr>
        <p:spPr>
          <a:xfrm>
            <a:off x="990600" y="2600324"/>
            <a:ext cx="10515600" cy="1216025"/>
          </a:xfrm>
        </p:spPr>
        <p:txBody>
          <a:bodyPr>
            <a:normAutofit fontScale="90000"/>
          </a:bodyPr>
          <a:lstStyle/>
          <a:p>
            <a:pPr algn="ctr"/>
            <a:r>
              <a:rPr lang="en-US" sz="6600" b="1" dirty="0"/>
              <a:t>MEET YOUR PANELISTS AND HEAR THEIR STORIES</a:t>
            </a:r>
          </a:p>
        </p:txBody>
      </p:sp>
    </p:spTree>
    <p:extLst>
      <p:ext uri="{BB962C8B-B14F-4D97-AF65-F5344CB8AC3E}">
        <p14:creationId xmlns:p14="http://schemas.microsoft.com/office/powerpoint/2010/main" val="74403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636A-B783-4E72-BCBB-769CD03DEBE6}"/>
              </a:ext>
            </a:extLst>
          </p:cNvPr>
          <p:cNvSpPr>
            <a:spLocks noGrp="1"/>
          </p:cNvSpPr>
          <p:nvPr>
            <p:ph type="title"/>
          </p:nvPr>
        </p:nvSpPr>
        <p:spPr>
          <a:xfrm>
            <a:off x="514350" y="355600"/>
            <a:ext cx="5293784" cy="1442027"/>
          </a:xfrm>
        </p:spPr>
        <p:txBody>
          <a:bodyPr>
            <a:normAutofit fontScale="90000"/>
          </a:bodyPr>
          <a:lstStyle/>
          <a:p>
            <a:pPr algn="l"/>
            <a:br>
              <a:rPr lang="en-US" b="1" dirty="0"/>
            </a:br>
            <a:r>
              <a:rPr lang="en-US" sz="4000" b="1" dirty="0"/>
              <a:t>NED ROUSNAMIERE</a:t>
            </a:r>
            <a:br>
              <a:rPr lang="en-US" sz="4000" b="1" dirty="0"/>
            </a:br>
            <a:r>
              <a:rPr lang="en-US" b="1" dirty="0"/>
              <a:t>Guest Expert</a:t>
            </a:r>
            <a:br>
              <a:rPr lang="en-US" b="1" dirty="0"/>
            </a:br>
            <a:r>
              <a:rPr lang="en-US" sz="2800" b="1" dirty="0"/>
              <a:t>	</a:t>
            </a:r>
            <a:endParaRPr lang="en-US" b="1" dirty="0"/>
          </a:p>
        </p:txBody>
      </p:sp>
      <p:sp>
        <p:nvSpPr>
          <p:cNvPr id="3" name="Content Placeholder 2">
            <a:extLst>
              <a:ext uri="{FF2B5EF4-FFF2-40B4-BE49-F238E27FC236}">
                <a16:creationId xmlns:a16="http://schemas.microsoft.com/office/drawing/2014/main" id="{7662BC74-E04E-4CA3-BD03-81E9FF5B87B2}"/>
              </a:ext>
            </a:extLst>
          </p:cNvPr>
          <p:cNvSpPr>
            <a:spLocks noGrp="1"/>
          </p:cNvSpPr>
          <p:nvPr>
            <p:ph sz="quarter" idx="10"/>
          </p:nvPr>
        </p:nvSpPr>
        <p:spPr>
          <a:xfrm>
            <a:off x="372534" y="1714007"/>
            <a:ext cx="5435600" cy="4788393"/>
          </a:xfrm>
        </p:spPr>
        <p:txBody>
          <a:bodyPr>
            <a:normAutofit/>
          </a:bodyPr>
          <a:lstStyle/>
          <a:p>
            <a:r>
              <a:rPr lang="en-US" sz="2600" dirty="0"/>
              <a:t>My job is to help you be healthy</a:t>
            </a:r>
          </a:p>
          <a:p>
            <a:pPr lvl="1"/>
            <a:r>
              <a:rPr lang="en-US" sz="2600" dirty="0"/>
              <a:t>Health risk management</a:t>
            </a:r>
          </a:p>
          <a:p>
            <a:pPr lvl="1"/>
            <a:r>
              <a:rPr lang="en-US" sz="2600" dirty="0"/>
              <a:t>Employee Assistance Program</a:t>
            </a:r>
          </a:p>
          <a:p>
            <a:r>
              <a:rPr lang="en-US" sz="2600" dirty="0"/>
              <a:t>19 years with the State of Minnesota</a:t>
            </a:r>
          </a:p>
          <a:p>
            <a:r>
              <a:rPr lang="en-US" sz="2600" dirty="0"/>
              <a:t>Current mood: riding the wild surf of change and technology! </a:t>
            </a:r>
          </a:p>
        </p:txBody>
      </p:sp>
      <p:pic>
        <p:nvPicPr>
          <p:cNvPr id="4" name="Picture 3">
            <a:extLst>
              <a:ext uri="{FF2B5EF4-FFF2-40B4-BE49-F238E27FC236}">
                <a16:creationId xmlns:a16="http://schemas.microsoft.com/office/drawing/2014/main" id="{BF7B1B2A-A75F-4CC6-B3A5-EED2D0BD0B5F}"/>
              </a:ext>
            </a:extLst>
          </p:cNvPr>
          <p:cNvPicPr>
            <a:picLocks noChangeAspect="1"/>
          </p:cNvPicPr>
          <p:nvPr/>
        </p:nvPicPr>
        <p:blipFill>
          <a:blip r:embed="rId3"/>
          <a:stretch>
            <a:fillRect/>
          </a:stretch>
        </p:blipFill>
        <p:spPr>
          <a:xfrm>
            <a:off x="6868643" y="538480"/>
            <a:ext cx="4809007" cy="5781040"/>
          </a:xfrm>
          <a:prstGeom prst="rect">
            <a:avLst/>
          </a:prstGeom>
        </p:spPr>
      </p:pic>
    </p:spTree>
    <p:extLst>
      <p:ext uri="{BB962C8B-B14F-4D97-AF65-F5344CB8AC3E}">
        <p14:creationId xmlns:p14="http://schemas.microsoft.com/office/powerpoint/2010/main" val="2784348341"/>
      </p:ext>
    </p:extLst>
  </p:cSld>
  <p:clrMapOvr>
    <a:masterClrMapping/>
  </p:clrMapOvr>
</p:sld>
</file>

<file path=ppt/theme/theme1.xml><?xml version="1.0" encoding="utf-8"?>
<a:theme xmlns:a="http://schemas.openxmlformats.org/drawingml/2006/main" name="Minnesota">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DAE156C0-7CBF-4046-BD4A-ED7F84CF84A7}" vid="{C0892953-E80B-4419-A760-833944107E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B0C84D1B00AC04D9DBC9C5DC1C6A00F" ma:contentTypeVersion="10" ma:contentTypeDescription="Create a new document." ma:contentTypeScope="" ma:versionID="fe3ac4ea8e8911f3c772874d8a5391eb">
  <xsd:schema xmlns:xsd="http://www.w3.org/2001/XMLSchema" xmlns:xs="http://www.w3.org/2001/XMLSchema" xmlns:p="http://schemas.microsoft.com/office/2006/metadata/properties" xmlns:ns3="054a89b7-3883-4504-83cd-c5b0b066609a" xmlns:ns4="5a761333-8e26-4768-822a-e41999f03fe2" targetNamespace="http://schemas.microsoft.com/office/2006/metadata/properties" ma:root="true" ma:fieldsID="cd868b8cc81fde84fc29588dffbad609" ns3:_="" ns4:_="">
    <xsd:import namespace="054a89b7-3883-4504-83cd-c5b0b066609a"/>
    <xsd:import namespace="5a761333-8e26-4768-822a-e41999f03fe2"/>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4a89b7-3883-4504-83cd-c5b0b06660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761333-8e26-4768-822a-e41999f03fe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AF17913-8F13-4569-9FFB-0A9D8DF283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4a89b7-3883-4504-83cd-c5b0b066609a"/>
    <ds:schemaRef ds:uri="5a761333-8e26-4768-822a-e41999f03f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7F4349A-22F7-4A2D-8CA5-43DDCD679590}">
  <ds:schemaRefs>
    <ds:schemaRef ds:uri="http://schemas.microsoft.com/sharepoint/v3/contenttype/forms"/>
  </ds:schemaRefs>
</ds:datastoreItem>
</file>

<file path=customXml/itemProps3.xml><?xml version="1.0" encoding="utf-8"?>
<ds:datastoreItem xmlns:ds="http://schemas.openxmlformats.org/officeDocument/2006/customXml" ds:itemID="{9678B604-9059-4F1C-B8E2-C96A71A964D2}">
  <ds:schemaRefs>
    <ds:schemaRef ds:uri="http://schemas.microsoft.com/office/2006/metadata/properties"/>
    <ds:schemaRef ds:uri="http://schemas.openxmlformats.org/package/2006/metadata/core-properties"/>
    <ds:schemaRef ds:uri="http://purl.org/dc/dcmitype/"/>
    <ds:schemaRef ds:uri="http://schemas.microsoft.com/office/2006/documentManagement/types"/>
    <ds:schemaRef ds:uri="http://purl.org/dc/terms/"/>
    <ds:schemaRef ds:uri="http://purl.org/dc/elements/1.1/"/>
    <ds:schemaRef ds:uri="054a89b7-3883-4504-83cd-c5b0b066609a"/>
    <ds:schemaRef ds:uri="http://www.w3.org/XML/1998/namespace"/>
    <ds:schemaRef ds:uri="http://schemas.microsoft.com/office/infopath/2007/PartnerControls"/>
    <ds:schemaRef ds:uri="5a761333-8e26-4768-822a-e41999f03fe2"/>
  </ds:schemaRefs>
</ds:datastoreItem>
</file>

<file path=docProps/app.xml><?xml version="1.0" encoding="utf-8"?>
<Properties xmlns="http://schemas.openxmlformats.org/officeDocument/2006/extended-properties" xmlns:vt="http://schemas.openxmlformats.org/officeDocument/2006/docPropsVTypes">
  <Template>State of Minnesota</Template>
  <TotalTime>6900</TotalTime>
  <Words>1512</Words>
  <Application>Microsoft Office PowerPoint</Application>
  <PresentationFormat>Widescreen</PresentationFormat>
  <Paragraphs>168</Paragraphs>
  <Slides>19</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Wingdings</vt:lpstr>
      <vt:lpstr>Minnesota</vt:lpstr>
      <vt:lpstr>PowerPoint Presentation</vt:lpstr>
      <vt:lpstr>Welcome</vt:lpstr>
      <vt:lpstr>Landyn Prescott-Miles</vt:lpstr>
      <vt:lpstr>Objective of Listening Session</vt:lpstr>
      <vt:lpstr>Session agenda</vt:lpstr>
      <vt:lpstr>How are you doing?</vt:lpstr>
      <vt:lpstr>POLL: How are you feeling about how you are managing your work and home life?</vt:lpstr>
      <vt:lpstr>MEET YOUR PANELISTS AND HEAR THEIR STORIES</vt:lpstr>
      <vt:lpstr> NED ROUSNAMIERE Guest Expert  </vt:lpstr>
      <vt:lpstr>HEATHER RAUTIO Panelist</vt:lpstr>
      <vt:lpstr>PowerPoint Presentation</vt:lpstr>
      <vt:lpstr>SUSAN KUSZ Panelist</vt:lpstr>
      <vt:lpstr>DISCUSSION</vt:lpstr>
      <vt:lpstr>RESOURCES TO SUPPORT YOU</vt:lpstr>
      <vt:lpstr>Resources to help you focus on your overall health</vt:lpstr>
      <vt:lpstr>Health and Wellbeing website</vt:lpstr>
      <vt:lpstr>COVID-19 Resources</vt:lpstr>
      <vt:lpstr>POLL: What are you going to do to support your health today?</vt:lpstr>
      <vt:lpstr>THANK YOU</vt:lpstr>
    </vt:vector>
  </TitlesOfParts>
  <Company>Minnesota Management and Budget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with Image</dc:title>
  <dc:subject/>
  <dc:creator>Ben Woolley</dc:creator>
  <cp:keywords/>
  <dc:description/>
  <cp:lastModifiedBy>LeBow, Michelle (MMB)</cp:lastModifiedBy>
  <cp:revision>106</cp:revision>
  <cp:lastPrinted>2017-03-14T16:27:36Z</cp:lastPrinted>
  <dcterms:created xsi:type="dcterms:W3CDTF">2019-02-08T17:50:37Z</dcterms:created>
  <dcterms:modified xsi:type="dcterms:W3CDTF">2020-04-24T19:14:59Z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version">
    <vt:lpwstr>1.3</vt:lpwstr>
  </property>
  <property fmtid="{D5CDD505-2E9C-101B-9397-08002B2CF9AE}" pid="3" name="ContentTypeId">
    <vt:lpwstr>0x0101000B0C84D1B00AC04D9DBC9C5DC1C6A00F</vt:lpwstr>
  </property>
</Properties>
</file>