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juvenilecompact.org/sites/default/files/2024-09/FY2024AnnualReport.pdf" TargetMode="Externa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gcc02.safelinks.protection.outlook.com/?url=https%3A%2F%2Finterstatecompact.org%2Fabout%2Fannual-reports%2F2024&amp;data=05%7C02%7Ctracy.hudrlik%40state.mn.us%7C777aa0260eb344bc8b3408dccc6393e9%7Ceb14b04624c445198f26b89c2159828c%7C0%7C0%7C638609975251183808%7CUnknown%7CTWFpbGZsb3d8eyJWIjoiMC4wLjAwMDAiLCJQIjoiV2luMzIiLCJBTiI6Ik1haWwiLCJXVCI6Mn0%3D%7C0%7C%7C%7C&amp;sdata=q39zR5QHplEm1GUEhgHf0MsrIAUu4Q6jWs7TnOgq9ug%3D&amp;reserved=0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juvenilecompact.org/sites/default/files/2024-09/FY2024AnnualReport.pdf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gcc02.safelinks.protection.outlook.com/?url=https%3A%2F%2Finterstatecompact.org%2Fabout%2Fannual-reports%2F2024&amp;data=05%7C02%7Ctracy.hudrlik%40state.mn.us%7C777aa0260eb344bc8b3408dccc6393e9%7Ceb14b04624c445198f26b89c2159828c%7C0%7C0%7C638609975251183808%7CUnknown%7CTWFpbGZsb3d8eyJWIjoiMC4wLjAwMDAiLCJQIjoiV2luMzIiLCJBTiI6Ik1haWwiLCJXVCI6Mn0%3D%7C0%7C%7C%7C&amp;sdata=q39zR5QHplEm1GUEhgHf0MsrIAUu4Q6jWs7TnOgq9ug%3D&amp;reserved=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8E50C0-BD34-4E48-8F20-235BC12335F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F929F5-8BC5-41CE-BFA7-D0430AD85133}">
      <dgm:prSet/>
      <dgm:spPr/>
      <dgm:t>
        <a:bodyPr/>
        <a:lstStyle/>
        <a:p>
          <a:r>
            <a:rPr lang="en-US"/>
            <a:t>1. Introduction of Members and Guests</a:t>
          </a:r>
        </a:p>
      </dgm:t>
    </dgm:pt>
    <dgm:pt modelId="{1D3B104E-041D-46DA-A542-18F6483ECD33}" type="parTrans" cxnId="{8858324D-A705-4EC4-9030-F123AC39D6F0}">
      <dgm:prSet/>
      <dgm:spPr/>
      <dgm:t>
        <a:bodyPr/>
        <a:lstStyle/>
        <a:p>
          <a:endParaRPr lang="en-US"/>
        </a:p>
      </dgm:t>
    </dgm:pt>
    <dgm:pt modelId="{6080D84E-2B08-4F43-B0D9-B44BD5993998}" type="sibTrans" cxnId="{8858324D-A705-4EC4-9030-F123AC39D6F0}">
      <dgm:prSet/>
      <dgm:spPr/>
      <dgm:t>
        <a:bodyPr/>
        <a:lstStyle/>
        <a:p>
          <a:endParaRPr lang="en-US"/>
        </a:p>
      </dgm:t>
    </dgm:pt>
    <dgm:pt modelId="{9E225375-79C4-48EE-A5C4-7679F49D1E89}">
      <dgm:prSet/>
      <dgm:spPr/>
      <dgm:t>
        <a:bodyPr/>
        <a:lstStyle/>
        <a:p>
          <a:r>
            <a:rPr lang="en-US"/>
            <a:t>II.  Approval of Minutes from June 2024 Meeting</a:t>
          </a:r>
        </a:p>
      </dgm:t>
    </dgm:pt>
    <dgm:pt modelId="{8C308848-295C-4B2A-BCC7-5D7F91B23676}" type="parTrans" cxnId="{922504F1-52E1-453F-B463-0899F216BC57}">
      <dgm:prSet/>
      <dgm:spPr/>
      <dgm:t>
        <a:bodyPr/>
        <a:lstStyle/>
        <a:p>
          <a:endParaRPr lang="en-US"/>
        </a:p>
      </dgm:t>
    </dgm:pt>
    <dgm:pt modelId="{DE9E19B9-BFFD-4E44-9E89-9C8FBD3D6127}" type="sibTrans" cxnId="{922504F1-52E1-453F-B463-0899F216BC57}">
      <dgm:prSet/>
      <dgm:spPr/>
      <dgm:t>
        <a:bodyPr/>
        <a:lstStyle/>
        <a:p>
          <a:endParaRPr lang="en-US"/>
        </a:p>
      </dgm:t>
    </dgm:pt>
    <dgm:pt modelId="{46A1220D-E473-4514-85AA-36D1D053A320}" type="pres">
      <dgm:prSet presAssocID="{8C8E50C0-BD34-4E48-8F20-235BC12335FF}" presName="linear" presStyleCnt="0">
        <dgm:presLayoutVars>
          <dgm:animLvl val="lvl"/>
          <dgm:resizeHandles val="exact"/>
        </dgm:presLayoutVars>
      </dgm:prSet>
      <dgm:spPr/>
    </dgm:pt>
    <dgm:pt modelId="{3080DD50-7272-471D-B32A-4153378248C1}" type="pres">
      <dgm:prSet presAssocID="{A9F929F5-8BC5-41CE-BFA7-D0430AD8513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BEE2778-89A0-44D5-968C-903883DE90FE}" type="pres">
      <dgm:prSet presAssocID="{6080D84E-2B08-4F43-B0D9-B44BD5993998}" presName="spacer" presStyleCnt="0"/>
      <dgm:spPr/>
    </dgm:pt>
    <dgm:pt modelId="{F786D52A-0C57-4B88-A43B-5F59A78649CE}" type="pres">
      <dgm:prSet presAssocID="{9E225375-79C4-48EE-A5C4-7679F49D1E8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858324D-A705-4EC4-9030-F123AC39D6F0}" srcId="{8C8E50C0-BD34-4E48-8F20-235BC12335FF}" destId="{A9F929F5-8BC5-41CE-BFA7-D0430AD85133}" srcOrd="0" destOrd="0" parTransId="{1D3B104E-041D-46DA-A542-18F6483ECD33}" sibTransId="{6080D84E-2B08-4F43-B0D9-B44BD5993998}"/>
    <dgm:cxn modelId="{BE5F4F4D-E847-406C-A59E-F8A3ECF8A56B}" type="presOf" srcId="{A9F929F5-8BC5-41CE-BFA7-D0430AD85133}" destId="{3080DD50-7272-471D-B32A-4153378248C1}" srcOrd="0" destOrd="0" presId="urn:microsoft.com/office/officeart/2005/8/layout/vList2"/>
    <dgm:cxn modelId="{C3F33B72-364D-4C23-9000-1F5DCABB5604}" type="presOf" srcId="{8C8E50C0-BD34-4E48-8F20-235BC12335FF}" destId="{46A1220D-E473-4514-85AA-36D1D053A320}" srcOrd="0" destOrd="0" presId="urn:microsoft.com/office/officeart/2005/8/layout/vList2"/>
    <dgm:cxn modelId="{FB62A5A2-4907-44BD-8D28-603DCA681F59}" type="presOf" srcId="{9E225375-79C4-48EE-A5C4-7679F49D1E89}" destId="{F786D52A-0C57-4B88-A43B-5F59A78649CE}" srcOrd="0" destOrd="0" presId="urn:microsoft.com/office/officeart/2005/8/layout/vList2"/>
    <dgm:cxn modelId="{922504F1-52E1-453F-B463-0899F216BC57}" srcId="{8C8E50C0-BD34-4E48-8F20-235BC12335FF}" destId="{9E225375-79C4-48EE-A5C4-7679F49D1E89}" srcOrd="1" destOrd="0" parTransId="{8C308848-295C-4B2A-BCC7-5D7F91B23676}" sibTransId="{DE9E19B9-BFFD-4E44-9E89-9C8FBD3D6127}"/>
    <dgm:cxn modelId="{4DF840F6-1FA4-457C-85E2-3BC576DDCC1B}" type="presParOf" srcId="{46A1220D-E473-4514-85AA-36D1D053A320}" destId="{3080DD50-7272-471D-B32A-4153378248C1}" srcOrd="0" destOrd="0" presId="urn:microsoft.com/office/officeart/2005/8/layout/vList2"/>
    <dgm:cxn modelId="{7FE8D525-2C03-422B-ACEC-85D5A3034E75}" type="presParOf" srcId="{46A1220D-E473-4514-85AA-36D1D053A320}" destId="{9BEE2778-89A0-44D5-968C-903883DE90FE}" srcOrd="1" destOrd="0" presId="urn:microsoft.com/office/officeart/2005/8/layout/vList2"/>
    <dgm:cxn modelId="{304E5716-61EB-43B3-BF60-CE6CD30A68C5}" type="presParOf" srcId="{46A1220D-E473-4514-85AA-36D1D053A320}" destId="{F786D52A-0C57-4B88-A43B-5F59A78649C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46A26C-C1C8-4156-A377-4F9135638028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D5292D9-D70E-425D-B5EC-371A6B574987}">
      <dgm:prSet/>
      <dgm:spPr/>
      <dgm:t>
        <a:bodyPr/>
        <a:lstStyle/>
        <a:p>
          <a:r>
            <a:rPr lang="en-US"/>
            <a:t>Potential Midwest Rule Proposal for Reporting Instructions Status</a:t>
          </a:r>
        </a:p>
      </dgm:t>
    </dgm:pt>
    <dgm:pt modelId="{1BBF0C68-036B-4BF5-A4BE-516807316874}" type="parTrans" cxnId="{554C5ACB-E4A9-458C-A623-8C0FABB68E6B}">
      <dgm:prSet/>
      <dgm:spPr/>
      <dgm:t>
        <a:bodyPr/>
        <a:lstStyle/>
        <a:p>
          <a:endParaRPr lang="en-US"/>
        </a:p>
      </dgm:t>
    </dgm:pt>
    <dgm:pt modelId="{E5E5838E-331C-43CD-B646-5399491D629A}" type="sibTrans" cxnId="{554C5ACB-E4A9-458C-A623-8C0FABB68E6B}">
      <dgm:prSet/>
      <dgm:spPr/>
      <dgm:t>
        <a:bodyPr/>
        <a:lstStyle/>
        <a:p>
          <a:endParaRPr lang="en-US"/>
        </a:p>
      </dgm:t>
    </dgm:pt>
    <dgm:pt modelId="{244F348D-58F3-4E98-AF8A-F9C6742E94AC}">
      <dgm:prSet/>
      <dgm:spPr/>
      <dgm:t>
        <a:bodyPr/>
        <a:lstStyle/>
        <a:p>
          <a:r>
            <a:rPr lang="en-US"/>
            <a:t>Review of Annual Business Meeting</a:t>
          </a:r>
        </a:p>
      </dgm:t>
    </dgm:pt>
    <dgm:pt modelId="{3A0C81BE-661D-4095-B319-F0E6298BB31F}" type="parTrans" cxnId="{6DCCD79E-B0C3-4B81-9F20-95CEAEE2DE25}">
      <dgm:prSet/>
      <dgm:spPr/>
      <dgm:t>
        <a:bodyPr/>
        <a:lstStyle/>
        <a:p>
          <a:endParaRPr lang="en-US"/>
        </a:p>
      </dgm:t>
    </dgm:pt>
    <dgm:pt modelId="{9E0D8722-A067-4E4C-B6E4-FC106FC6A71A}" type="sibTrans" cxnId="{6DCCD79E-B0C3-4B81-9F20-95CEAEE2DE25}">
      <dgm:prSet/>
      <dgm:spPr/>
      <dgm:t>
        <a:bodyPr/>
        <a:lstStyle/>
        <a:p>
          <a:endParaRPr lang="en-US"/>
        </a:p>
      </dgm:t>
    </dgm:pt>
    <dgm:pt modelId="{9C5802A6-7075-442D-A7DF-6EE247F16F6F}">
      <dgm:prSet/>
      <dgm:spPr/>
      <dgm:t>
        <a:bodyPr/>
        <a:lstStyle/>
        <a:p>
          <a:r>
            <a:rPr lang="en-US"/>
            <a:t>Review of Annual Report</a:t>
          </a:r>
        </a:p>
      </dgm:t>
    </dgm:pt>
    <dgm:pt modelId="{168C51D8-C92B-4BB6-89DA-B1939F57CFAF}" type="parTrans" cxnId="{5561BE75-B7CA-45BB-9C11-319CBBB9CA03}">
      <dgm:prSet/>
      <dgm:spPr/>
      <dgm:t>
        <a:bodyPr/>
        <a:lstStyle/>
        <a:p>
          <a:endParaRPr lang="en-US"/>
        </a:p>
      </dgm:t>
    </dgm:pt>
    <dgm:pt modelId="{3A18EBDA-034D-4161-960E-BF879058ACD8}" type="sibTrans" cxnId="{5561BE75-B7CA-45BB-9C11-319CBBB9CA03}">
      <dgm:prSet/>
      <dgm:spPr/>
      <dgm:t>
        <a:bodyPr/>
        <a:lstStyle/>
        <a:p>
          <a:endParaRPr lang="en-US"/>
        </a:p>
      </dgm:t>
    </dgm:pt>
    <dgm:pt modelId="{E91F936A-77AB-4D41-81E2-AF4125F11A3A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1"/>
            </a:rPr>
            <a:t>FY2024AnnualReport.pdf (juvenilecompact.org)</a:t>
          </a:r>
          <a:endParaRPr lang="en-US"/>
        </a:p>
      </dgm:t>
    </dgm:pt>
    <dgm:pt modelId="{CC1E3B9B-020E-408F-993A-9F1B8FF480C9}" type="parTrans" cxnId="{CC378526-B8BB-4B28-9040-454F254A66A8}">
      <dgm:prSet/>
      <dgm:spPr/>
      <dgm:t>
        <a:bodyPr/>
        <a:lstStyle/>
        <a:p>
          <a:endParaRPr lang="en-US"/>
        </a:p>
      </dgm:t>
    </dgm:pt>
    <dgm:pt modelId="{28AAC068-07A6-4D20-9BCE-FF6E7B4CF09E}" type="sibTrans" cxnId="{CC378526-B8BB-4B28-9040-454F254A66A8}">
      <dgm:prSet/>
      <dgm:spPr/>
      <dgm:t>
        <a:bodyPr/>
        <a:lstStyle/>
        <a:p>
          <a:endParaRPr lang="en-US"/>
        </a:p>
      </dgm:t>
    </dgm:pt>
    <dgm:pt modelId="{39EE84B3-2E46-4CA0-89E9-5ED1B1E11103}" type="pres">
      <dgm:prSet presAssocID="{5546A26C-C1C8-4156-A377-4F9135638028}" presName="linear" presStyleCnt="0">
        <dgm:presLayoutVars>
          <dgm:dir/>
          <dgm:animLvl val="lvl"/>
          <dgm:resizeHandles val="exact"/>
        </dgm:presLayoutVars>
      </dgm:prSet>
      <dgm:spPr/>
    </dgm:pt>
    <dgm:pt modelId="{73FCEE94-B1B6-4867-A781-82B32B6FDBD3}" type="pres">
      <dgm:prSet presAssocID="{AD5292D9-D70E-425D-B5EC-371A6B574987}" presName="parentLin" presStyleCnt="0"/>
      <dgm:spPr/>
    </dgm:pt>
    <dgm:pt modelId="{883456C0-22BA-48B1-9398-37AF49E9C314}" type="pres">
      <dgm:prSet presAssocID="{AD5292D9-D70E-425D-B5EC-371A6B574987}" presName="parentLeftMargin" presStyleLbl="node1" presStyleIdx="0" presStyleCnt="3"/>
      <dgm:spPr/>
    </dgm:pt>
    <dgm:pt modelId="{36928654-1FB8-4F4C-A1C9-96CFDE07E492}" type="pres">
      <dgm:prSet presAssocID="{AD5292D9-D70E-425D-B5EC-371A6B57498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616B75B-FB18-49F8-87BA-B21218E1D9D2}" type="pres">
      <dgm:prSet presAssocID="{AD5292D9-D70E-425D-B5EC-371A6B574987}" presName="negativeSpace" presStyleCnt="0"/>
      <dgm:spPr/>
    </dgm:pt>
    <dgm:pt modelId="{12BCF11B-E29B-4A13-B7ED-99CF34042993}" type="pres">
      <dgm:prSet presAssocID="{AD5292D9-D70E-425D-B5EC-371A6B574987}" presName="childText" presStyleLbl="conFgAcc1" presStyleIdx="0" presStyleCnt="3">
        <dgm:presLayoutVars>
          <dgm:bulletEnabled val="1"/>
        </dgm:presLayoutVars>
      </dgm:prSet>
      <dgm:spPr/>
    </dgm:pt>
    <dgm:pt modelId="{AFF197D6-6053-4874-8467-20C45E1692A2}" type="pres">
      <dgm:prSet presAssocID="{E5E5838E-331C-43CD-B646-5399491D629A}" presName="spaceBetweenRectangles" presStyleCnt="0"/>
      <dgm:spPr/>
    </dgm:pt>
    <dgm:pt modelId="{79EEE828-8B37-467F-A23F-D9C961FC046D}" type="pres">
      <dgm:prSet presAssocID="{244F348D-58F3-4E98-AF8A-F9C6742E94AC}" presName="parentLin" presStyleCnt="0"/>
      <dgm:spPr/>
    </dgm:pt>
    <dgm:pt modelId="{6ED1C9D1-6F5B-43D9-B660-CF22B7FEEF9C}" type="pres">
      <dgm:prSet presAssocID="{244F348D-58F3-4E98-AF8A-F9C6742E94AC}" presName="parentLeftMargin" presStyleLbl="node1" presStyleIdx="0" presStyleCnt="3"/>
      <dgm:spPr/>
    </dgm:pt>
    <dgm:pt modelId="{9BC76C35-B4E5-4000-A1E8-171B1FDA3331}" type="pres">
      <dgm:prSet presAssocID="{244F348D-58F3-4E98-AF8A-F9C6742E94A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43E29AD-FDDA-4F3E-9117-F8E861F3A9A1}" type="pres">
      <dgm:prSet presAssocID="{244F348D-58F3-4E98-AF8A-F9C6742E94AC}" presName="negativeSpace" presStyleCnt="0"/>
      <dgm:spPr/>
    </dgm:pt>
    <dgm:pt modelId="{8A260680-15B7-4AA2-83C8-A400D56A6543}" type="pres">
      <dgm:prSet presAssocID="{244F348D-58F3-4E98-AF8A-F9C6742E94AC}" presName="childText" presStyleLbl="conFgAcc1" presStyleIdx="1" presStyleCnt="3">
        <dgm:presLayoutVars>
          <dgm:bulletEnabled val="1"/>
        </dgm:presLayoutVars>
      </dgm:prSet>
      <dgm:spPr/>
    </dgm:pt>
    <dgm:pt modelId="{A7E73419-28C5-4B6A-A108-3A4017A18289}" type="pres">
      <dgm:prSet presAssocID="{9E0D8722-A067-4E4C-B6E4-FC106FC6A71A}" presName="spaceBetweenRectangles" presStyleCnt="0"/>
      <dgm:spPr/>
    </dgm:pt>
    <dgm:pt modelId="{D4912E3C-B6D7-496C-B0EC-7F7DFF72131D}" type="pres">
      <dgm:prSet presAssocID="{9C5802A6-7075-442D-A7DF-6EE247F16F6F}" presName="parentLin" presStyleCnt="0"/>
      <dgm:spPr/>
    </dgm:pt>
    <dgm:pt modelId="{27D83D24-6915-41F9-977D-AE4D428566D2}" type="pres">
      <dgm:prSet presAssocID="{9C5802A6-7075-442D-A7DF-6EE247F16F6F}" presName="parentLeftMargin" presStyleLbl="node1" presStyleIdx="1" presStyleCnt="3"/>
      <dgm:spPr/>
    </dgm:pt>
    <dgm:pt modelId="{76A79189-C226-4752-B6C6-68744905EA84}" type="pres">
      <dgm:prSet presAssocID="{9C5802A6-7075-442D-A7DF-6EE247F16F6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1D98184-FC32-45C6-935A-5605868B28FA}" type="pres">
      <dgm:prSet presAssocID="{9C5802A6-7075-442D-A7DF-6EE247F16F6F}" presName="negativeSpace" presStyleCnt="0"/>
      <dgm:spPr/>
    </dgm:pt>
    <dgm:pt modelId="{14E33D2E-0B78-4989-8350-0B7A44F74379}" type="pres">
      <dgm:prSet presAssocID="{9C5802A6-7075-442D-A7DF-6EE247F16F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C378526-B8BB-4B28-9040-454F254A66A8}" srcId="{9C5802A6-7075-442D-A7DF-6EE247F16F6F}" destId="{E91F936A-77AB-4D41-81E2-AF4125F11A3A}" srcOrd="0" destOrd="0" parTransId="{CC1E3B9B-020E-408F-993A-9F1B8FF480C9}" sibTransId="{28AAC068-07A6-4D20-9BCE-FF6E7B4CF09E}"/>
    <dgm:cxn modelId="{7A00342F-ED67-4FD1-8528-C3ACBC062685}" type="presOf" srcId="{244F348D-58F3-4E98-AF8A-F9C6742E94AC}" destId="{6ED1C9D1-6F5B-43D9-B660-CF22B7FEEF9C}" srcOrd="0" destOrd="0" presId="urn:microsoft.com/office/officeart/2005/8/layout/list1"/>
    <dgm:cxn modelId="{DD832C31-6166-4AB6-8539-F35505E34EC8}" type="presOf" srcId="{9C5802A6-7075-442D-A7DF-6EE247F16F6F}" destId="{76A79189-C226-4752-B6C6-68744905EA84}" srcOrd="1" destOrd="0" presId="urn:microsoft.com/office/officeart/2005/8/layout/list1"/>
    <dgm:cxn modelId="{2443455D-2509-42AF-910F-D73D257D4B36}" type="presOf" srcId="{AD5292D9-D70E-425D-B5EC-371A6B574987}" destId="{36928654-1FB8-4F4C-A1C9-96CFDE07E492}" srcOrd="1" destOrd="0" presId="urn:microsoft.com/office/officeart/2005/8/layout/list1"/>
    <dgm:cxn modelId="{26416772-4491-4A36-8A04-1057851B2C49}" type="presOf" srcId="{AD5292D9-D70E-425D-B5EC-371A6B574987}" destId="{883456C0-22BA-48B1-9398-37AF49E9C314}" srcOrd="0" destOrd="0" presId="urn:microsoft.com/office/officeart/2005/8/layout/list1"/>
    <dgm:cxn modelId="{5561BE75-B7CA-45BB-9C11-319CBBB9CA03}" srcId="{5546A26C-C1C8-4156-A377-4F9135638028}" destId="{9C5802A6-7075-442D-A7DF-6EE247F16F6F}" srcOrd="2" destOrd="0" parTransId="{168C51D8-C92B-4BB6-89DA-B1939F57CFAF}" sibTransId="{3A18EBDA-034D-4161-960E-BF879058ACD8}"/>
    <dgm:cxn modelId="{DC91D756-4566-4BCF-927B-3A4ED4D7C4B8}" type="presOf" srcId="{E91F936A-77AB-4D41-81E2-AF4125F11A3A}" destId="{14E33D2E-0B78-4989-8350-0B7A44F74379}" srcOrd="0" destOrd="0" presId="urn:microsoft.com/office/officeart/2005/8/layout/list1"/>
    <dgm:cxn modelId="{91BFBF8E-DADA-4ED1-8801-C52820ADC03B}" type="presOf" srcId="{5546A26C-C1C8-4156-A377-4F9135638028}" destId="{39EE84B3-2E46-4CA0-89E9-5ED1B1E11103}" srcOrd="0" destOrd="0" presId="urn:microsoft.com/office/officeart/2005/8/layout/list1"/>
    <dgm:cxn modelId="{6DCCD79E-B0C3-4B81-9F20-95CEAEE2DE25}" srcId="{5546A26C-C1C8-4156-A377-4F9135638028}" destId="{244F348D-58F3-4E98-AF8A-F9C6742E94AC}" srcOrd="1" destOrd="0" parTransId="{3A0C81BE-661D-4095-B319-F0E6298BB31F}" sibTransId="{9E0D8722-A067-4E4C-B6E4-FC106FC6A71A}"/>
    <dgm:cxn modelId="{436D48C8-4177-4002-89FA-0CE351289DC7}" type="presOf" srcId="{9C5802A6-7075-442D-A7DF-6EE247F16F6F}" destId="{27D83D24-6915-41F9-977D-AE4D428566D2}" srcOrd="0" destOrd="0" presId="urn:microsoft.com/office/officeart/2005/8/layout/list1"/>
    <dgm:cxn modelId="{554C5ACB-E4A9-458C-A623-8C0FABB68E6B}" srcId="{5546A26C-C1C8-4156-A377-4F9135638028}" destId="{AD5292D9-D70E-425D-B5EC-371A6B574987}" srcOrd="0" destOrd="0" parTransId="{1BBF0C68-036B-4BF5-A4BE-516807316874}" sibTransId="{E5E5838E-331C-43CD-B646-5399491D629A}"/>
    <dgm:cxn modelId="{C8AAACF4-951C-40EA-B049-4F9D82926CDE}" type="presOf" srcId="{244F348D-58F3-4E98-AF8A-F9C6742E94AC}" destId="{9BC76C35-B4E5-4000-A1E8-171B1FDA3331}" srcOrd="1" destOrd="0" presId="urn:microsoft.com/office/officeart/2005/8/layout/list1"/>
    <dgm:cxn modelId="{8A89B144-52CA-482F-9F4A-18F13582C843}" type="presParOf" srcId="{39EE84B3-2E46-4CA0-89E9-5ED1B1E11103}" destId="{73FCEE94-B1B6-4867-A781-82B32B6FDBD3}" srcOrd="0" destOrd="0" presId="urn:microsoft.com/office/officeart/2005/8/layout/list1"/>
    <dgm:cxn modelId="{49121267-CEE4-4388-B9B1-6D8CE4912DD8}" type="presParOf" srcId="{73FCEE94-B1B6-4867-A781-82B32B6FDBD3}" destId="{883456C0-22BA-48B1-9398-37AF49E9C314}" srcOrd="0" destOrd="0" presId="urn:microsoft.com/office/officeart/2005/8/layout/list1"/>
    <dgm:cxn modelId="{DEC5AF59-4832-4F02-95D0-199176DA1E5D}" type="presParOf" srcId="{73FCEE94-B1B6-4867-A781-82B32B6FDBD3}" destId="{36928654-1FB8-4F4C-A1C9-96CFDE07E492}" srcOrd="1" destOrd="0" presId="urn:microsoft.com/office/officeart/2005/8/layout/list1"/>
    <dgm:cxn modelId="{EAF33254-F8A2-455B-A720-D991AAAD0D51}" type="presParOf" srcId="{39EE84B3-2E46-4CA0-89E9-5ED1B1E11103}" destId="{5616B75B-FB18-49F8-87BA-B21218E1D9D2}" srcOrd="1" destOrd="0" presId="urn:microsoft.com/office/officeart/2005/8/layout/list1"/>
    <dgm:cxn modelId="{A462AB2D-E1AB-4874-91F9-C47ACDD84575}" type="presParOf" srcId="{39EE84B3-2E46-4CA0-89E9-5ED1B1E11103}" destId="{12BCF11B-E29B-4A13-B7ED-99CF34042993}" srcOrd="2" destOrd="0" presId="urn:microsoft.com/office/officeart/2005/8/layout/list1"/>
    <dgm:cxn modelId="{95DFAADE-D2E4-44C9-BE0C-370ED5C93C4C}" type="presParOf" srcId="{39EE84B3-2E46-4CA0-89E9-5ED1B1E11103}" destId="{AFF197D6-6053-4874-8467-20C45E1692A2}" srcOrd="3" destOrd="0" presId="urn:microsoft.com/office/officeart/2005/8/layout/list1"/>
    <dgm:cxn modelId="{B386270F-9F58-4A72-9431-3005047DE963}" type="presParOf" srcId="{39EE84B3-2E46-4CA0-89E9-5ED1B1E11103}" destId="{79EEE828-8B37-467F-A23F-D9C961FC046D}" srcOrd="4" destOrd="0" presId="urn:microsoft.com/office/officeart/2005/8/layout/list1"/>
    <dgm:cxn modelId="{37B41D4E-6378-46D9-97D8-26AC9F421DF2}" type="presParOf" srcId="{79EEE828-8B37-467F-A23F-D9C961FC046D}" destId="{6ED1C9D1-6F5B-43D9-B660-CF22B7FEEF9C}" srcOrd="0" destOrd="0" presId="urn:microsoft.com/office/officeart/2005/8/layout/list1"/>
    <dgm:cxn modelId="{A4574035-05EB-405E-920D-2C7DDCD0E60D}" type="presParOf" srcId="{79EEE828-8B37-467F-A23F-D9C961FC046D}" destId="{9BC76C35-B4E5-4000-A1E8-171B1FDA3331}" srcOrd="1" destOrd="0" presId="urn:microsoft.com/office/officeart/2005/8/layout/list1"/>
    <dgm:cxn modelId="{9BB714C3-E13D-4882-8C5A-27A37B74EBF4}" type="presParOf" srcId="{39EE84B3-2E46-4CA0-89E9-5ED1B1E11103}" destId="{A43E29AD-FDDA-4F3E-9117-F8E861F3A9A1}" srcOrd="5" destOrd="0" presId="urn:microsoft.com/office/officeart/2005/8/layout/list1"/>
    <dgm:cxn modelId="{871E7142-8511-415E-B36D-A697C089BCF0}" type="presParOf" srcId="{39EE84B3-2E46-4CA0-89E9-5ED1B1E11103}" destId="{8A260680-15B7-4AA2-83C8-A400D56A6543}" srcOrd="6" destOrd="0" presId="urn:microsoft.com/office/officeart/2005/8/layout/list1"/>
    <dgm:cxn modelId="{C3D8B718-FECA-4B08-9921-7E74526655CE}" type="presParOf" srcId="{39EE84B3-2E46-4CA0-89E9-5ED1B1E11103}" destId="{A7E73419-28C5-4B6A-A108-3A4017A18289}" srcOrd="7" destOrd="0" presId="urn:microsoft.com/office/officeart/2005/8/layout/list1"/>
    <dgm:cxn modelId="{DD1BB530-1D2E-4F26-956E-4CA1EB1366E6}" type="presParOf" srcId="{39EE84B3-2E46-4CA0-89E9-5ED1B1E11103}" destId="{D4912E3C-B6D7-496C-B0EC-7F7DFF72131D}" srcOrd="8" destOrd="0" presId="urn:microsoft.com/office/officeart/2005/8/layout/list1"/>
    <dgm:cxn modelId="{96C69B05-8850-4284-B942-7303E1E17AC3}" type="presParOf" srcId="{D4912E3C-B6D7-496C-B0EC-7F7DFF72131D}" destId="{27D83D24-6915-41F9-977D-AE4D428566D2}" srcOrd="0" destOrd="0" presId="urn:microsoft.com/office/officeart/2005/8/layout/list1"/>
    <dgm:cxn modelId="{9914FDCE-DF8A-4494-AB7F-B2FBE8F4AB2C}" type="presParOf" srcId="{D4912E3C-B6D7-496C-B0EC-7F7DFF72131D}" destId="{76A79189-C226-4752-B6C6-68744905EA84}" srcOrd="1" destOrd="0" presId="urn:microsoft.com/office/officeart/2005/8/layout/list1"/>
    <dgm:cxn modelId="{6EA33047-D673-4D9E-A098-0CEA2E553BE6}" type="presParOf" srcId="{39EE84B3-2E46-4CA0-89E9-5ED1B1E11103}" destId="{21D98184-FC32-45C6-935A-5605868B28FA}" srcOrd="9" destOrd="0" presId="urn:microsoft.com/office/officeart/2005/8/layout/list1"/>
    <dgm:cxn modelId="{D4F07128-6540-4A1C-B97C-25F5E8A1A766}" type="presParOf" srcId="{39EE84B3-2E46-4CA0-89E9-5ED1B1E11103}" destId="{14E33D2E-0B78-4989-8350-0B7A44F7437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8CD974-344E-4C11-8FF0-0DE486F5D49E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7396C5-FD27-4335-B59D-A18892ACC2C5}">
      <dgm:prSet/>
      <dgm:spPr/>
      <dgm:t>
        <a:bodyPr/>
        <a:lstStyle/>
        <a:p>
          <a:r>
            <a:rPr lang="en-US"/>
            <a:t>Review of Annual Business Meeting</a:t>
          </a:r>
        </a:p>
      </dgm:t>
    </dgm:pt>
    <dgm:pt modelId="{FBC34A81-58E0-4000-BED1-A53193FAA759}" type="parTrans" cxnId="{B6D2730D-CC43-4576-874F-5CF96E3D9418}">
      <dgm:prSet/>
      <dgm:spPr/>
      <dgm:t>
        <a:bodyPr/>
        <a:lstStyle/>
        <a:p>
          <a:endParaRPr lang="en-US"/>
        </a:p>
      </dgm:t>
    </dgm:pt>
    <dgm:pt modelId="{8CC4484C-4AAF-42D3-871E-19E4A89861E7}" type="sibTrans" cxnId="{B6D2730D-CC43-4576-874F-5CF96E3D9418}">
      <dgm:prSet/>
      <dgm:spPr/>
      <dgm:t>
        <a:bodyPr/>
        <a:lstStyle/>
        <a:p>
          <a:endParaRPr lang="en-US"/>
        </a:p>
      </dgm:t>
    </dgm:pt>
    <dgm:pt modelId="{83992E96-C254-4443-9AC4-4A4E6CD805CE}">
      <dgm:prSet/>
      <dgm:spPr/>
      <dgm:t>
        <a:bodyPr/>
        <a:lstStyle/>
        <a:p>
          <a:r>
            <a:rPr lang="en-US"/>
            <a:t>Re-write of Interstate Compact Offender Tracking System (ICOTS)-$$</a:t>
          </a:r>
        </a:p>
      </dgm:t>
    </dgm:pt>
    <dgm:pt modelId="{21083854-9A48-4A5E-B85A-1EFD37E01342}" type="parTrans" cxnId="{A2D5D49C-1B04-4722-9561-42373C35710A}">
      <dgm:prSet/>
      <dgm:spPr/>
      <dgm:t>
        <a:bodyPr/>
        <a:lstStyle/>
        <a:p>
          <a:endParaRPr lang="en-US"/>
        </a:p>
      </dgm:t>
    </dgm:pt>
    <dgm:pt modelId="{B64BD614-129F-4867-B282-567A5F73AF67}" type="sibTrans" cxnId="{A2D5D49C-1B04-4722-9561-42373C35710A}">
      <dgm:prSet/>
      <dgm:spPr/>
      <dgm:t>
        <a:bodyPr/>
        <a:lstStyle/>
        <a:p>
          <a:endParaRPr lang="en-US"/>
        </a:p>
      </dgm:t>
    </dgm:pt>
    <dgm:pt modelId="{C0F1506F-9EDB-41C0-9FBD-DC4ADD572EA6}">
      <dgm:prSet/>
      <dgm:spPr/>
      <dgm:t>
        <a:bodyPr/>
        <a:lstStyle/>
        <a:p>
          <a:r>
            <a:rPr lang="en-US"/>
            <a:t>Retaken and re-transferred FY25 assessment</a:t>
          </a:r>
        </a:p>
      </dgm:t>
    </dgm:pt>
    <dgm:pt modelId="{52F9EB04-1786-48A2-A253-4489C380A12E}" type="parTrans" cxnId="{F7D5EA67-1E50-40D3-941F-3B2EDB0E2FD2}">
      <dgm:prSet/>
      <dgm:spPr/>
      <dgm:t>
        <a:bodyPr/>
        <a:lstStyle/>
        <a:p>
          <a:endParaRPr lang="en-US"/>
        </a:p>
      </dgm:t>
    </dgm:pt>
    <dgm:pt modelId="{0FBA4D80-0DE1-4ADE-809D-E069F5157784}" type="sibTrans" cxnId="{F7D5EA67-1E50-40D3-941F-3B2EDB0E2FD2}">
      <dgm:prSet/>
      <dgm:spPr/>
      <dgm:t>
        <a:bodyPr/>
        <a:lstStyle/>
        <a:p>
          <a:endParaRPr lang="en-US"/>
        </a:p>
      </dgm:t>
    </dgm:pt>
    <dgm:pt modelId="{A5C1DCBB-C946-4C06-BFD0-519929003380}">
      <dgm:prSet/>
      <dgm:spPr/>
      <dgm:t>
        <a:bodyPr/>
        <a:lstStyle/>
        <a:p>
          <a:r>
            <a:rPr lang="en-US"/>
            <a:t>Midwest Rule Proposals</a:t>
          </a:r>
        </a:p>
      </dgm:t>
    </dgm:pt>
    <dgm:pt modelId="{C3BE201D-8B7B-4625-A837-45820AE7E321}" type="parTrans" cxnId="{2B7EA3FC-8BC3-413F-A031-212739BFE103}">
      <dgm:prSet/>
      <dgm:spPr/>
      <dgm:t>
        <a:bodyPr/>
        <a:lstStyle/>
        <a:p>
          <a:endParaRPr lang="en-US"/>
        </a:p>
      </dgm:t>
    </dgm:pt>
    <dgm:pt modelId="{B1E1E38E-A91C-4185-BBB0-82041D13FA6B}" type="sibTrans" cxnId="{2B7EA3FC-8BC3-413F-A031-212739BFE103}">
      <dgm:prSet/>
      <dgm:spPr/>
      <dgm:t>
        <a:bodyPr/>
        <a:lstStyle/>
        <a:p>
          <a:endParaRPr lang="en-US"/>
        </a:p>
      </dgm:t>
    </dgm:pt>
    <dgm:pt modelId="{BA475AF0-1328-470B-9A55-A3357219D496}">
      <dgm:prSet/>
      <dgm:spPr/>
      <dgm:t>
        <a:bodyPr/>
        <a:lstStyle/>
        <a:p>
          <a:r>
            <a:rPr lang="en-US"/>
            <a:t>Review of annual report</a:t>
          </a:r>
        </a:p>
      </dgm:t>
    </dgm:pt>
    <dgm:pt modelId="{7E66557E-67E5-4534-91D7-0E0E145624C1}" type="parTrans" cxnId="{60DA263C-DDF0-4444-B923-E1DFC9A2CDA7}">
      <dgm:prSet/>
      <dgm:spPr/>
      <dgm:t>
        <a:bodyPr/>
        <a:lstStyle/>
        <a:p>
          <a:endParaRPr lang="en-US"/>
        </a:p>
      </dgm:t>
    </dgm:pt>
    <dgm:pt modelId="{41E8A2CD-373C-4679-B7AC-A06C9671475E}" type="sibTrans" cxnId="{60DA263C-DDF0-4444-B923-E1DFC9A2CDA7}">
      <dgm:prSet/>
      <dgm:spPr/>
      <dgm:t>
        <a:bodyPr/>
        <a:lstStyle/>
        <a:p>
          <a:endParaRPr lang="en-US"/>
        </a:p>
      </dgm:t>
    </dgm:pt>
    <dgm:pt modelId="{B315733C-A04D-42AF-942E-C3A6D448A145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1"/>
            </a:rPr>
            <a:t>Interactive Annual Report 2024 - Home page | ICAOS (interstatecompact.org)</a:t>
          </a:r>
          <a:endParaRPr lang="en-US"/>
        </a:p>
      </dgm:t>
    </dgm:pt>
    <dgm:pt modelId="{84D47BF6-CC75-4A58-A1B0-E93611D5C09B}" type="parTrans" cxnId="{6215B069-5FE5-4607-A730-B1A3F1E3DD83}">
      <dgm:prSet/>
      <dgm:spPr/>
      <dgm:t>
        <a:bodyPr/>
        <a:lstStyle/>
        <a:p>
          <a:endParaRPr lang="en-US"/>
        </a:p>
      </dgm:t>
    </dgm:pt>
    <dgm:pt modelId="{153BF1D7-EAE8-4D8D-9245-BA0747FBFBF8}" type="sibTrans" cxnId="{6215B069-5FE5-4607-A730-B1A3F1E3DD83}">
      <dgm:prSet/>
      <dgm:spPr/>
      <dgm:t>
        <a:bodyPr/>
        <a:lstStyle/>
        <a:p>
          <a:endParaRPr lang="en-US"/>
        </a:p>
      </dgm:t>
    </dgm:pt>
    <dgm:pt modelId="{20905273-2A9F-4724-9A39-AE9C574832F1}">
      <dgm:prSet/>
      <dgm:spPr/>
      <dgm:t>
        <a:bodyPr/>
        <a:lstStyle/>
        <a:p>
          <a:r>
            <a:rPr lang="en-US"/>
            <a:t>Language Change- “offender” to “supervised individual” –PASSED</a:t>
          </a:r>
        </a:p>
      </dgm:t>
    </dgm:pt>
    <dgm:pt modelId="{B857542B-AC1E-40C5-BF70-CACD4F6DD22F}" type="parTrans" cxnId="{2B3A96CE-7DF2-4129-BF0C-194CAE0D9574}">
      <dgm:prSet/>
      <dgm:spPr/>
      <dgm:t>
        <a:bodyPr/>
        <a:lstStyle/>
        <a:p>
          <a:endParaRPr lang="en-US"/>
        </a:p>
      </dgm:t>
    </dgm:pt>
    <dgm:pt modelId="{97CF3275-09E7-4DE9-8001-00794642ECB6}" type="sibTrans" cxnId="{2B3A96CE-7DF2-4129-BF0C-194CAE0D9574}">
      <dgm:prSet/>
      <dgm:spPr/>
      <dgm:t>
        <a:bodyPr/>
        <a:lstStyle/>
        <a:p>
          <a:endParaRPr lang="en-US"/>
        </a:p>
      </dgm:t>
    </dgm:pt>
    <dgm:pt modelId="{23A27CCE-644A-44CB-A036-7FAE42FAA8A2}">
      <dgm:prSet/>
      <dgm:spPr/>
      <dgm:t>
        <a:bodyPr/>
        <a:lstStyle/>
        <a:p>
          <a:r>
            <a:rPr lang="en-US"/>
            <a:t>Effective date 11-1-2024</a:t>
          </a:r>
        </a:p>
      </dgm:t>
    </dgm:pt>
    <dgm:pt modelId="{E99E1CD3-9D69-4F4B-9D95-42DACC65F6E7}" type="parTrans" cxnId="{ECFA9E43-EC7F-44B6-95E2-CE43B4946B72}">
      <dgm:prSet/>
      <dgm:spPr/>
      <dgm:t>
        <a:bodyPr/>
        <a:lstStyle/>
        <a:p>
          <a:endParaRPr lang="en-US"/>
        </a:p>
      </dgm:t>
    </dgm:pt>
    <dgm:pt modelId="{4759DF53-C274-4F15-A337-A9A30E83A1D8}" type="sibTrans" cxnId="{ECFA9E43-EC7F-44B6-95E2-CE43B4946B72}">
      <dgm:prSet/>
      <dgm:spPr/>
      <dgm:t>
        <a:bodyPr/>
        <a:lstStyle/>
        <a:p>
          <a:endParaRPr lang="en-US"/>
        </a:p>
      </dgm:t>
    </dgm:pt>
    <dgm:pt modelId="{6F561FBF-1BFA-4EFB-A9BB-A72FA304858E}" type="pres">
      <dgm:prSet presAssocID="{AB8CD974-344E-4C11-8FF0-0DE486F5D49E}" presName="linear" presStyleCnt="0">
        <dgm:presLayoutVars>
          <dgm:dir/>
          <dgm:animLvl val="lvl"/>
          <dgm:resizeHandles val="exact"/>
        </dgm:presLayoutVars>
      </dgm:prSet>
      <dgm:spPr/>
    </dgm:pt>
    <dgm:pt modelId="{C6D8B04C-DA5C-4263-A34A-DBB2D90CE7BD}" type="pres">
      <dgm:prSet presAssocID="{C27396C5-FD27-4335-B59D-A18892ACC2C5}" presName="parentLin" presStyleCnt="0"/>
      <dgm:spPr/>
    </dgm:pt>
    <dgm:pt modelId="{5D87344B-BD04-4AAE-8D21-F51CF2B93DB1}" type="pres">
      <dgm:prSet presAssocID="{C27396C5-FD27-4335-B59D-A18892ACC2C5}" presName="parentLeftMargin" presStyleLbl="node1" presStyleIdx="0" presStyleCnt="6"/>
      <dgm:spPr/>
    </dgm:pt>
    <dgm:pt modelId="{12102BF1-7102-411D-B08E-70D79EAA67FB}" type="pres">
      <dgm:prSet presAssocID="{C27396C5-FD27-4335-B59D-A18892ACC2C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F981A89-B5BA-48AF-BA9A-8D016AB1F94A}" type="pres">
      <dgm:prSet presAssocID="{C27396C5-FD27-4335-B59D-A18892ACC2C5}" presName="negativeSpace" presStyleCnt="0"/>
      <dgm:spPr/>
    </dgm:pt>
    <dgm:pt modelId="{D5E2ED29-1F60-4CAF-BBE9-12488E2953FA}" type="pres">
      <dgm:prSet presAssocID="{C27396C5-FD27-4335-B59D-A18892ACC2C5}" presName="childText" presStyleLbl="conFgAcc1" presStyleIdx="0" presStyleCnt="6">
        <dgm:presLayoutVars>
          <dgm:bulletEnabled val="1"/>
        </dgm:presLayoutVars>
      </dgm:prSet>
      <dgm:spPr/>
    </dgm:pt>
    <dgm:pt modelId="{ADAA2931-C807-422E-B8F0-EFDFD81AD2E9}" type="pres">
      <dgm:prSet presAssocID="{8CC4484C-4AAF-42D3-871E-19E4A89861E7}" presName="spaceBetweenRectangles" presStyleCnt="0"/>
      <dgm:spPr/>
    </dgm:pt>
    <dgm:pt modelId="{CEEF731F-8522-4F67-9560-87D419409A04}" type="pres">
      <dgm:prSet presAssocID="{83992E96-C254-4443-9AC4-4A4E6CD805CE}" presName="parentLin" presStyleCnt="0"/>
      <dgm:spPr/>
    </dgm:pt>
    <dgm:pt modelId="{41ECF750-7936-4842-B10D-B52211EEFF29}" type="pres">
      <dgm:prSet presAssocID="{83992E96-C254-4443-9AC4-4A4E6CD805CE}" presName="parentLeftMargin" presStyleLbl="node1" presStyleIdx="0" presStyleCnt="6"/>
      <dgm:spPr/>
    </dgm:pt>
    <dgm:pt modelId="{6D549177-73D2-4E69-895F-66C8F01CEC70}" type="pres">
      <dgm:prSet presAssocID="{83992E96-C254-4443-9AC4-4A4E6CD805C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20CBE15-347D-44B0-8F79-80F9BE1CC8DC}" type="pres">
      <dgm:prSet presAssocID="{83992E96-C254-4443-9AC4-4A4E6CD805CE}" presName="negativeSpace" presStyleCnt="0"/>
      <dgm:spPr/>
    </dgm:pt>
    <dgm:pt modelId="{0FD6C4E0-DA68-4F6A-8571-77BB12448692}" type="pres">
      <dgm:prSet presAssocID="{83992E96-C254-4443-9AC4-4A4E6CD805CE}" presName="childText" presStyleLbl="conFgAcc1" presStyleIdx="1" presStyleCnt="6">
        <dgm:presLayoutVars>
          <dgm:bulletEnabled val="1"/>
        </dgm:presLayoutVars>
      </dgm:prSet>
      <dgm:spPr/>
    </dgm:pt>
    <dgm:pt modelId="{0E76274A-B35D-4F3D-8AE3-1EEDCE368237}" type="pres">
      <dgm:prSet presAssocID="{B64BD614-129F-4867-B282-567A5F73AF67}" presName="spaceBetweenRectangles" presStyleCnt="0"/>
      <dgm:spPr/>
    </dgm:pt>
    <dgm:pt modelId="{9AA68615-D660-4773-8613-C074F16D455B}" type="pres">
      <dgm:prSet presAssocID="{C0F1506F-9EDB-41C0-9FBD-DC4ADD572EA6}" presName="parentLin" presStyleCnt="0"/>
      <dgm:spPr/>
    </dgm:pt>
    <dgm:pt modelId="{1FB30866-92BA-42EC-B99A-93FC76E3E941}" type="pres">
      <dgm:prSet presAssocID="{C0F1506F-9EDB-41C0-9FBD-DC4ADD572EA6}" presName="parentLeftMargin" presStyleLbl="node1" presStyleIdx="1" presStyleCnt="6"/>
      <dgm:spPr/>
    </dgm:pt>
    <dgm:pt modelId="{43529085-40FF-4D24-AAB3-3399D34ACF80}" type="pres">
      <dgm:prSet presAssocID="{C0F1506F-9EDB-41C0-9FBD-DC4ADD572EA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6F5F994-C5C7-49E8-9FD8-CD50C7D6A82C}" type="pres">
      <dgm:prSet presAssocID="{C0F1506F-9EDB-41C0-9FBD-DC4ADD572EA6}" presName="negativeSpace" presStyleCnt="0"/>
      <dgm:spPr/>
    </dgm:pt>
    <dgm:pt modelId="{F4FAE98C-36F2-4CE3-80C3-B57168B7C8DC}" type="pres">
      <dgm:prSet presAssocID="{C0F1506F-9EDB-41C0-9FBD-DC4ADD572EA6}" presName="childText" presStyleLbl="conFgAcc1" presStyleIdx="2" presStyleCnt="6">
        <dgm:presLayoutVars>
          <dgm:bulletEnabled val="1"/>
        </dgm:presLayoutVars>
      </dgm:prSet>
      <dgm:spPr/>
    </dgm:pt>
    <dgm:pt modelId="{BC5B03D2-8800-479B-8352-C0C5F044017A}" type="pres">
      <dgm:prSet presAssocID="{0FBA4D80-0DE1-4ADE-809D-E069F5157784}" presName="spaceBetweenRectangles" presStyleCnt="0"/>
      <dgm:spPr/>
    </dgm:pt>
    <dgm:pt modelId="{754B9FF9-CE3E-4272-B839-0046D8C71A18}" type="pres">
      <dgm:prSet presAssocID="{A5C1DCBB-C946-4C06-BFD0-519929003380}" presName="parentLin" presStyleCnt="0"/>
      <dgm:spPr/>
    </dgm:pt>
    <dgm:pt modelId="{98C7B4B2-75B1-4F6C-B0EA-52A9ADF56819}" type="pres">
      <dgm:prSet presAssocID="{A5C1DCBB-C946-4C06-BFD0-519929003380}" presName="parentLeftMargin" presStyleLbl="node1" presStyleIdx="2" presStyleCnt="6"/>
      <dgm:spPr/>
    </dgm:pt>
    <dgm:pt modelId="{0F38DDA6-FBC0-4651-8EF8-12511843E21B}" type="pres">
      <dgm:prSet presAssocID="{A5C1DCBB-C946-4C06-BFD0-51992900338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4237F1A-BB72-487E-98C0-DB0C2ADE439A}" type="pres">
      <dgm:prSet presAssocID="{A5C1DCBB-C946-4C06-BFD0-519929003380}" presName="negativeSpace" presStyleCnt="0"/>
      <dgm:spPr/>
    </dgm:pt>
    <dgm:pt modelId="{90AE8B75-00FA-4CE3-8E3C-5A2A42B1BEC5}" type="pres">
      <dgm:prSet presAssocID="{A5C1DCBB-C946-4C06-BFD0-519929003380}" presName="childText" presStyleLbl="conFgAcc1" presStyleIdx="3" presStyleCnt="6">
        <dgm:presLayoutVars>
          <dgm:bulletEnabled val="1"/>
        </dgm:presLayoutVars>
      </dgm:prSet>
      <dgm:spPr/>
    </dgm:pt>
    <dgm:pt modelId="{39D5A5BD-831E-432E-92B2-118D57301825}" type="pres">
      <dgm:prSet presAssocID="{B1E1E38E-A91C-4185-BBB0-82041D13FA6B}" presName="spaceBetweenRectangles" presStyleCnt="0"/>
      <dgm:spPr/>
    </dgm:pt>
    <dgm:pt modelId="{DAD54264-3A87-438F-90E6-7D3CBED2A240}" type="pres">
      <dgm:prSet presAssocID="{BA475AF0-1328-470B-9A55-A3357219D496}" presName="parentLin" presStyleCnt="0"/>
      <dgm:spPr/>
    </dgm:pt>
    <dgm:pt modelId="{89B8DC62-9DD4-4074-A82D-04C2CE128A6F}" type="pres">
      <dgm:prSet presAssocID="{BA475AF0-1328-470B-9A55-A3357219D496}" presName="parentLeftMargin" presStyleLbl="node1" presStyleIdx="3" presStyleCnt="6"/>
      <dgm:spPr/>
    </dgm:pt>
    <dgm:pt modelId="{7094471A-CA06-46C0-A102-B3AB9040322B}" type="pres">
      <dgm:prSet presAssocID="{BA475AF0-1328-470B-9A55-A3357219D49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D7D60CC-4BA6-431E-9743-452B070ED7A9}" type="pres">
      <dgm:prSet presAssocID="{BA475AF0-1328-470B-9A55-A3357219D496}" presName="negativeSpace" presStyleCnt="0"/>
      <dgm:spPr/>
    </dgm:pt>
    <dgm:pt modelId="{9DCA8740-49D2-4F81-9EA2-F2CBA07721B7}" type="pres">
      <dgm:prSet presAssocID="{BA475AF0-1328-470B-9A55-A3357219D496}" presName="childText" presStyleLbl="conFgAcc1" presStyleIdx="4" presStyleCnt="6">
        <dgm:presLayoutVars>
          <dgm:bulletEnabled val="1"/>
        </dgm:presLayoutVars>
      </dgm:prSet>
      <dgm:spPr/>
    </dgm:pt>
    <dgm:pt modelId="{EB3420AF-D3AE-444D-9773-390786BCD580}" type="pres">
      <dgm:prSet presAssocID="{41E8A2CD-373C-4679-B7AC-A06C9671475E}" presName="spaceBetweenRectangles" presStyleCnt="0"/>
      <dgm:spPr/>
    </dgm:pt>
    <dgm:pt modelId="{F77807CE-4BE5-4209-B85F-65CFF6A60A55}" type="pres">
      <dgm:prSet presAssocID="{20905273-2A9F-4724-9A39-AE9C574832F1}" presName="parentLin" presStyleCnt="0"/>
      <dgm:spPr/>
    </dgm:pt>
    <dgm:pt modelId="{66B960C0-0E78-497C-9337-5C8A42473B0D}" type="pres">
      <dgm:prSet presAssocID="{20905273-2A9F-4724-9A39-AE9C574832F1}" presName="parentLeftMargin" presStyleLbl="node1" presStyleIdx="4" presStyleCnt="6"/>
      <dgm:spPr/>
    </dgm:pt>
    <dgm:pt modelId="{173A15D5-6222-4309-83E2-E4FDFAE8E461}" type="pres">
      <dgm:prSet presAssocID="{20905273-2A9F-4724-9A39-AE9C574832F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6B2A284-1FCC-4FB4-8E65-817FCBF2626E}" type="pres">
      <dgm:prSet presAssocID="{20905273-2A9F-4724-9A39-AE9C574832F1}" presName="negativeSpace" presStyleCnt="0"/>
      <dgm:spPr/>
    </dgm:pt>
    <dgm:pt modelId="{BD94D30D-3875-42FC-9488-3526CDDB8AFC}" type="pres">
      <dgm:prSet presAssocID="{20905273-2A9F-4724-9A39-AE9C574832F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462B03-92C6-403E-A29F-A0F64C9CBDAD}" type="presOf" srcId="{20905273-2A9F-4724-9A39-AE9C574832F1}" destId="{173A15D5-6222-4309-83E2-E4FDFAE8E461}" srcOrd="1" destOrd="0" presId="urn:microsoft.com/office/officeart/2005/8/layout/list1"/>
    <dgm:cxn modelId="{B6D2730D-CC43-4576-874F-5CF96E3D9418}" srcId="{AB8CD974-344E-4C11-8FF0-0DE486F5D49E}" destId="{C27396C5-FD27-4335-B59D-A18892ACC2C5}" srcOrd="0" destOrd="0" parTransId="{FBC34A81-58E0-4000-BED1-A53193FAA759}" sibTransId="{8CC4484C-4AAF-42D3-871E-19E4A89861E7}"/>
    <dgm:cxn modelId="{BC20CF17-1DE1-4488-AE81-074C369197FF}" type="presOf" srcId="{BA475AF0-1328-470B-9A55-A3357219D496}" destId="{89B8DC62-9DD4-4074-A82D-04C2CE128A6F}" srcOrd="0" destOrd="0" presId="urn:microsoft.com/office/officeart/2005/8/layout/list1"/>
    <dgm:cxn modelId="{9B2FFA23-E3CC-4BF3-9765-723D8C790AD4}" type="presOf" srcId="{A5C1DCBB-C946-4C06-BFD0-519929003380}" destId="{98C7B4B2-75B1-4F6C-B0EA-52A9ADF56819}" srcOrd="0" destOrd="0" presId="urn:microsoft.com/office/officeart/2005/8/layout/list1"/>
    <dgm:cxn modelId="{EC632C2C-5327-494A-B502-F8D4C77895BF}" type="presOf" srcId="{20905273-2A9F-4724-9A39-AE9C574832F1}" destId="{66B960C0-0E78-497C-9337-5C8A42473B0D}" srcOrd="0" destOrd="0" presId="urn:microsoft.com/office/officeart/2005/8/layout/list1"/>
    <dgm:cxn modelId="{60DA263C-DDF0-4444-B923-E1DFC9A2CDA7}" srcId="{AB8CD974-344E-4C11-8FF0-0DE486F5D49E}" destId="{BA475AF0-1328-470B-9A55-A3357219D496}" srcOrd="4" destOrd="0" parTransId="{7E66557E-67E5-4534-91D7-0E0E145624C1}" sibTransId="{41E8A2CD-373C-4679-B7AC-A06C9671475E}"/>
    <dgm:cxn modelId="{6931183E-93C7-4EE6-8E03-284CA57C1213}" type="presOf" srcId="{C27396C5-FD27-4335-B59D-A18892ACC2C5}" destId="{5D87344B-BD04-4AAE-8D21-F51CF2B93DB1}" srcOrd="0" destOrd="0" presId="urn:microsoft.com/office/officeart/2005/8/layout/list1"/>
    <dgm:cxn modelId="{ECFA9E43-EC7F-44B6-95E2-CE43B4946B72}" srcId="{20905273-2A9F-4724-9A39-AE9C574832F1}" destId="{23A27CCE-644A-44CB-A036-7FAE42FAA8A2}" srcOrd="0" destOrd="0" parTransId="{E99E1CD3-9D69-4F4B-9D95-42DACC65F6E7}" sibTransId="{4759DF53-C274-4F15-A337-A9A30E83A1D8}"/>
    <dgm:cxn modelId="{F7D5EA67-1E50-40D3-941F-3B2EDB0E2FD2}" srcId="{AB8CD974-344E-4C11-8FF0-0DE486F5D49E}" destId="{C0F1506F-9EDB-41C0-9FBD-DC4ADD572EA6}" srcOrd="2" destOrd="0" parTransId="{52F9EB04-1786-48A2-A253-4489C380A12E}" sibTransId="{0FBA4D80-0DE1-4ADE-809D-E069F5157784}"/>
    <dgm:cxn modelId="{6215B069-5FE5-4607-A730-B1A3F1E3DD83}" srcId="{BA475AF0-1328-470B-9A55-A3357219D496}" destId="{B315733C-A04D-42AF-942E-C3A6D448A145}" srcOrd="0" destOrd="0" parTransId="{84D47BF6-CC75-4A58-A1B0-E93611D5C09B}" sibTransId="{153BF1D7-EAE8-4D8D-9245-BA0747FBFBF8}"/>
    <dgm:cxn modelId="{3C65D46A-1B02-4730-BBCE-94C8D41D264C}" type="presOf" srcId="{83992E96-C254-4443-9AC4-4A4E6CD805CE}" destId="{6D549177-73D2-4E69-895F-66C8F01CEC70}" srcOrd="1" destOrd="0" presId="urn:microsoft.com/office/officeart/2005/8/layout/list1"/>
    <dgm:cxn modelId="{FB9FAA8D-DE77-40EE-9262-95C9714773AF}" type="presOf" srcId="{23A27CCE-644A-44CB-A036-7FAE42FAA8A2}" destId="{BD94D30D-3875-42FC-9488-3526CDDB8AFC}" srcOrd="0" destOrd="0" presId="urn:microsoft.com/office/officeart/2005/8/layout/list1"/>
    <dgm:cxn modelId="{A2D5D49C-1B04-4722-9561-42373C35710A}" srcId="{AB8CD974-344E-4C11-8FF0-0DE486F5D49E}" destId="{83992E96-C254-4443-9AC4-4A4E6CD805CE}" srcOrd="1" destOrd="0" parTransId="{21083854-9A48-4A5E-B85A-1EFD37E01342}" sibTransId="{B64BD614-129F-4867-B282-567A5F73AF67}"/>
    <dgm:cxn modelId="{95DE41B4-4209-4ED1-B33E-B8DB3D48B5DE}" type="presOf" srcId="{C27396C5-FD27-4335-B59D-A18892ACC2C5}" destId="{12102BF1-7102-411D-B08E-70D79EAA67FB}" srcOrd="1" destOrd="0" presId="urn:microsoft.com/office/officeart/2005/8/layout/list1"/>
    <dgm:cxn modelId="{5E2BAABD-4ABA-449C-A09A-121938627901}" type="presOf" srcId="{AB8CD974-344E-4C11-8FF0-0DE486F5D49E}" destId="{6F561FBF-1BFA-4EFB-A9BB-A72FA304858E}" srcOrd="0" destOrd="0" presId="urn:microsoft.com/office/officeart/2005/8/layout/list1"/>
    <dgm:cxn modelId="{2ED83BC1-CBDF-4BB3-B152-3700FDE00C2F}" type="presOf" srcId="{83992E96-C254-4443-9AC4-4A4E6CD805CE}" destId="{41ECF750-7936-4842-B10D-B52211EEFF29}" srcOrd="0" destOrd="0" presId="urn:microsoft.com/office/officeart/2005/8/layout/list1"/>
    <dgm:cxn modelId="{4A1FD0C1-1E9C-4C24-8F1D-DC0F45D3BC0B}" type="presOf" srcId="{A5C1DCBB-C946-4C06-BFD0-519929003380}" destId="{0F38DDA6-FBC0-4651-8EF8-12511843E21B}" srcOrd="1" destOrd="0" presId="urn:microsoft.com/office/officeart/2005/8/layout/list1"/>
    <dgm:cxn modelId="{606D13C7-C1DC-46E9-9B9C-76A48138BCEC}" type="presOf" srcId="{C0F1506F-9EDB-41C0-9FBD-DC4ADD572EA6}" destId="{1FB30866-92BA-42EC-B99A-93FC76E3E941}" srcOrd="0" destOrd="0" presId="urn:microsoft.com/office/officeart/2005/8/layout/list1"/>
    <dgm:cxn modelId="{1E454FC8-2646-4F84-9997-F4A7C8AE48AB}" type="presOf" srcId="{B315733C-A04D-42AF-942E-C3A6D448A145}" destId="{9DCA8740-49D2-4F81-9EA2-F2CBA07721B7}" srcOrd="0" destOrd="0" presId="urn:microsoft.com/office/officeart/2005/8/layout/list1"/>
    <dgm:cxn modelId="{2B3A96CE-7DF2-4129-BF0C-194CAE0D9574}" srcId="{AB8CD974-344E-4C11-8FF0-0DE486F5D49E}" destId="{20905273-2A9F-4724-9A39-AE9C574832F1}" srcOrd="5" destOrd="0" parTransId="{B857542B-AC1E-40C5-BF70-CACD4F6DD22F}" sibTransId="{97CF3275-09E7-4DE9-8001-00794642ECB6}"/>
    <dgm:cxn modelId="{2C67AFE6-9B1F-4490-88D3-B1CBAA8A09E1}" type="presOf" srcId="{C0F1506F-9EDB-41C0-9FBD-DC4ADD572EA6}" destId="{43529085-40FF-4D24-AAB3-3399D34ACF80}" srcOrd="1" destOrd="0" presId="urn:microsoft.com/office/officeart/2005/8/layout/list1"/>
    <dgm:cxn modelId="{D64D48F9-9791-4779-84DB-6502ABE1D876}" type="presOf" srcId="{BA475AF0-1328-470B-9A55-A3357219D496}" destId="{7094471A-CA06-46C0-A102-B3AB9040322B}" srcOrd="1" destOrd="0" presId="urn:microsoft.com/office/officeart/2005/8/layout/list1"/>
    <dgm:cxn modelId="{2B7EA3FC-8BC3-413F-A031-212739BFE103}" srcId="{AB8CD974-344E-4C11-8FF0-0DE486F5D49E}" destId="{A5C1DCBB-C946-4C06-BFD0-519929003380}" srcOrd="3" destOrd="0" parTransId="{C3BE201D-8B7B-4625-A837-45820AE7E321}" sibTransId="{B1E1E38E-A91C-4185-BBB0-82041D13FA6B}"/>
    <dgm:cxn modelId="{FB831117-706E-4E4C-B9B7-F799CB30EC56}" type="presParOf" srcId="{6F561FBF-1BFA-4EFB-A9BB-A72FA304858E}" destId="{C6D8B04C-DA5C-4263-A34A-DBB2D90CE7BD}" srcOrd="0" destOrd="0" presId="urn:microsoft.com/office/officeart/2005/8/layout/list1"/>
    <dgm:cxn modelId="{020B13D7-1267-4871-87C9-C64CD84D3BCE}" type="presParOf" srcId="{C6D8B04C-DA5C-4263-A34A-DBB2D90CE7BD}" destId="{5D87344B-BD04-4AAE-8D21-F51CF2B93DB1}" srcOrd="0" destOrd="0" presId="urn:microsoft.com/office/officeart/2005/8/layout/list1"/>
    <dgm:cxn modelId="{A090C840-CBBC-4FE9-8079-C8FEBEA8D162}" type="presParOf" srcId="{C6D8B04C-DA5C-4263-A34A-DBB2D90CE7BD}" destId="{12102BF1-7102-411D-B08E-70D79EAA67FB}" srcOrd="1" destOrd="0" presId="urn:microsoft.com/office/officeart/2005/8/layout/list1"/>
    <dgm:cxn modelId="{10C36300-4CA2-4B92-AF3A-7B82A3946700}" type="presParOf" srcId="{6F561FBF-1BFA-4EFB-A9BB-A72FA304858E}" destId="{EF981A89-B5BA-48AF-BA9A-8D016AB1F94A}" srcOrd="1" destOrd="0" presId="urn:microsoft.com/office/officeart/2005/8/layout/list1"/>
    <dgm:cxn modelId="{2B5C5E04-35B2-455A-968E-0B7B9EF76218}" type="presParOf" srcId="{6F561FBF-1BFA-4EFB-A9BB-A72FA304858E}" destId="{D5E2ED29-1F60-4CAF-BBE9-12488E2953FA}" srcOrd="2" destOrd="0" presId="urn:microsoft.com/office/officeart/2005/8/layout/list1"/>
    <dgm:cxn modelId="{66B46BE3-4291-4306-BA12-E8471C36E335}" type="presParOf" srcId="{6F561FBF-1BFA-4EFB-A9BB-A72FA304858E}" destId="{ADAA2931-C807-422E-B8F0-EFDFD81AD2E9}" srcOrd="3" destOrd="0" presId="urn:microsoft.com/office/officeart/2005/8/layout/list1"/>
    <dgm:cxn modelId="{1820A650-4218-4ED0-B79F-2D460AC4B1CE}" type="presParOf" srcId="{6F561FBF-1BFA-4EFB-A9BB-A72FA304858E}" destId="{CEEF731F-8522-4F67-9560-87D419409A04}" srcOrd="4" destOrd="0" presId="urn:microsoft.com/office/officeart/2005/8/layout/list1"/>
    <dgm:cxn modelId="{7807DCE7-2F1B-42B9-8968-329B637EC78C}" type="presParOf" srcId="{CEEF731F-8522-4F67-9560-87D419409A04}" destId="{41ECF750-7936-4842-B10D-B52211EEFF29}" srcOrd="0" destOrd="0" presId="urn:microsoft.com/office/officeart/2005/8/layout/list1"/>
    <dgm:cxn modelId="{C319D9B2-9D22-420B-AE65-A0F4AFDA6FD9}" type="presParOf" srcId="{CEEF731F-8522-4F67-9560-87D419409A04}" destId="{6D549177-73D2-4E69-895F-66C8F01CEC70}" srcOrd="1" destOrd="0" presId="urn:microsoft.com/office/officeart/2005/8/layout/list1"/>
    <dgm:cxn modelId="{74D14DEC-C37F-4B91-BC3A-910CC214AE59}" type="presParOf" srcId="{6F561FBF-1BFA-4EFB-A9BB-A72FA304858E}" destId="{C20CBE15-347D-44B0-8F79-80F9BE1CC8DC}" srcOrd="5" destOrd="0" presId="urn:microsoft.com/office/officeart/2005/8/layout/list1"/>
    <dgm:cxn modelId="{81EAC125-4794-4C94-A6DE-D9E41A6934E1}" type="presParOf" srcId="{6F561FBF-1BFA-4EFB-A9BB-A72FA304858E}" destId="{0FD6C4E0-DA68-4F6A-8571-77BB12448692}" srcOrd="6" destOrd="0" presId="urn:microsoft.com/office/officeart/2005/8/layout/list1"/>
    <dgm:cxn modelId="{E833B61F-12B2-48BB-B6FC-D49EC35B24D8}" type="presParOf" srcId="{6F561FBF-1BFA-4EFB-A9BB-A72FA304858E}" destId="{0E76274A-B35D-4F3D-8AE3-1EEDCE368237}" srcOrd="7" destOrd="0" presId="urn:microsoft.com/office/officeart/2005/8/layout/list1"/>
    <dgm:cxn modelId="{9BAF4C44-8579-4E54-BEB5-8B9F9BE75614}" type="presParOf" srcId="{6F561FBF-1BFA-4EFB-A9BB-A72FA304858E}" destId="{9AA68615-D660-4773-8613-C074F16D455B}" srcOrd="8" destOrd="0" presId="urn:microsoft.com/office/officeart/2005/8/layout/list1"/>
    <dgm:cxn modelId="{E21C2859-29F8-4C95-AA54-DD8786FF4225}" type="presParOf" srcId="{9AA68615-D660-4773-8613-C074F16D455B}" destId="{1FB30866-92BA-42EC-B99A-93FC76E3E941}" srcOrd="0" destOrd="0" presId="urn:microsoft.com/office/officeart/2005/8/layout/list1"/>
    <dgm:cxn modelId="{370C47E6-EDF3-4953-93C4-DF349DBEDD2E}" type="presParOf" srcId="{9AA68615-D660-4773-8613-C074F16D455B}" destId="{43529085-40FF-4D24-AAB3-3399D34ACF80}" srcOrd="1" destOrd="0" presId="urn:microsoft.com/office/officeart/2005/8/layout/list1"/>
    <dgm:cxn modelId="{E973E820-0DF0-4D9E-9015-D062EEC57D50}" type="presParOf" srcId="{6F561FBF-1BFA-4EFB-A9BB-A72FA304858E}" destId="{56F5F994-C5C7-49E8-9FD8-CD50C7D6A82C}" srcOrd="9" destOrd="0" presId="urn:microsoft.com/office/officeart/2005/8/layout/list1"/>
    <dgm:cxn modelId="{9AA17716-E18A-4F07-B0C2-1963BA089F2F}" type="presParOf" srcId="{6F561FBF-1BFA-4EFB-A9BB-A72FA304858E}" destId="{F4FAE98C-36F2-4CE3-80C3-B57168B7C8DC}" srcOrd="10" destOrd="0" presId="urn:microsoft.com/office/officeart/2005/8/layout/list1"/>
    <dgm:cxn modelId="{18F75D52-D651-435F-8748-D4CA6F8581C7}" type="presParOf" srcId="{6F561FBF-1BFA-4EFB-A9BB-A72FA304858E}" destId="{BC5B03D2-8800-479B-8352-C0C5F044017A}" srcOrd="11" destOrd="0" presId="urn:microsoft.com/office/officeart/2005/8/layout/list1"/>
    <dgm:cxn modelId="{67F9A1D7-4F35-419F-9D73-97FC50779CCB}" type="presParOf" srcId="{6F561FBF-1BFA-4EFB-A9BB-A72FA304858E}" destId="{754B9FF9-CE3E-4272-B839-0046D8C71A18}" srcOrd="12" destOrd="0" presId="urn:microsoft.com/office/officeart/2005/8/layout/list1"/>
    <dgm:cxn modelId="{59DE59B8-3CF9-4B49-9E4B-7685A6644EEA}" type="presParOf" srcId="{754B9FF9-CE3E-4272-B839-0046D8C71A18}" destId="{98C7B4B2-75B1-4F6C-B0EA-52A9ADF56819}" srcOrd="0" destOrd="0" presId="urn:microsoft.com/office/officeart/2005/8/layout/list1"/>
    <dgm:cxn modelId="{4A9EB098-999D-4312-9EED-E27E4C2E1671}" type="presParOf" srcId="{754B9FF9-CE3E-4272-B839-0046D8C71A18}" destId="{0F38DDA6-FBC0-4651-8EF8-12511843E21B}" srcOrd="1" destOrd="0" presId="urn:microsoft.com/office/officeart/2005/8/layout/list1"/>
    <dgm:cxn modelId="{ACA1755C-68CB-44AA-9374-1A50453D375D}" type="presParOf" srcId="{6F561FBF-1BFA-4EFB-A9BB-A72FA304858E}" destId="{64237F1A-BB72-487E-98C0-DB0C2ADE439A}" srcOrd="13" destOrd="0" presId="urn:microsoft.com/office/officeart/2005/8/layout/list1"/>
    <dgm:cxn modelId="{81DA85A6-CCE1-4260-8A4A-48A62A2B0BF5}" type="presParOf" srcId="{6F561FBF-1BFA-4EFB-A9BB-A72FA304858E}" destId="{90AE8B75-00FA-4CE3-8E3C-5A2A42B1BEC5}" srcOrd="14" destOrd="0" presId="urn:microsoft.com/office/officeart/2005/8/layout/list1"/>
    <dgm:cxn modelId="{4F0A7247-BEEE-45DC-BA2E-24429806A263}" type="presParOf" srcId="{6F561FBF-1BFA-4EFB-A9BB-A72FA304858E}" destId="{39D5A5BD-831E-432E-92B2-118D57301825}" srcOrd="15" destOrd="0" presId="urn:microsoft.com/office/officeart/2005/8/layout/list1"/>
    <dgm:cxn modelId="{2A3DFBD1-225D-40DA-ADC4-6069D98E83DE}" type="presParOf" srcId="{6F561FBF-1BFA-4EFB-A9BB-A72FA304858E}" destId="{DAD54264-3A87-438F-90E6-7D3CBED2A240}" srcOrd="16" destOrd="0" presId="urn:microsoft.com/office/officeart/2005/8/layout/list1"/>
    <dgm:cxn modelId="{4D88C233-EB5F-4A1E-A4E5-A2779D9FA6F3}" type="presParOf" srcId="{DAD54264-3A87-438F-90E6-7D3CBED2A240}" destId="{89B8DC62-9DD4-4074-A82D-04C2CE128A6F}" srcOrd="0" destOrd="0" presId="urn:microsoft.com/office/officeart/2005/8/layout/list1"/>
    <dgm:cxn modelId="{BE0BE626-EAA2-415E-B58F-29C0A272E2D9}" type="presParOf" srcId="{DAD54264-3A87-438F-90E6-7D3CBED2A240}" destId="{7094471A-CA06-46C0-A102-B3AB9040322B}" srcOrd="1" destOrd="0" presId="urn:microsoft.com/office/officeart/2005/8/layout/list1"/>
    <dgm:cxn modelId="{CC26F8A0-8B2B-450D-B6DF-F2F090CF8A72}" type="presParOf" srcId="{6F561FBF-1BFA-4EFB-A9BB-A72FA304858E}" destId="{9D7D60CC-4BA6-431E-9743-452B070ED7A9}" srcOrd="17" destOrd="0" presId="urn:microsoft.com/office/officeart/2005/8/layout/list1"/>
    <dgm:cxn modelId="{D7856C9A-2927-4620-B1B9-C3ECF21F7DF7}" type="presParOf" srcId="{6F561FBF-1BFA-4EFB-A9BB-A72FA304858E}" destId="{9DCA8740-49D2-4F81-9EA2-F2CBA07721B7}" srcOrd="18" destOrd="0" presId="urn:microsoft.com/office/officeart/2005/8/layout/list1"/>
    <dgm:cxn modelId="{D9123FBE-BFF6-4095-AA4D-FCBFA6B98148}" type="presParOf" srcId="{6F561FBF-1BFA-4EFB-A9BB-A72FA304858E}" destId="{EB3420AF-D3AE-444D-9773-390786BCD580}" srcOrd="19" destOrd="0" presId="urn:microsoft.com/office/officeart/2005/8/layout/list1"/>
    <dgm:cxn modelId="{8C2A12F6-B7EF-4EC7-8D79-5F64BE119817}" type="presParOf" srcId="{6F561FBF-1BFA-4EFB-A9BB-A72FA304858E}" destId="{F77807CE-4BE5-4209-B85F-65CFF6A60A55}" srcOrd="20" destOrd="0" presId="urn:microsoft.com/office/officeart/2005/8/layout/list1"/>
    <dgm:cxn modelId="{DFD10360-6A9E-49AF-8C86-ADB5A035A23D}" type="presParOf" srcId="{F77807CE-4BE5-4209-B85F-65CFF6A60A55}" destId="{66B960C0-0E78-497C-9337-5C8A42473B0D}" srcOrd="0" destOrd="0" presId="urn:microsoft.com/office/officeart/2005/8/layout/list1"/>
    <dgm:cxn modelId="{6B894E36-40F6-443B-B1C2-47C8959F3A7E}" type="presParOf" srcId="{F77807CE-4BE5-4209-B85F-65CFF6A60A55}" destId="{173A15D5-6222-4309-83E2-E4FDFAE8E461}" srcOrd="1" destOrd="0" presId="urn:microsoft.com/office/officeart/2005/8/layout/list1"/>
    <dgm:cxn modelId="{3B6F4D9F-8D21-43DB-82DB-00287E608091}" type="presParOf" srcId="{6F561FBF-1BFA-4EFB-A9BB-A72FA304858E}" destId="{E6B2A284-1FCC-4FB4-8E65-817FCBF2626E}" srcOrd="21" destOrd="0" presId="urn:microsoft.com/office/officeart/2005/8/layout/list1"/>
    <dgm:cxn modelId="{2A1541BD-8844-432C-8E28-FBF162DA7458}" type="presParOf" srcId="{6F561FBF-1BFA-4EFB-A9BB-A72FA304858E}" destId="{BD94D30D-3875-42FC-9488-3526CDDB8AF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9DB5E2-FABC-479C-B132-F634B90E4AD8}" type="doc">
      <dgm:prSet loTypeId="urn:microsoft.com/office/officeart/2016/7/layout/AccentHomeChevronProcess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DE92AD8-710B-40A1-9599-062401E93F16}">
      <dgm:prSet/>
      <dgm:spPr/>
      <dgm:t>
        <a:bodyPr/>
        <a:lstStyle/>
        <a:p>
          <a:r>
            <a:rPr lang="en-US"/>
            <a:t>28 June 2024</a:t>
          </a:r>
        </a:p>
      </dgm:t>
    </dgm:pt>
    <dgm:pt modelId="{29EA4CEE-84BA-43E7-8F7C-0BFDF7C8A4D9}" type="parTrans" cxnId="{420C7E2B-22C5-48FD-B8DA-2241B650A3A8}">
      <dgm:prSet/>
      <dgm:spPr/>
      <dgm:t>
        <a:bodyPr/>
        <a:lstStyle/>
        <a:p>
          <a:endParaRPr lang="en-US"/>
        </a:p>
      </dgm:t>
    </dgm:pt>
    <dgm:pt modelId="{2C3F354B-C925-45F4-9A76-C47B83A443F1}" type="sibTrans" cxnId="{420C7E2B-22C5-48FD-B8DA-2241B650A3A8}">
      <dgm:prSet/>
      <dgm:spPr/>
      <dgm:t>
        <a:bodyPr/>
        <a:lstStyle/>
        <a:p>
          <a:endParaRPr lang="en-US"/>
        </a:p>
      </dgm:t>
    </dgm:pt>
    <dgm:pt modelId="{E91B49EC-F542-406A-816C-9F47311802D2}">
      <dgm:prSet/>
      <dgm:spPr/>
      <dgm:t>
        <a:bodyPr/>
        <a:lstStyle/>
        <a:p>
          <a:r>
            <a:rPr lang="en-US"/>
            <a:t>Public Defender Virtual Training</a:t>
          </a:r>
        </a:p>
      </dgm:t>
    </dgm:pt>
    <dgm:pt modelId="{1AE443B5-EEE0-42BB-A229-1779CC45814F}" type="parTrans" cxnId="{D09B1449-4176-46B2-8850-E4842F2E4B02}">
      <dgm:prSet/>
      <dgm:spPr/>
      <dgm:t>
        <a:bodyPr/>
        <a:lstStyle/>
        <a:p>
          <a:endParaRPr lang="en-US"/>
        </a:p>
      </dgm:t>
    </dgm:pt>
    <dgm:pt modelId="{367EEAEA-0098-483E-98B8-4348C91951BB}" type="sibTrans" cxnId="{D09B1449-4176-46B2-8850-E4842F2E4B02}">
      <dgm:prSet/>
      <dgm:spPr/>
      <dgm:t>
        <a:bodyPr/>
        <a:lstStyle/>
        <a:p>
          <a:endParaRPr lang="en-US"/>
        </a:p>
      </dgm:t>
    </dgm:pt>
    <dgm:pt modelId="{F2DF7344-5BAB-4345-8920-51B7BF710D79}">
      <dgm:prSet/>
      <dgm:spPr/>
      <dgm:t>
        <a:bodyPr/>
        <a:lstStyle/>
        <a:p>
          <a:r>
            <a:rPr lang="en-US"/>
            <a:t>26 Sep. 2024</a:t>
          </a:r>
        </a:p>
      </dgm:t>
    </dgm:pt>
    <dgm:pt modelId="{E704E33F-5ABC-456E-AD75-A0421A527328}" type="parTrans" cxnId="{E0E00439-B2AE-4A62-95FB-FA4A30D49A86}">
      <dgm:prSet/>
      <dgm:spPr/>
      <dgm:t>
        <a:bodyPr/>
        <a:lstStyle/>
        <a:p>
          <a:endParaRPr lang="en-US"/>
        </a:p>
      </dgm:t>
    </dgm:pt>
    <dgm:pt modelId="{B61F6F05-0298-4FD7-A13E-C1BBDE730163}" type="sibTrans" cxnId="{E0E00439-B2AE-4A62-95FB-FA4A30D49A86}">
      <dgm:prSet/>
      <dgm:spPr/>
      <dgm:t>
        <a:bodyPr/>
        <a:lstStyle/>
        <a:p>
          <a:endParaRPr lang="en-US"/>
        </a:p>
      </dgm:t>
    </dgm:pt>
    <dgm:pt modelId="{8A249A89-B4BB-43EC-A4D1-85717900F3B0}">
      <dgm:prSet/>
      <dgm:spPr/>
      <dgm:t>
        <a:bodyPr/>
        <a:lstStyle/>
        <a:p>
          <a:r>
            <a:rPr lang="en-US"/>
            <a:t>Annual Judges Conference</a:t>
          </a:r>
        </a:p>
      </dgm:t>
    </dgm:pt>
    <dgm:pt modelId="{9AEE763B-C397-4F3A-8A24-AB66747AF5FC}" type="parTrans" cxnId="{C241B466-D4B2-4614-8696-8B48AADCC4AB}">
      <dgm:prSet/>
      <dgm:spPr/>
      <dgm:t>
        <a:bodyPr/>
        <a:lstStyle/>
        <a:p>
          <a:endParaRPr lang="en-US"/>
        </a:p>
      </dgm:t>
    </dgm:pt>
    <dgm:pt modelId="{05FDE67A-E9E3-4F46-A79C-88982A807788}" type="sibTrans" cxnId="{C241B466-D4B2-4614-8696-8B48AADCC4AB}">
      <dgm:prSet/>
      <dgm:spPr/>
      <dgm:t>
        <a:bodyPr/>
        <a:lstStyle/>
        <a:p>
          <a:endParaRPr lang="en-US"/>
        </a:p>
      </dgm:t>
    </dgm:pt>
    <dgm:pt modelId="{DDCD7A5B-A5D1-4DEA-85E0-B62C3A69DB1E}">
      <dgm:prSet/>
      <dgm:spPr/>
      <dgm:t>
        <a:bodyPr/>
        <a:lstStyle/>
        <a:p>
          <a:r>
            <a:rPr lang="en-US"/>
            <a:t>Dec. 2024</a:t>
          </a:r>
        </a:p>
      </dgm:t>
    </dgm:pt>
    <dgm:pt modelId="{170F3359-91B9-42B0-88DC-32DB04301768}" type="parTrans" cxnId="{4DDF5D0F-40E2-44D4-83F4-A6F785780F8A}">
      <dgm:prSet/>
      <dgm:spPr/>
      <dgm:t>
        <a:bodyPr/>
        <a:lstStyle/>
        <a:p>
          <a:endParaRPr lang="en-US"/>
        </a:p>
      </dgm:t>
    </dgm:pt>
    <dgm:pt modelId="{8C465F3A-0D0D-4A92-BBBB-AFB6F661F7EE}" type="sibTrans" cxnId="{4DDF5D0F-40E2-44D4-83F4-A6F785780F8A}">
      <dgm:prSet/>
      <dgm:spPr/>
      <dgm:t>
        <a:bodyPr/>
        <a:lstStyle/>
        <a:p>
          <a:endParaRPr lang="en-US"/>
        </a:p>
      </dgm:t>
    </dgm:pt>
    <dgm:pt modelId="{644FF3E5-BD33-4983-BD1D-29F90E90FF08}">
      <dgm:prSet/>
      <dgm:spPr/>
      <dgm:t>
        <a:bodyPr/>
        <a:lstStyle/>
        <a:p>
          <a:r>
            <a:rPr lang="en-US"/>
            <a:t>Winona District Judges/Attorneys Training</a:t>
          </a:r>
        </a:p>
      </dgm:t>
    </dgm:pt>
    <dgm:pt modelId="{370586EE-5BB7-45F1-A205-27C1621A22BE}" type="parTrans" cxnId="{96BC8745-F904-409A-BE2D-4A13F7BF8A21}">
      <dgm:prSet/>
      <dgm:spPr/>
      <dgm:t>
        <a:bodyPr/>
        <a:lstStyle/>
        <a:p>
          <a:endParaRPr lang="en-US"/>
        </a:p>
      </dgm:t>
    </dgm:pt>
    <dgm:pt modelId="{1DBEB532-A6F9-4021-A119-E8DD2E250D3D}" type="sibTrans" cxnId="{96BC8745-F904-409A-BE2D-4A13F7BF8A21}">
      <dgm:prSet/>
      <dgm:spPr/>
      <dgm:t>
        <a:bodyPr/>
        <a:lstStyle/>
        <a:p>
          <a:endParaRPr lang="en-US"/>
        </a:p>
      </dgm:t>
    </dgm:pt>
    <dgm:pt modelId="{3CFB4B30-5606-47BD-8124-F325DB7CA564}" type="pres">
      <dgm:prSet presAssocID="{B39DB5E2-FABC-479C-B132-F634B90E4AD8}" presName="Name0" presStyleCnt="0">
        <dgm:presLayoutVars>
          <dgm:animLvl val="lvl"/>
          <dgm:resizeHandles val="exact"/>
        </dgm:presLayoutVars>
      </dgm:prSet>
      <dgm:spPr/>
    </dgm:pt>
    <dgm:pt modelId="{94597874-A3A3-4BE3-BC38-CCD95DF8429B}" type="pres">
      <dgm:prSet presAssocID="{ADE92AD8-710B-40A1-9599-062401E93F16}" presName="composite" presStyleCnt="0"/>
      <dgm:spPr/>
    </dgm:pt>
    <dgm:pt modelId="{29C39D39-35CE-4B6C-BFFE-1C8D482DB398}" type="pres">
      <dgm:prSet presAssocID="{ADE92AD8-710B-40A1-9599-062401E93F16}" presName="L" presStyleLbl="solidFgAcc1" presStyleIdx="0" presStyleCnt="3">
        <dgm:presLayoutVars>
          <dgm:chMax val="0"/>
          <dgm:chPref val="0"/>
        </dgm:presLayoutVars>
      </dgm:prSet>
      <dgm:spPr/>
    </dgm:pt>
    <dgm:pt modelId="{C48C7887-19A4-4AE1-80E2-13637E57829A}" type="pres">
      <dgm:prSet presAssocID="{ADE92AD8-710B-40A1-9599-062401E93F1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CF110C5-17B0-4184-8446-30048DC21343}" type="pres">
      <dgm:prSet presAssocID="{ADE92AD8-710B-40A1-9599-062401E93F16}" presName="desTx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6E95E6E-CD00-424C-AFAF-9D82EABD6017}" type="pres">
      <dgm:prSet presAssocID="{ADE92AD8-710B-40A1-9599-062401E93F16}" presName="EmptyPlaceHolder" presStyleCnt="0"/>
      <dgm:spPr/>
    </dgm:pt>
    <dgm:pt modelId="{06A2A116-6B86-477F-B8EA-8C4231F82E35}" type="pres">
      <dgm:prSet presAssocID="{2C3F354B-C925-45F4-9A76-C47B83A443F1}" presName="space" presStyleCnt="0"/>
      <dgm:spPr/>
    </dgm:pt>
    <dgm:pt modelId="{E8DBC4E2-58F0-41E4-960E-CD73CA5405D7}" type="pres">
      <dgm:prSet presAssocID="{F2DF7344-5BAB-4345-8920-51B7BF710D79}" presName="composite" presStyleCnt="0"/>
      <dgm:spPr/>
    </dgm:pt>
    <dgm:pt modelId="{6F520A7A-F7A1-468A-8589-378F59ED2B2E}" type="pres">
      <dgm:prSet presAssocID="{F2DF7344-5BAB-4345-8920-51B7BF710D79}" presName="L" presStyleLbl="solidFgAcc1" presStyleIdx="1" presStyleCnt="3">
        <dgm:presLayoutVars>
          <dgm:chMax val="0"/>
          <dgm:chPref val="0"/>
        </dgm:presLayoutVars>
      </dgm:prSet>
      <dgm:spPr/>
    </dgm:pt>
    <dgm:pt modelId="{602FB7BB-0D99-41B2-AF33-5E53FA7CE5DD}" type="pres">
      <dgm:prSet presAssocID="{F2DF7344-5BAB-4345-8920-51B7BF710D7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ECE7CEC-AF41-4385-99EF-503374095183}" type="pres">
      <dgm:prSet presAssocID="{F2DF7344-5BAB-4345-8920-51B7BF710D79}" presName="des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37D101D-B886-44FF-A7EB-CAA5D1523062}" type="pres">
      <dgm:prSet presAssocID="{F2DF7344-5BAB-4345-8920-51B7BF710D79}" presName="EmptyPlaceHolder" presStyleCnt="0"/>
      <dgm:spPr/>
    </dgm:pt>
    <dgm:pt modelId="{8379C13B-A14D-4D58-BE1F-1C2DE2DCBDF1}" type="pres">
      <dgm:prSet presAssocID="{B61F6F05-0298-4FD7-A13E-C1BBDE730163}" presName="space" presStyleCnt="0"/>
      <dgm:spPr/>
    </dgm:pt>
    <dgm:pt modelId="{C4A43667-59EC-4BAD-90FC-590BD472365A}" type="pres">
      <dgm:prSet presAssocID="{DDCD7A5B-A5D1-4DEA-85E0-B62C3A69DB1E}" presName="composite" presStyleCnt="0"/>
      <dgm:spPr/>
    </dgm:pt>
    <dgm:pt modelId="{37B34D4A-66B5-4D73-92A8-65C8CC3F4FC8}" type="pres">
      <dgm:prSet presAssocID="{DDCD7A5B-A5D1-4DEA-85E0-B62C3A69DB1E}" presName="L" presStyleLbl="solidFgAcc1" presStyleIdx="2" presStyleCnt="3">
        <dgm:presLayoutVars>
          <dgm:chMax val="0"/>
          <dgm:chPref val="0"/>
        </dgm:presLayoutVars>
      </dgm:prSet>
      <dgm:spPr/>
    </dgm:pt>
    <dgm:pt modelId="{A4B93743-7EBF-4DAE-89B1-824B827B4D86}" type="pres">
      <dgm:prSet presAssocID="{DDCD7A5B-A5D1-4DEA-85E0-B62C3A69DB1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1CF2647-7772-4A32-BD90-0DAC12A31F47}" type="pres">
      <dgm:prSet presAssocID="{DDCD7A5B-A5D1-4DEA-85E0-B62C3A69DB1E}" presName="des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63802A49-0F5A-4F6A-8F36-72D782FE363C}" type="pres">
      <dgm:prSet presAssocID="{DDCD7A5B-A5D1-4DEA-85E0-B62C3A69DB1E}" presName="EmptyPlaceHolder" presStyleCnt="0"/>
      <dgm:spPr/>
    </dgm:pt>
  </dgm:ptLst>
  <dgm:cxnLst>
    <dgm:cxn modelId="{4DDF5D0F-40E2-44D4-83F4-A6F785780F8A}" srcId="{B39DB5E2-FABC-479C-B132-F634B90E4AD8}" destId="{DDCD7A5B-A5D1-4DEA-85E0-B62C3A69DB1E}" srcOrd="2" destOrd="0" parTransId="{170F3359-91B9-42B0-88DC-32DB04301768}" sibTransId="{8C465F3A-0D0D-4A92-BBBB-AFB6F661F7EE}"/>
    <dgm:cxn modelId="{ABA9F526-CE09-437E-9BD1-9486C513F1A7}" type="presOf" srcId="{644FF3E5-BD33-4983-BD1D-29F90E90FF08}" destId="{51CF2647-7772-4A32-BD90-0DAC12A31F47}" srcOrd="0" destOrd="0" presId="urn:microsoft.com/office/officeart/2016/7/layout/AccentHomeChevronProcess"/>
    <dgm:cxn modelId="{420C7E2B-22C5-48FD-B8DA-2241B650A3A8}" srcId="{B39DB5E2-FABC-479C-B132-F634B90E4AD8}" destId="{ADE92AD8-710B-40A1-9599-062401E93F16}" srcOrd="0" destOrd="0" parTransId="{29EA4CEE-84BA-43E7-8F7C-0BFDF7C8A4D9}" sibTransId="{2C3F354B-C925-45F4-9A76-C47B83A443F1}"/>
    <dgm:cxn modelId="{E0E00439-B2AE-4A62-95FB-FA4A30D49A86}" srcId="{B39DB5E2-FABC-479C-B132-F634B90E4AD8}" destId="{F2DF7344-5BAB-4345-8920-51B7BF710D79}" srcOrd="1" destOrd="0" parTransId="{E704E33F-5ABC-456E-AD75-A0421A527328}" sibTransId="{B61F6F05-0298-4FD7-A13E-C1BBDE730163}"/>
    <dgm:cxn modelId="{96BC8745-F904-409A-BE2D-4A13F7BF8A21}" srcId="{DDCD7A5B-A5D1-4DEA-85E0-B62C3A69DB1E}" destId="{644FF3E5-BD33-4983-BD1D-29F90E90FF08}" srcOrd="0" destOrd="0" parTransId="{370586EE-5BB7-45F1-A205-27C1621A22BE}" sibTransId="{1DBEB532-A6F9-4021-A119-E8DD2E250D3D}"/>
    <dgm:cxn modelId="{08D1DC45-AB52-47BE-8F25-E635F2621F26}" type="presOf" srcId="{ADE92AD8-710B-40A1-9599-062401E93F16}" destId="{C48C7887-19A4-4AE1-80E2-13637E57829A}" srcOrd="0" destOrd="0" presId="urn:microsoft.com/office/officeart/2016/7/layout/AccentHomeChevronProcess"/>
    <dgm:cxn modelId="{C241B466-D4B2-4614-8696-8B48AADCC4AB}" srcId="{F2DF7344-5BAB-4345-8920-51B7BF710D79}" destId="{8A249A89-B4BB-43EC-A4D1-85717900F3B0}" srcOrd="0" destOrd="0" parTransId="{9AEE763B-C397-4F3A-8A24-AB66747AF5FC}" sibTransId="{05FDE67A-E9E3-4F46-A79C-88982A807788}"/>
    <dgm:cxn modelId="{D09B1449-4176-46B2-8850-E4842F2E4B02}" srcId="{ADE92AD8-710B-40A1-9599-062401E93F16}" destId="{E91B49EC-F542-406A-816C-9F47311802D2}" srcOrd="0" destOrd="0" parTransId="{1AE443B5-EEE0-42BB-A229-1779CC45814F}" sibTransId="{367EEAEA-0098-483E-98B8-4348C91951BB}"/>
    <dgm:cxn modelId="{F1098758-E3E9-4E3A-8E63-918438FE9DDA}" type="presOf" srcId="{E91B49EC-F542-406A-816C-9F47311802D2}" destId="{9CF110C5-17B0-4184-8446-30048DC21343}" srcOrd="0" destOrd="0" presId="urn:microsoft.com/office/officeart/2016/7/layout/AccentHomeChevronProcess"/>
    <dgm:cxn modelId="{7E4DC35A-82A9-4516-B484-600C6C48B0CC}" type="presOf" srcId="{B39DB5E2-FABC-479C-B132-F634B90E4AD8}" destId="{3CFB4B30-5606-47BD-8124-F325DB7CA564}" srcOrd="0" destOrd="0" presId="urn:microsoft.com/office/officeart/2016/7/layout/AccentHomeChevronProcess"/>
    <dgm:cxn modelId="{805A1283-FB25-4335-802A-A971DDBF289B}" type="presOf" srcId="{F2DF7344-5BAB-4345-8920-51B7BF710D79}" destId="{602FB7BB-0D99-41B2-AF33-5E53FA7CE5DD}" srcOrd="0" destOrd="0" presId="urn:microsoft.com/office/officeart/2016/7/layout/AccentHomeChevronProcess"/>
    <dgm:cxn modelId="{289D7C92-6DBC-4CC1-9FA4-5438228C804D}" type="presOf" srcId="{8A249A89-B4BB-43EC-A4D1-85717900F3B0}" destId="{CECE7CEC-AF41-4385-99EF-503374095183}" srcOrd="0" destOrd="0" presId="urn:microsoft.com/office/officeart/2016/7/layout/AccentHomeChevronProcess"/>
    <dgm:cxn modelId="{509E63BE-F1F6-4D74-B030-4ECDE97B817C}" type="presOf" srcId="{DDCD7A5B-A5D1-4DEA-85E0-B62C3A69DB1E}" destId="{A4B93743-7EBF-4DAE-89B1-824B827B4D86}" srcOrd="0" destOrd="0" presId="urn:microsoft.com/office/officeart/2016/7/layout/AccentHomeChevronProcess"/>
    <dgm:cxn modelId="{31CCA738-B083-4194-A0B1-1EAC67CDCABF}" type="presParOf" srcId="{3CFB4B30-5606-47BD-8124-F325DB7CA564}" destId="{94597874-A3A3-4BE3-BC38-CCD95DF8429B}" srcOrd="0" destOrd="0" presId="urn:microsoft.com/office/officeart/2016/7/layout/AccentHomeChevronProcess"/>
    <dgm:cxn modelId="{C2144EE2-83C3-4832-961A-E4A06D75356F}" type="presParOf" srcId="{94597874-A3A3-4BE3-BC38-CCD95DF8429B}" destId="{29C39D39-35CE-4B6C-BFFE-1C8D482DB398}" srcOrd="0" destOrd="0" presId="urn:microsoft.com/office/officeart/2016/7/layout/AccentHomeChevronProcess"/>
    <dgm:cxn modelId="{D1213A3A-00DC-4B4E-A44B-EBDDCAECD8B3}" type="presParOf" srcId="{94597874-A3A3-4BE3-BC38-CCD95DF8429B}" destId="{C48C7887-19A4-4AE1-80E2-13637E57829A}" srcOrd="1" destOrd="0" presId="urn:microsoft.com/office/officeart/2016/7/layout/AccentHomeChevronProcess"/>
    <dgm:cxn modelId="{1676497E-DB57-4CD1-B257-C89B1C905E5A}" type="presParOf" srcId="{94597874-A3A3-4BE3-BC38-CCD95DF8429B}" destId="{9CF110C5-17B0-4184-8446-30048DC21343}" srcOrd="2" destOrd="0" presId="urn:microsoft.com/office/officeart/2016/7/layout/AccentHomeChevronProcess"/>
    <dgm:cxn modelId="{0E40DCE8-F023-4441-AC8C-A06737A8AA80}" type="presParOf" srcId="{94597874-A3A3-4BE3-BC38-CCD95DF8429B}" destId="{96E95E6E-CD00-424C-AFAF-9D82EABD6017}" srcOrd="3" destOrd="0" presId="urn:microsoft.com/office/officeart/2016/7/layout/AccentHomeChevronProcess"/>
    <dgm:cxn modelId="{EA764E31-52D2-4CA2-B308-4DE83E7C7BE5}" type="presParOf" srcId="{3CFB4B30-5606-47BD-8124-F325DB7CA564}" destId="{06A2A116-6B86-477F-B8EA-8C4231F82E35}" srcOrd="1" destOrd="0" presId="urn:microsoft.com/office/officeart/2016/7/layout/AccentHomeChevronProcess"/>
    <dgm:cxn modelId="{CA1D627A-5940-4C28-BD3E-BE18BF1EE7AE}" type="presParOf" srcId="{3CFB4B30-5606-47BD-8124-F325DB7CA564}" destId="{E8DBC4E2-58F0-41E4-960E-CD73CA5405D7}" srcOrd="2" destOrd="0" presId="urn:microsoft.com/office/officeart/2016/7/layout/AccentHomeChevronProcess"/>
    <dgm:cxn modelId="{8D23E7C8-BCAB-48B9-9C85-87B08F9AB354}" type="presParOf" srcId="{E8DBC4E2-58F0-41E4-960E-CD73CA5405D7}" destId="{6F520A7A-F7A1-468A-8589-378F59ED2B2E}" srcOrd="0" destOrd="0" presId="urn:microsoft.com/office/officeart/2016/7/layout/AccentHomeChevronProcess"/>
    <dgm:cxn modelId="{6E7AC677-DA58-486F-A059-42295B614A44}" type="presParOf" srcId="{E8DBC4E2-58F0-41E4-960E-CD73CA5405D7}" destId="{602FB7BB-0D99-41B2-AF33-5E53FA7CE5DD}" srcOrd="1" destOrd="0" presId="urn:microsoft.com/office/officeart/2016/7/layout/AccentHomeChevronProcess"/>
    <dgm:cxn modelId="{4F46AEEC-04B1-443B-8B80-8EB92E82FA90}" type="presParOf" srcId="{E8DBC4E2-58F0-41E4-960E-CD73CA5405D7}" destId="{CECE7CEC-AF41-4385-99EF-503374095183}" srcOrd="2" destOrd="0" presId="urn:microsoft.com/office/officeart/2016/7/layout/AccentHomeChevronProcess"/>
    <dgm:cxn modelId="{D0ED009A-9FA6-49F3-8136-38B3AAE61317}" type="presParOf" srcId="{E8DBC4E2-58F0-41E4-960E-CD73CA5405D7}" destId="{E37D101D-B886-44FF-A7EB-CAA5D1523062}" srcOrd="3" destOrd="0" presId="urn:microsoft.com/office/officeart/2016/7/layout/AccentHomeChevronProcess"/>
    <dgm:cxn modelId="{A5157051-39D6-4816-AC16-9FCD324747F5}" type="presParOf" srcId="{3CFB4B30-5606-47BD-8124-F325DB7CA564}" destId="{8379C13B-A14D-4D58-BE1F-1C2DE2DCBDF1}" srcOrd="3" destOrd="0" presId="urn:microsoft.com/office/officeart/2016/7/layout/AccentHomeChevronProcess"/>
    <dgm:cxn modelId="{5C6CDE8D-B572-4EAB-9D8B-4BE3B437BC8B}" type="presParOf" srcId="{3CFB4B30-5606-47BD-8124-F325DB7CA564}" destId="{C4A43667-59EC-4BAD-90FC-590BD472365A}" srcOrd="4" destOrd="0" presId="urn:microsoft.com/office/officeart/2016/7/layout/AccentHomeChevronProcess"/>
    <dgm:cxn modelId="{8AAE89F4-E8F1-4023-8B20-CA2F832A14E7}" type="presParOf" srcId="{C4A43667-59EC-4BAD-90FC-590BD472365A}" destId="{37B34D4A-66B5-4D73-92A8-65C8CC3F4FC8}" srcOrd="0" destOrd="0" presId="urn:microsoft.com/office/officeart/2016/7/layout/AccentHomeChevronProcess"/>
    <dgm:cxn modelId="{6735A8A6-6BCA-4876-8656-0E7B04A248C0}" type="presParOf" srcId="{C4A43667-59EC-4BAD-90FC-590BD472365A}" destId="{A4B93743-7EBF-4DAE-89B1-824B827B4D86}" srcOrd="1" destOrd="0" presId="urn:microsoft.com/office/officeart/2016/7/layout/AccentHomeChevronProcess"/>
    <dgm:cxn modelId="{BFC341C0-DE59-4F6C-A358-068FD459FACF}" type="presParOf" srcId="{C4A43667-59EC-4BAD-90FC-590BD472365A}" destId="{51CF2647-7772-4A32-BD90-0DAC12A31F47}" srcOrd="2" destOrd="0" presId="urn:microsoft.com/office/officeart/2016/7/layout/AccentHomeChevronProcess"/>
    <dgm:cxn modelId="{1A7D74C5-B9C4-42A0-AA75-3DAF8B3E4B3F}" type="presParOf" srcId="{C4A43667-59EC-4BAD-90FC-590BD472365A}" destId="{63802A49-0F5A-4F6A-8F36-72D782FE363C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B1FD9A-5FAD-4F3F-BAC1-6C37DFC5181F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C87F516-CFAF-4108-8646-7CF0C47D5E89}">
      <dgm:prSet/>
      <dgm:spPr/>
      <dgm:t>
        <a:bodyPr/>
        <a:lstStyle/>
        <a:p>
          <a:r>
            <a:rPr lang="en-US"/>
            <a:t>Roundtable issues/questions/concerns</a:t>
          </a:r>
        </a:p>
      </dgm:t>
    </dgm:pt>
    <dgm:pt modelId="{67C8B9EA-F2AA-4DB3-95D7-F6295E433768}" type="parTrans" cxnId="{18F35B6E-C661-4612-B6B0-442B9BE37A51}">
      <dgm:prSet/>
      <dgm:spPr/>
      <dgm:t>
        <a:bodyPr/>
        <a:lstStyle/>
        <a:p>
          <a:endParaRPr lang="en-US"/>
        </a:p>
      </dgm:t>
    </dgm:pt>
    <dgm:pt modelId="{E98EA350-0572-492F-BBBB-9279C6EAF9EC}" type="sibTrans" cxnId="{18F35B6E-C661-4612-B6B0-442B9BE37A51}">
      <dgm:prSet/>
      <dgm:spPr/>
      <dgm:t>
        <a:bodyPr/>
        <a:lstStyle/>
        <a:p>
          <a:endParaRPr lang="en-US"/>
        </a:p>
      </dgm:t>
    </dgm:pt>
    <dgm:pt modelId="{E197BEAE-34F0-4884-84FA-622EDEF692C7}">
      <dgm:prSet/>
      <dgm:spPr/>
      <dgm:t>
        <a:bodyPr/>
        <a:lstStyle/>
        <a:p>
          <a:r>
            <a:rPr lang="en-US"/>
            <a:t>New Business</a:t>
          </a:r>
        </a:p>
      </dgm:t>
    </dgm:pt>
    <dgm:pt modelId="{858D0006-1DA7-405A-B722-4BD0A67CF7D5}" type="parTrans" cxnId="{DAD2AAFA-97C8-4D97-B3F5-C2665C911A0C}">
      <dgm:prSet/>
      <dgm:spPr/>
      <dgm:t>
        <a:bodyPr/>
        <a:lstStyle/>
        <a:p>
          <a:endParaRPr lang="en-US"/>
        </a:p>
      </dgm:t>
    </dgm:pt>
    <dgm:pt modelId="{DA1C348E-2734-4EE3-B18C-BD28263F82C0}" type="sibTrans" cxnId="{DAD2AAFA-97C8-4D97-B3F5-C2665C911A0C}">
      <dgm:prSet/>
      <dgm:spPr/>
      <dgm:t>
        <a:bodyPr/>
        <a:lstStyle/>
        <a:p>
          <a:endParaRPr lang="en-US"/>
        </a:p>
      </dgm:t>
    </dgm:pt>
    <dgm:pt modelId="{D8371E30-6946-4D44-A5DE-6DBBAB06A82C}">
      <dgm:prSet/>
      <dgm:spPr/>
      <dgm:t>
        <a:bodyPr/>
        <a:lstStyle/>
        <a:p>
          <a:r>
            <a:rPr lang="en-US"/>
            <a:t>Old Business</a:t>
          </a:r>
        </a:p>
      </dgm:t>
    </dgm:pt>
    <dgm:pt modelId="{8D5C8193-B549-4A94-8C46-66930DF3D271}" type="parTrans" cxnId="{1CB2C32F-27A3-4F01-8D23-F075712A9DDC}">
      <dgm:prSet/>
      <dgm:spPr/>
      <dgm:t>
        <a:bodyPr/>
        <a:lstStyle/>
        <a:p>
          <a:endParaRPr lang="en-US"/>
        </a:p>
      </dgm:t>
    </dgm:pt>
    <dgm:pt modelId="{6428BD45-EAE9-40B2-BEE1-70884D2BE82C}" type="sibTrans" cxnId="{1CB2C32F-27A3-4F01-8D23-F075712A9DDC}">
      <dgm:prSet/>
      <dgm:spPr/>
      <dgm:t>
        <a:bodyPr/>
        <a:lstStyle/>
        <a:p>
          <a:endParaRPr lang="en-US"/>
        </a:p>
      </dgm:t>
    </dgm:pt>
    <dgm:pt modelId="{8C520AAB-F938-4E13-A4DF-5C27F5EA53F6}">
      <dgm:prSet/>
      <dgm:spPr/>
      <dgm:t>
        <a:bodyPr/>
        <a:lstStyle/>
        <a:p>
          <a:r>
            <a:rPr lang="en-US"/>
            <a:t>Schedule next meeting-  May 2025</a:t>
          </a:r>
        </a:p>
      </dgm:t>
    </dgm:pt>
    <dgm:pt modelId="{F71287ED-E858-4B87-B6F4-97A8C4B9A7C2}" type="parTrans" cxnId="{7FA29A79-F3DC-4E21-B0FC-9491BC09A036}">
      <dgm:prSet/>
      <dgm:spPr/>
      <dgm:t>
        <a:bodyPr/>
        <a:lstStyle/>
        <a:p>
          <a:endParaRPr lang="en-US"/>
        </a:p>
      </dgm:t>
    </dgm:pt>
    <dgm:pt modelId="{7D774B02-336D-411D-9D4C-127E1BBAC906}" type="sibTrans" cxnId="{7FA29A79-F3DC-4E21-B0FC-9491BC09A036}">
      <dgm:prSet/>
      <dgm:spPr/>
      <dgm:t>
        <a:bodyPr/>
        <a:lstStyle/>
        <a:p>
          <a:endParaRPr lang="en-US"/>
        </a:p>
      </dgm:t>
    </dgm:pt>
    <dgm:pt modelId="{A61FC4B4-9D10-42DD-8EEF-6F16E6503690}">
      <dgm:prSet/>
      <dgm:spPr/>
      <dgm:t>
        <a:bodyPr/>
        <a:lstStyle/>
        <a:p>
          <a:r>
            <a:rPr lang="en-US"/>
            <a:t>Adjourn</a:t>
          </a:r>
        </a:p>
      </dgm:t>
    </dgm:pt>
    <dgm:pt modelId="{E986C99F-D7F0-4299-B937-A7BFACFA12EA}" type="parTrans" cxnId="{F696AC79-A742-4CED-8AAF-0E545503C23F}">
      <dgm:prSet/>
      <dgm:spPr/>
      <dgm:t>
        <a:bodyPr/>
        <a:lstStyle/>
        <a:p>
          <a:endParaRPr lang="en-US"/>
        </a:p>
      </dgm:t>
    </dgm:pt>
    <dgm:pt modelId="{C96E8F24-D36B-4AF6-A123-3DB2FF9C7620}" type="sibTrans" cxnId="{F696AC79-A742-4CED-8AAF-0E545503C23F}">
      <dgm:prSet/>
      <dgm:spPr/>
      <dgm:t>
        <a:bodyPr/>
        <a:lstStyle/>
        <a:p>
          <a:endParaRPr lang="en-US"/>
        </a:p>
      </dgm:t>
    </dgm:pt>
    <dgm:pt modelId="{535B038F-CD20-44BC-85FF-6C3FBD0026B9}" type="pres">
      <dgm:prSet presAssocID="{76B1FD9A-5FAD-4F3F-BAC1-6C37DFC5181F}" presName="linear" presStyleCnt="0">
        <dgm:presLayoutVars>
          <dgm:dir/>
          <dgm:animLvl val="lvl"/>
          <dgm:resizeHandles val="exact"/>
        </dgm:presLayoutVars>
      </dgm:prSet>
      <dgm:spPr/>
    </dgm:pt>
    <dgm:pt modelId="{1FEB987E-F2AC-48DC-BED4-CD988F45E133}" type="pres">
      <dgm:prSet presAssocID="{5C87F516-CFAF-4108-8646-7CF0C47D5E89}" presName="parentLin" presStyleCnt="0"/>
      <dgm:spPr/>
    </dgm:pt>
    <dgm:pt modelId="{5C54CA3A-9310-4F82-8A67-09F6F7F5F438}" type="pres">
      <dgm:prSet presAssocID="{5C87F516-CFAF-4108-8646-7CF0C47D5E89}" presName="parentLeftMargin" presStyleLbl="node1" presStyleIdx="0" presStyleCnt="5"/>
      <dgm:spPr/>
    </dgm:pt>
    <dgm:pt modelId="{A472100C-8621-42B0-909B-6820A325A21A}" type="pres">
      <dgm:prSet presAssocID="{5C87F516-CFAF-4108-8646-7CF0C47D5E8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429C7A9-791C-4D77-B1DC-2E16F94ACC61}" type="pres">
      <dgm:prSet presAssocID="{5C87F516-CFAF-4108-8646-7CF0C47D5E89}" presName="negativeSpace" presStyleCnt="0"/>
      <dgm:spPr/>
    </dgm:pt>
    <dgm:pt modelId="{FC213076-61A0-4E52-94FB-1DB4ECFBD1CC}" type="pres">
      <dgm:prSet presAssocID="{5C87F516-CFAF-4108-8646-7CF0C47D5E89}" presName="childText" presStyleLbl="conFgAcc1" presStyleIdx="0" presStyleCnt="5">
        <dgm:presLayoutVars>
          <dgm:bulletEnabled val="1"/>
        </dgm:presLayoutVars>
      </dgm:prSet>
      <dgm:spPr/>
    </dgm:pt>
    <dgm:pt modelId="{B2DBADC8-A11D-4B5F-B273-9B5A7F89AC8B}" type="pres">
      <dgm:prSet presAssocID="{E98EA350-0572-492F-BBBB-9279C6EAF9EC}" presName="spaceBetweenRectangles" presStyleCnt="0"/>
      <dgm:spPr/>
    </dgm:pt>
    <dgm:pt modelId="{342DD095-AEBA-4983-8A2A-6767038CC72A}" type="pres">
      <dgm:prSet presAssocID="{E197BEAE-34F0-4884-84FA-622EDEF692C7}" presName="parentLin" presStyleCnt="0"/>
      <dgm:spPr/>
    </dgm:pt>
    <dgm:pt modelId="{715110A5-0D39-409F-AB79-F6D3E84F2A14}" type="pres">
      <dgm:prSet presAssocID="{E197BEAE-34F0-4884-84FA-622EDEF692C7}" presName="parentLeftMargin" presStyleLbl="node1" presStyleIdx="0" presStyleCnt="5"/>
      <dgm:spPr/>
    </dgm:pt>
    <dgm:pt modelId="{233F7856-0BAA-4040-903A-994490D3B7E0}" type="pres">
      <dgm:prSet presAssocID="{E197BEAE-34F0-4884-84FA-622EDEF692C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34C1AB3-F74E-43B8-9267-BAA75B9F2B49}" type="pres">
      <dgm:prSet presAssocID="{E197BEAE-34F0-4884-84FA-622EDEF692C7}" presName="negativeSpace" presStyleCnt="0"/>
      <dgm:spPr/>
    </dgm:pt>
    <dgm:pt modelId="{57E082EB-4647-4962-8D9C-20CD6F8B1CC8}" type="pres">
      <dgm:prSet presAssocID="{E197BEAE-34F0-4884-84FA-622EDEF692C7}" presName="childText" presStyleLbl="conFgAcc1" presStyleIdx="1" presStyleCnt="5">
        <dgm:presLayoutVars>
          <dgm:bulletEnabled val="1"/>
        </dgm:presLayoutVars>
      </dgm:prSet>
      <dgm:spPr/>
    </dgm:pt>
    <dgm:pt modelId="{84EB9E01-40BE-47D0-AFD2-F2A9E31C0BAE}" type="pres">
      <dgm:prSet presAssocID="{DA1C348E-2734-4EE3-B18C-BD28263F82C0}" presName="spaceBetweenRectangles" presStyleCnt="0"/>
      <dgm:spPr/>
    </dgm:pt>
    <dgm:pt modelId="{E0C183DD-F7D0-4D50-A99D-00FECF0DE1A8}" type="pres">
      <dgm:prSet presAssocID="{D8371E30-6946-4D44-A5DE-6DBBAB06A82C}" presName="parentLin" presStyleCnt="0"/>
      <dgm:spPr/>
    </dgm:pt>
    <dgm:pt modelId="{3F672A23-060C-46F5-B0AF-99C142DC3D29}" type="pres">
      <dgm:prSet presAssocID="{D8371E30-6946-4D44-A5DE-6DBBAB06A82C}" presName="parentLeftMargin" presStyleLbl="node1" presStyleIdx="1" presStyleCnt="5"/>
      <dgm:spPr/>
    </dgm:pt>
    <dgm:pt modelId="{DEBD5318-67F4-4C22-8B5F-1C1D094785BC}" type="pres">
      <dgm:prSet presAssocID="{D8371E30-6946-4D44-A5DE-6DBBAB06A82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7649BD4-21ED-4465-A036-F8325345B015}" type="pres">
      <dgm:prSet presAssocID="{D8371E30-6946-4D44-A5DE-6DBBAB06A82C}" presName="negativeSpace" presStyleCnt="0"/>
      <dgm:spPr/>
    </dgm:pt>
    <dgm:pt modelId="{106281BA-8220-47D5-97C7-FFF69ED88116}" type="pres">
      <dgm:prSet presAssocID="{D8371E30-6946-4D44-A5DE-6DBBAB06A82C}" presName="childText" presStyleLbl="conFgAcc1" presStyleIdx="2" presStyleCnt="5">
        <dgm:presLayoutVars>
          <dgm:bulletEnabled val="1"/>
        </dgm:presLayoutVars>
      </dgm:prSet>
      <dgm:spPr/>
    </dgm:pt>
    <dgm:pt modelId="{A613B7A7-FB69-413E-A638-64D5D608E5F6}" type="pres">
      <dgm:prSet presAssocID="{6428BD45-EAE9-40B2-BEE1-70884D2BE82C}" presName="spaceBetweenRectangles" presStyleCnt="0"/>
      <dgm:spPr/>
    </dgm:pt>
    <dgm:pt modelId="{8EF95D52-FCB5-452C-978F-3F68A677E831}" type="pres">
      <dgm:prSet presAssocID="{8C520AAB-F938-4E13-A4DF-5C27F5EA53F6}" presName="parentLin" presStyleCnt="0"/>
      <dgm:spPr/>
    </dgm:pt>
    <dgm:pt modelId="{C1DE8DDE-CCE2-4505-A8B9-DDC1E46B8A38}" type="pres">
      <dgm:prSet presAssocID="{8C520AAB-F938-4E13-A4DF-5C27F5EA53F6}" presName="parentLeftMargin" presStyleLbl="node1" presStyleIdx="2" presStyleCnt="5"/>
      <dgm:spPr/>
    </dgm:pt>
    <dgm:pt modelId="{99FC6DAC-17C8-4F9C-AC16-B79A7F83C0E5}" type="pres">
      <dgm:prSet presAssocID="{8C520AAB-F938-4E13-A4DF-5C27F5EA53F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25DE47A-0D3D-4A47-B956-33594D940BEA}" type="pres">
      <dgm:prSet presAssocID="{8C520AAB-F938-4E13-A4DF-5C27F5EA53F6}" presName="negativeSpace" presStyleCnt="0"/>
      <dgm:spPr/>
    </dgm:pt>
    <dgm:pt modelId="{DE1C1070-CFEA-4053-8A0F-B98776519AD5}" type="pres">
      <dgm:prSet presAssocID="{8C520AAB-F938-4E13-A4DF-5C27F5EA53F6}" presName="childText" presStyleLbl="conFgAcc1" presStyleIdx="3" presStyleCnt="5">
        <dgm:presLayoutVars>
          <dgm:bulletEnabled val="1"/>
        </dgm:presLayoutVars>
      </dgm:prSet>
      <dgm:spPr/>
    </dgm:pt>
    <dgm:pt modelId="{B7372B32-83BC-4AD5-9C77-220E04D021EF}" type="pres">
      <dgm:prSet presAssocID="{7D774B02-336D-411D-9D4C-127E1BBAC906}" presName="spaceBetweenRectangles" presStyleCnt="0"/>
      <dgm:spPr/>
    </dgm:pt>
    <dgm:pt modelId="{CDDFC3C2-E444-451C-80AF-060759259561}" type="pres">
      <dgm:prSet presAssocID="{A61FC4B4-9D10-42DD-8EEF-6F16E6503690}" presName="parentLin" presStyleCnt="0"/>
      <dgm:spPr/>
    </dgm:pt>
    <dgm:pt modelId="{7C9930A1-43EF-4C1F-BA15-5FF43346D1D8}" type="pres">
      <dgm:prSet presAssocID="{A61FC4B4-9D10-42DD-8EEF-6F16E6503690}" presName="parentLeftMargin" presStyleLbl="node1" presStyleIdx="3" presStyleCnt="5"/>
      <dgm:spPr/>
    </dgm:pt>
    <dgm:pt modelId="{EAE049F1-D958-4EAB-A214-E6F0E3A8695E}" type="pres">
      <dgm:prSet presAssocID="{A61FC4B4-9D10-42DD-8EEF-6F16E650369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31FAB84-D511-4E0A-821B-407163FC7048}" type="pres">
      <dgm:prSet presAssocID="{A61FC4B4-9D10-42DD-8EEF-6F16E6503690}" presName="negativeSpace" presStyleCnt="0"/>
      <dgm:spPr/>
    </dgm:pt>
    <dgm:pt modelId="{6F28B9E1-B66B-4AB2-ACFC-BFDE74E1E68D}" type="pres">
      <dgm:prSet presAssocID="{A61FC4B4-9D10-42DD-8EEF-6F16E650369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F86B40E-3492-467C-AAF9-98EFBEA6979A}" type="presOf" srcId="{D8371E30-6946-4D44-A5DE-6DBBAB06A82C}" destId="{DEBD5318-67F4-4C22-8B5F-1C1D094785BC}" srcOrd="1" destOrd="0" presId="urn:microsoft.com/office/officeart/2005/8/layout/list1"/>
    <dgm:cxn modelId="{1CB2C32F-27A3-4F01-8D23-F075712A9DDC}" srcId="{76B1FD9A-5FAD-4F3F-BAC1-6C37DFC5181F}" destId="{D8371E30-6946-4D44-A5DE-6DBBAB06A82C}" srcOrd="2" destOrd="0" parTransId="{8D5C8193-B549-4A94-8C46-66930DF3D271}" sibTransId="{6428BD45-EAE9-40B2-BEE1-70884D2BE82C}"/>
    <dgm:cxn modelId="{9AF51530-E654-42C9-AC4F-3A99949C077A}" type="presOf" srcId="{A61FC4B4-9D10-42DD-8EEF-6F16E6503690}" destId="{EAE049F1-D958-4EAB-A214-E6F0E3A8695E}" srcOrd="1" destOrd="0" presId="urn:microsoft.com/office/officeart/2005/8/layout/list1"/>
    <dgm:cxn modelId="{AEDFB061-A441-4215-A84F-721C354E8DB7}" type="presOf" srcId="{E197BEAE-34F0-4884-84FA-622EDEF692C7}" destId="{233F7856-0BAA-4040-903A-994490D3B7E0}" srcOrd="1" destOrd="0" presId="urn:microsoft.com/office/officeart/2005/8/layout/list1"/>
    <dgm:cxn modelId="{CD6EB141-6D91-426B-9527-49D5C336511C}" type="presOf" srcId="{5C87F516-CFAF-4108-8646-7CF0C47D5E89}" destId="{5C54CA3A-9310-4F82-8A67-09F6F7F5F438}" srcOrd="0" destOrd="0" presId="urn:microsoft.com/office/officeart/2005/8/layout/list1"/>
    <dgm:cxn modelId="{18F35B6E-C661-4612-B6B0-442B9BE37A51}" srcId="{76B1FD9A-5FAD-4F3F-BAC1-6C37DFC5181F}" destId="{5C87F516-CFAF-4108-8646-7CF0C47D5E89}" srcOrd="0" destOrd="0" parTransId="{67C8B9EA-F2AA-4DB3-95D7-F6295E433768}" sibTransId="{E98EA350-0572-492F-BBBB-9279C6EAF9EC}"/>
    <dgm:cxn modelId="{F7968E75-E745-4ABE-98C8-29734FC4A0A2}" type="presOf" srcId="{76B1FD9A-5FAD-4F3F-BAC1-6C37DFC5181F}" destId="{535B038F-CD20-44BC-85FF-6C3FBD0026B9}" srcOrd="0" destOrd="0" presId="urn:microsoft.com/office/officeart/2005/8/layout/list1"/>
    <dgm:cxn modelId="{7FA29A79-F3DC-4E21-B0FC-9491BC09A036}" srcId="{76B1FD9A-5FAD-4F3F-BAC1-6C37DFC5181F}" destId="{8C520AAB-F938-4E13-A4DF-5C27F5EA53F6}" srcOrd="3" destOrd="0" parTransId="{F71287ED-E858-4B87-B6F4-97A8C4B9A7C2}" sibTransId="{7D774B02-336D-411D-9D4C-127E1BBAC906}"/>
    <dgm:cxn modelId="{F696AC79-A742-4CED-8AAF-0E545503C23F}" srcId="{76B1FD9A-5FAD-4F3F-BAC1-6C37DFC5181F}" destId="{A61FC4B4-9D10-42DD-8EEF-6F16E6503690}" srcOrd="4" destOrd="0" parTransId="{E986C99F-D7F0-4299-B937-A7BFACFA12EA}" sibTransId="{C96E8F24-D36B-4AF6-A123-3DB2FF9C7620}"/>
    <dgm:cxn modelId="{2E8F227B-0B4E-4F50-AC70-B3CCAAA7D4C5}" type="presOf" srcId="{8C520AAB-F938-4E13-A4DF-5C27F5EA53F6}" destId="{99FC6DAC-17C8-4F9C-AC16-B79A7F83C0E5}" srcOrd="1" destOrd="0" presId="urn:microsoft.com/office/officeart/2005/8/layout/list1"/>
    <dgm:cxn modelId="{745B548E-3281-4207-9FC2-525B16226C0E}" type="presOf" srcId="{E197BEAE-34F0-4884-84FA-622EDEF692C7}" destId="{715110A5-0D39-409F-AB79-F6D3E84F2A14}" srcOrd="0" destOrd="0" presId="urn:microsoft.com/office/officeart/2005/8/layout/list1"/>
    <dgm:cxn modelId="{81C1769F-B34C-41FC-83C3-F23815467626}" type="presOf" srcId="{D8371E30-6946-4D44-A5DE-6DBBAB06A82C}" destId="{3F672A23-060C-46F5-B0AF-99C142DC3D29}" srcOrd="0" destOrd="0" presId="urn:microsoft.com/office/officeart/2005/8/layout/list1"/>
    <dgm:cxn modelId="{4D0BD6B5-DA04-4E9A-BF5A-820C72A9DDD6}" type="presOf" srcId="{8C520AAB-F938-4E13-A4DF-5C27F5EA53F6}" destId="{C1DE8DDE-CCE2-4505-A8B9-DDC1E46B8A38}" srcOrd="0" destOrd="0" presId="urn:microsoft.com/office/officeart/2005/8/layout/list1"/>
    <dgm:cxn modelId="{06E95BE2-7C95-41F3-A4B5-07EAC28AD0CF}" type="presOf" srcId="{5C87F516-CFAF-4108-8646-7CF0C47D5E89}" destId="{A472100C-8621-42B0-909B-6820A325A21A}" srcOrd="1" destOrd="0" presId="urn:microsoft.com/office/officeart/2005/8/layout/list1"/>
    <dgm:cxn modelId="{25EA7BFA-5EA7-46F3-9397-304FB7FE8D60}" type="presOf" srcId="{A61FC4B4-9D10-42DD-8EEF-6F16E6503690}" destId="{7C9930A1-43EF-4C1F-BA15-5FF43346D1D8}" srcOrd="0" destOrd="0" presId="urn:microsoft.com/office/officeart/2005/8/layout/list1"/>
    <dgm:cxn modelId="{DAD2AAFA-97C8-4D97-B3F5-C2665C911A0C}" srcId="{76B1FD9A-5FAD-4F3F-BAC1-6C37DFC5181F}" destId="{E197BEAE-34F0-4884-84FA-622EDEF692C7}" srcOrd="1" destOrd="0" parTransId="{858D0006-1DA7-405A-B722-4BD0A67CF7D5}" sibTransId="{DA1C348E-2734-4EE3-B18C-BD28263F82C0}"/>
    <dgm:cxn modelId="{B547FB21-6419-4047-8D61-4C36A71129AE}" type="presParOf" srcId="{535B038F-CD20-44BC-85FF-6C3FBD0026B9}" destId="{1FEB987E-F2AC-48DC-BED4-CD988F45E133}" srcOrd="0" destOrd="0" presId="urn:microsoft.com/office/officeart/2005/8/layout/list1"/>
    <dgm:cxn modelId="{34E6A86E-1CB8-4EA1-B65D-0879DDE2583D}" type="presParOf" srcId="{1FEB987E-F2AC-48DC-BED4-CD988F45E133}" destId="{5C54CA3A-9310-4F82-8A67-09F6F7F5F438}" srcOrd="0" destOrd="0" presId="urn:microsoft.com/office/officeart/2005/8/layout/list1"/>
    <dgm:cxn modelId="{6438DB00-E5F1-4C50-B22A-84EEE58731B7}" type="presParOf" srcId="{1FEB987E-F2AC-48DC-BED4-CD988F45E133}" destId="{A472100C-8621-42B0-909B-6820A325A21A}" srcOrd="1" destOrd="0" presId="urn:microsoft.com/office/officeart/2005/8/layout/list1"/>
    <dgm:cxn modelId="{9F6B46C9-576F-48FE-866E-C72D4E0820F6}" type="presParOf" srcId="{535B038F-CD20-44BC-85FF-6C3FBD0026B9}" destId="{2429C7A9-791C-4D77-B1DC-2E16F94ACC61}" srcOrd="1" destOrd="0" presId="urn:microsoft.com/office/officeart/2005/8/layout/list1"/>
    <dgm:cxn modelId="{789E692E-3F5D-49BF-A227-D07858046985}" type="presParOf" srcId="{535B038F-CD20-44BC-85FF-6C3FBD0026B9}" destId="{FC213076-61A0-4E52-94FB-1DB4ECFBD1CC}" srcOrd="2" destOrd="0" presId="urn:microsoft.com/office/officeart/2005/8/layout/list1"/>
    <dgm:cxn modelId="{07A6C5C2-5C84-4C07-AC92-DF3EB1299D5E}" type="presParOf" srcId="{535B038F-CD20-44BC-85FF-6C3FBD0026B9}" destId="{B2DBADC8-A11D-4B5F-B273-9B5A7F89AC8B}" srcOrd="3" destOrd="0" presId="urn:microsoft.com/office/officeart/2005/8/layout/list1"/>
    <dgm:cxn modelId="{6A6F9794-B13C-4591-8524-AC7D671DC6D6}" type="presParOf" srcId="{535B038F-CD20-44BC-85FF-6C3FBD0026B9}" destId="{342DD095-AEBA-4983-8A2A-6767038CC72A}" srcOrd="4" destOrd="0" presId="urn:microsoft.com/office/officeart/2005/8/layout/list1"/>
    <dgm:cxn modelId="{B727EAC0-42C3-4A46-9843-FFA158FCADFF}" type="presParOf" srcId="{342DD095-AEBA-4983-8A2A-6767038CC72A}" destId="{715110A5-0D39-409F-AB79-F6D3E84F2A14}" srcOrd="0" destOrd="0" presId="urn:microsoft.com/office/officeart/2005/8/layout/list1"/>
    <dgm:cxn modelId="{61C043EC-79C8-4B45-A84A-BE7C3B1B435C}" type="presParOf" srcId="{342DD095-AEBA-4983-8A2A-6767038CC72A}" destId="{233F7856-0BAA-4040-903A-994490D3B7E0}" srcOrd="1" destOrd="0" presId="urn:microsoft.com/office/officeart/2005/8/layout/list1"/>
    <dgm:cxn modelId="{BE1FBDA3-B951-492B-BD3C-2126BC04665A}" type="presParOf" srcId="{535B038F-CD20-44BC-85FF-6C3FBD0026B9}" destId="{334C1AB3-F74E-43B8-9267-BAA75B9F2B49}" srcOrd="5" destOrd="0" presId="urn:microsoft.com/office/officeart/2005/8/layout/list1"/>
    <dgm:cxn modelId="{B85264B7-8C8B-417F-89AC-7D31B22C8617}" type="presParOf" srcId="{535B038F-CD20-44BC-85FF-6C3FBD0026B9}" destId="{57E082EB-4647-4962-8D9C-20CD6F8B1CC8}" srcOrd="6" destOrd="0" presId="urn:microsoft.com/office/officeart/2005/8/layout/list1"/>
    <dgm:cxn modelId="{B45BBE6E-31BC-4698-A616-F26796F5949C}" type="presParOf" srcId="{535B038F-CD20-44BC-85FF-6C3FBD0026B9}" destId="{84EB9E01-40BE-47D0-AFD2-F2A9E31C0BAE}" srcOrd="7" destOrd="0" presId="urn:microsoft.com/office/officeart/2005/8/layout/list1"/>
    <dgm:cxn modelId="{53938B19-1BCC-476B-BDD4-5484D7FDEE32}" type="presParOf" srcId="{535B038F-CD20-44BC-85FF-6C3FBD0026B9}" destId="{E0C183DD-F7D0-4D50-A99D-00FECF0DE1A8}" srcOrd="8" destOrd="0" presId="urn:microsoft.com/office/officeart/2005/8/layout/list1"/>
    <dgm:cxn modelId="{73B91BEF-98D7-4176-A699-F66B491D3E4E}" type="presParOf" srcId="{E0C183DD-F7D0-4D50-A99D-00FECF0DE1A8}" destId="{3F672A23-060C-46F5-B0AF-99C142DC3D29}" srcOrd="0" destOrd="0" presId="urn:microsoft.com/office/officeart/2005/8/layout/list1"/>
    <dgm:cxn modelId="{74AEE6D8-E7FD-4D32-8760-78FACC3649AE}" type="presParOf" srcId="{E0C183DD-F7D0-4D50-A99D-00FECF0DE1A8}" destId="{DEBD5318-67F4-4C22-8B5F-1C1D094785BC}" srcOrd="1" destOrd="0" presId="urn:microsoft.com/office/officeart/2005/8/layout/list1"/>
    <dgm:cxn modelId="{E4A9BC3B-2F64-44F8-B2FA-6AEE80051578}" type="presParOf" srcId="{535B038F-CD20-44BC-85FF-6C3FBD0026B9}" destId="{47649BD4-21ED-4465-A036-F8325345B015}" srcOrd="9" destOrd="0" presId="urn:microsoft.com/office/officeart/2005/8/layout/list1"/>
    <dgm:cxn modelId="{A029CD91-3EBC-4AB7-A0BF-22829FC72629}" type="presParOf" srcId="{535B038F-CD20-44BC-85FF-6C3FBD0026B9}" destId="{106281BA-8220-47D5-97C7-FFF69ED88116}" srcOrd="10" destOrd="0" presId="urn:microsoft.com/office/officeart/2005/8/layout/list1"/>
    <dgm:cxn modelId="{19D3DC05-6294-43E3-993F-A427FF685BF5}" type="presParOf" srcId="{535B038F-CD20-44BC-85FF-6C3FBD0026B9}" destId="{A613B7A7-FB69-413E-A638-64D5D608E5F6}" srcOrd="11" destOrd="0" presId="urn:microsoft.com/office/officeart/2005/8/layout/list1"/>
    <dgm:cxn modelId="{E2DD98C2-E687-45D9-AF14-3E703CC08C8D}" type="presParOf" srcId="{535B038F-CD20-44BC-85FF-6C3FBD0026B9}" destId="{8EF95D52-FCB5-452C-978F-3F68A677E831}" srcOrd="12" destOrd="0" presId="urn:microsoft.com/office/officeart/2005/8/layout/list1"/>
    <dgm:cxn modelId="{619AE6BA-E078-479C-9183-1B6983F3A9E0}" type="presParOf" srcId="{8EF95D52-FCB5-452C-978F-3F68A677E831}" destId="{C1DE8DDE-CCE2-4505-A8B9-DDC1E46B8A38}" srcOrd="0" destOrd="0" presId="urn:microsoft.com/office/officeart/2005/8/layout/list1"/>
    <dgm:cxn modelId="{B94B0345-783F-4DB4-8AC1-D561D8F496F9}" type="presParOf" srcId="{8EF95D52-FCB5-452C-978F-3F68A677E831}" destId="{99FC6DAC-17C8-4F9C-AC16-B79A7F83C0E5}" srcOrd="1" destOrd="0" presId="urn:microsoft.com/office/officeart/2005/8/layout/list1"/>
    <dgm:cxn modelId="{6490AEE2-C91D-405D-B8EB-1FC0B30A5162}" type="presParOf" srcId="{535B038F-CD20-44BC-85FF-6C3FBD0026B9}" destId="{425DE47A-0D3D-4A47-B956-33594D940BEA}" srcOrd="13" destOrd="0" presId="urn:microsoft.com/office/officeart/2005/8/layout/list1"/>
    <dgm:cxn modelId="{57F9E512-DC5F-4655-9D4C-4994AA60F924}" type="presParOf" srcId="{535B038F-CD20-44BC-85FF-6C3FBD0026B9}" destId="{DE1C1070-CFEA-4053-8A0F-B98776519AD5}" srcOrd="14" destOrd="0" presId="urn:microsoft.com/office/officeart/2005/8/layout/list1"/>
    <dgm:cxn modelId="{9B9FEE51-1856-493A-8FDB-314B351D5FCA}" type="presParOf" srcId="{535B038F-CD20-44BC-85FF-6C3FBD0026B9}" destId="{B7372B32-83BC-4AD5-9C77-220E04D021EF}" srcOrd="15" destOrd="0" presId="urn:microsoft.com/office/officeart/2005/8/layout/list1"/>
    <dgm:cxn modelId="{481E3D33-CE40-4BE1-B382-41FBAF6674F3}" type="presParOf" srcId="{535B038F-CD20-44BC-85FF-6C3FBD0026B9}" destId="{CDDFC3C2-E444-451C-80AF-060759259561}" srcOrd="16" destOrd="0" presId="urn:microsoft.com/office/officeart/2005/8/layout/list1"/>
    <dgm:cxn modelId="{C6A64E85-9D1A-4F0E-8385-C30275FA4A81}" type="presParOf" srcId="{CDDFC3C2-E444-451C-80AF-060759259561}" destId="{7C9930A1-43EF-4C1F-BA15-5FF43346D1D8}" srcOrd="0" destOrd="0" presId="urn:microsoft.com/office/officeart/2005/8/layout/list1"/>
    <dgm:cxn modelId="{43E19577-A1CF-41C3-83C9-3E9BD621556E}" type="presParOf" srcId="{CDDFC3C2-E444-451C-80AF-060759259561}" destId="{EAE049F1-D958-4EAB-A214-E6F0E3A8695E}" srcOrd="1" destOrd="0" presId="urn:microsoft.com/office/officeart/2005/8/layout/list1"/>
    <dgm:cxn modelId="{91A76410-6223-4A13-99AB-EF9D91BADD4A}" type="presParOf" srcId="{535B038F-CD20-44BC-85FF-6C3FBD0026B9}" destId="{D31FAB84-D511-4E0A-821B-407163FC7048}" srcOrd="17" destOrd="0" presId="urn:microsoft.com/office/officeart/2005/8/layout/list1"/>
    <dgm:cxn modelId="{027EC430-010E-4BCC-A5E0-E4004D51B7F4}" type="presParOf" srcId="{535B038F-CD20-44BC-85FF-6C3FBD0026B9}" destId="{6F28B9E1-B66B-4AB2-ACFC-BFDE74E1E68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0DD50-7272-471D-B32A-4153378248C1}">
      <dsp:nvSpPr>
        <dsp:cNvPr id="0" name=""/>
        <dsp:cNvSpPr/>
      </dsp:nvSpPr>
      <dsp:spPr>
        <a:xfrm>
          <a:off x="0" y="10006"/>
          <a:ext cx="5607050" cy="23889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1. Introduction of Members and Guests</a:t>
          </a:r>
        </a:p>
      </dsp:txBody>
      <dsp:txXfrm>
        <a:off x="116621" y="126627"/>
        <a:ext cx="5373808" cy="2155751"/>
      </dsp:txXfrm>
    </dsp:sp>
    <dsp:sp modelId="{F786D52A-0C57-4B88-A43B-5F59A78649CE}">
      <dsp:nvSpPr>
        <dsp:cNvPr id="0" name=""/>
        <dsp:cNvSpPr/>
      </dsp:nvSpPr>
      <dsp:spPr>
        <a:xfrm>
          <a:off x="0" y="2528599"/>
          <a:ext cx="5607050" cy="2388993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II.  Approval of Minutes from June 2024 Meeting</a:t>
          </a:r>
        </a:p>
      </dsp:txBody>
      <dsp:txXfrm>
        <a:off x="116621" y="2645220"/>
        <a:ext cx="5373808" cy="2155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CF11B-E29B-4A13-B7ED-99CF34042993}">
      <dsp:nvSpPr>
        <dsp:cNvPr id="0" name=""/>
        <dsp:cNvSpPr/>
      </dsp:nvSpPr>
      <dsp:spPr>
        <a:xfrm>
          <a:off x="0" y="1087407"/>
          <a:ext cx="56070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28654-1FB8-4F4C-A1C9-96CFDE07E492}">
      <dsp:nvSpPr>
        <dsp:cNvPr id="0" name=""/>
        <dsp:cNvSpPr/>
      </dsp:nvSpPr>
      <dsp:spPr>
        <a:xfrm>
          <a:off x="280352" y="777447"/>
          <a:ext cx="3924935" cy="619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Potential Midwest Rule Proposal for Reporting Instructions Status</a:t>
          </a:r>
        </a:p>
      </dsp:txBody>
      <dsp:txXfrm>
        <a:off x="310614" y="807709"/>
        <a:ext cx="3864411" cy="559396"/>
      </dsp:txXfrm>
    </dsp:sp>
    <dsp:sp modelId="{8A260680-15B7-4AA2-83C8-A400D56A6543}">
      <dsp:nvSpPr>
        <dsp:cNvPr id="0" name=""/>
        <dsp:cNvSpPr/>
      </dsp:nvSpPr>
      <dsp:spPr>
        <a:xfrm>
          <a:off x="0" y="2039967"/>
          <a:ext cx="56070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5175944"/>
              <a:satOff val="22930"/>
              <a:lumOff val="-84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76C35-B4E5-4000-A1E8-171B1FDA3331}">
      <dsp:nvSpPr>
        <dsp:cNvPr id="0" name=""/>
        <dsp:cNvSpPr/>
      </dsp:nvSpPr>
      <dsp:spPr>
        <a:xfrm>
          <a:off x="280352" y="1730007"/>
          <a:ext cx="3924935" cy="619920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Review of Annual Business Meeting</a:t>
          </a:r>
        </a:p>
      </dsp:txBody>
      <dsp:txXfrm>
        <a:off x="310614" y="1760269"/>
        <a:ext cx="3864411" cy="559396"/>
      </dsp:txXfrm>
    </dsp:sp>
    <dsp:sp modelId="{14E33D2E-0B78-4989-8350-0B7A44F74379}">
      <dsp:nvSpPr>
        <dsp:cNvPr id="0" name=""/>
        <dsp:cNvSpPr/>
      </dsp:nvSpPr>
      <dsp:spPr>
        <a:xfrm>
          <a:off x="0" y="2992527"/>
          <a:ext cx="5607050" cy="1157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5169" tIns="437388" rIns="43516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u="sng" kern="1200">
              <a:hlinkClick xmlns:r="http://schemas.openxmlformats.org/officeDocument/2006/relationships" r:id="rId1"/>
            </a:rPr>
            <a:t>FY2024AnnualReport.pdf (juvenilecompact.org)</a:t>
          </a:r>
          <a:endParaRPr lang="en-US" sz="2100" kern="1200"/>
        </a:p>
      </dsp:txBody>
      <dsp:txXfrm>
        <a:off x="0" y="2992527"/>
        <a:ext cx="5607050" cy="1157625"/>
      </dsp:txXfrm>
    </dsp:sp>
    <dsp:sp modelId="{76A79189-C226-4752-B6C6-68744905EA84}">
      <dsp:nvSpPr>
        <dsp:cNvPr id="0" name=""/>
        <dsp:cNvSpPr/>
      </dsp:nvSpPr>
      <dsp:spPr>
        <a:xfrm>
          <a:off x="280352" y="2682567"/>
          <a:ext cx="3924935" cy="61992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Review of Annual Report</a:t>
          </a:r>
        </a:p>
      </dsp:txBody>
      <dsp:txXfrm>
        <a:off x="310614" y="2712829"/>
        <a:ext cx="3864411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2ED29-1F60-4CAF-BBE9-12488E2953FA}">
      <dsp:nvSpPr>
        <dsp:cNvPr id="0" name=""/>
        <dsp:cNvSpPr/>
      </dsp:nvSpPr>
      <dsp:spPr>
        <a:xfrm>
          <a:off x="0" y="336031"/>
          <a:ext cx="56070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02BF1-7102-411D-B08E-70D79EAA67FB}">
      <dsp:nvSpPr>
        <dsp:cNvPr id="0" name=""/>
        <dsp:cNvSpPr/>
      </dsp:nvSpPr>
      <dsp:spPr>
        <a:xfrm>
          <a:off x="280352" y="114631"/>
          <a:ext cx="3924935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Review of Annual Business Meeting</a:t>
          </a:r>
        </a:p>
      </dsp:txBody>
      <dsp:txXfrm>
        <a:off x="301968" y="136247"/>
        <a:ext cx="3881703" cy="399568"/>
      </dsp:txXfrm>
    </dsp:sp>
    <dsp:sp modelId="{0FD6C4E0-DA68-4F6A-8571-77BB12448692}">
      <dsp:nvSpPr>
        <dsp:cNvPr id="0" name=""/>
        <dsp:cNvSpPr/>
      </dsp:nvSpPr>
      <dsp:spPr>
        <a:xfrm>
          <a:off x="0" y="1016431"/>
          <a:ext cx="56070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2070378"/>
              <a:satOff val="9172"/>
              <a:lumOff val="-3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49177-73D2-4E69-895F-66C8F01CEC70}">
      <dsp:nvSpPr>
        <dsp:cNvPr id="0" name=""/>
        <dsp:cNvSpPr/>
      </dsp:nvSpPr>
      <dsp:spPr>
        <a:xfrm>
          <a:off x="280352" y="795031"/>
          <a:ext cx="3924935" cy="442800"/>
        </a:xfrm>
        <a:prstGeom prst="roundRect">
          <a:avLst/>
        </a:prstGeom>
        <a:gradFill rotWithShape="0">
          <a:gsLst>
            <a:gs pos="0">
              <a:schemeClr val="accent2">
                <a:hueOff val="-2070378"/>
                <a:satOff val="9172"/>
                <a:lumOff val="-337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070378"/>
                <a:satOff val="9172"/>
                <a:lumOff val="-337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070378"/>
                <a:satOff val="9172"/>
                <a:lumOff val="-337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Re-write of Interstate Compact Offender Tracking System (ICOTS)-$$</a:t>
          </a:r>
        </a:p>
      </dsp:txBody>
      <dsp:txXfrm>
        <a:off x="301968" y="816647"/>
        <a:ext cx="3881703" cy="399568"/>
      </dsp:txXfrm>
    </dsp:sp>
    <dsp:sp modelId="{F4FAE98C-36F2-4CE3-80C3-B57168B7C8DC}">
      <dsp:nvSpPr>
        <dsp:cNvPr id="0" name=""/>
        <dsp:cNvSpPr/>
      </dsp:nvSpPr>
      <dsp:spPr>
        <a:xfrm>
          <a:off x="0" y="1696831"/>
          <a:ext cx="56070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4140755"/>
              <a:satOff val="18344"/>
              <a:lumOff val="-67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29085-40FF-4D24-AAB3-3399D34ACF80}">
      <dsp:nvSpPr>
        <dsp:cNvPr id="0" name=""/>
        <dsp:cNvSpPr/>
      </dsp:nvSpPr>
      <dsp:spPr>
        <a:xfrm>
          <a:off x="280352" y="1475431"/>
          <a:ext cx="3924935" cy="442800"/>
        </a:xfrm>
        <a:prstGeom prst="roundRect">
          <a:avLst/>
        </a:prstGeom>
        <a:gradFill rotWithShape="0">
          <a:gsLst>
            <a:gs pos="0">
              <a:schemeClr val="accent2">
                <a:hueOff val="-4140755"/>
                <a:satOff val="18344"/>
                <a:lumOff val="-67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140755"/>
                <a:satOff val="18344"/>
                <a:lumOff val="-67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140755"/>
                <a:satOff val="18344"/>
                <a:lumOff val="-67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Retaken and re-transferred FY25 assessment</a:t>
          </a:r>
        </a:p>
      </dsp:txBody>
      <dsp:txXfrm>
        <a:off x="301968" y="1497047"/>
        <a:ext cx="3881703" cy="399568"/>
      </dsp:txXfrm>
    </dsp:sp>
    <dsp:sp modelId="{90AE8B75-00FA-4CE3-8E3C-5A2A42B1BEC5}">
      <dsp:nvSpPr>
        <dsp:cNvPr id="0" name=""/>
        <dsp:cNvSpPr/>
      </dsp:nvSpPr>
      <dsp:spPr>
        <a:xfrm>
          <a:off x="0" y="2377231"/>
          <a:ext cx="56070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6211133"/>
              <a:satOff val="27515"/>
              <a:lumOff val="-1011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38DDA6-FBC0-4651-8EF8-12511843E21B}">
      <dsp:nvSpPr>
        <dsp:cNvPr id="0" name=""/>
        <dsp:cNvSpPr/>
      </dsp:nvSpPr>
      <dsp:spPr>
        <a:xfrm>
          <a:off x="280352" y="2155831"/>
          <a:ext cx="3924935" cy="442800"/>
        </a:xfrm>
        <a:prstGeom prst="roundRect">
          <a:avLst/>
        </a:prstGeom>
        <a:gradFill rotWithShape="0">
          <a:gsLst>
            <a:gs pos="0">
              <a:schemeClr val="accent2">
                <a:hueOff val="-6211133"/>
                <a:satOff val="27515"/>
                <a:lumOff val="-10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211133"/>
                <a:satOff val="27515"/>
                <a:lumOff val="-101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211133"/>
                <a:satOff val="27515"/>
                <a:lumOff val="-101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Midwest Rule Proposals</a:t>
          </a:r>
        </a:p>
      </dsp:txBody>
      <dsp:txXfrm>
        <a:off x="301968" y="2177447"/>
        <a:ext cx="3881703" cy="399568"/>
      </dsp:txXfrm>
    </dsp:sp>
    <dsp:sp modelId="{9DCA8740-49D2-4F81-9EA2-F2CBA07721B7}">
      <dsp:nvSpPr>
        <dsp:cNvPr id="0" name=""/>
        <dsp:cNvSpPr/>
      </dsp:nvSpPr>
      <dsp:spPr>
        <a:xfrm>
          <a:off x="0" y="3057631"/>
          <a:ext cx="5607050" cy="82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8281511"/>
              <a:satOff val="36687"/>
              <a:lumOff val="-1349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5169" tIns="312420" rIns="43516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u="sng" kern="1200">
              <a:hlinkClick xmlns:r="http://schemas.openxmlformats.org/officeDocument/2006/relationships" r:id="rId1"/>
            </a:rPr>
            <a:t>Interactive Annual Report 2024 - Home page | ICAOS (interstatecompact.org)</a:t>
          </a:r>
          <a:endParaRPr lang="en-US" sz="1500" kern="1200"/>
        </a:p>
      </dsp:txBody>
      <dsp:txXfrm>
        <a:off x="0" y="3057631"/>
        <a:ext cx="5607050" cy="826875"/>
      </dsp:txXfrm>
    </dsp:sp>
    <dsp:sp modelId="{7094471A-CA06-46C0-A102-B3AB9040322B}">
      <dsp:nvSpPr>
        <dsp:cNvPr id="0" name=""/>
        <dsp:cNvSpPr/>
      </dsp:nvSpPr>
      <dsp:spPr>
        <a:xfrm>
          <a:off x="280352" y="2836231"/>
          <a:ext cx="3924935" cy="442800"/>
        </a:xfrm>
        <a:prstGeom prst="roundRect">
          <a:avLst/>
        </a:prstGeom>
        <a:gradFill rotWithShape="0">
          <a:gsLst>
            <a:gs pos="0">
              <a:schemeClr val="accent2">
                <a:hueOff val="-8281511"/>
                <a:satOff val="36687"/>
                <a:lumOff val="-1349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281511"/>
                <a:satOff val="36687"/>
                <a:lumOff val="-1349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281511"/>
                <a:satOff val="36687"/>
                <a:lumOff val="-1349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Review of annual report</a:t>
          </a:r>
        </a:p>
      </dsp:txBody>
      <dsp:txXfrm>
        <a:off x="301968" y="2857847"/>
        <a:ext cx="3881703" cy="399568"/>
      </dsp:txXfrm>
    </dsp:sp>
    <dsp:sp modelId="{BD94D30D-3875-42FC-9488-3526CDDB8AFC}">
      <dsp:nvSpPr>
        <dsp:cNvPr id="0" name=""/>
        <dsp:cNvSpPr/>
      </dsp:nvSpPr>
      <dsp:spPr>
        <a:xfrm>
          <a:off x="0" y="4186906"/>
          <a:ext cx="560705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5169" tIns="312420" rIns="43516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Effective date 11-1-2024</a:t>
          </a:r>
        </a:p>
      </dsp:txBody>
      <dsp:txXfrm>
        <a:off x="0" y="4186906"/>
        <a:ext cx="5607050" cy="626062"/>
      </dsp:txXfrm>
    </dsp:sp>
    <dsp:sp modelId="{173A15D5-6222-4309-83E2-E4FDFAE8E461}">
      <dsp:nvSpPr>
        <dsp:cNvPr id="0" name=""/>
        <dsp:cNvSpPr/>
      </dsp:nvSpPr>
      <dsp:spPr>
        <a:xfrm>
          <a:off x="280352" y="3965506"/>
          <a:ext cx="3924935" cy="4428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Language Change- “offender” to “supervised individual” –PASSED</a:t>
          </a:r>
        </a:p>
      </dsp:txBody>
      <dsp:txXfrm>
        <a:off x="301968" y="3987122"/>
        <a:ext cx="3881703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39D39-35CE-4B6C-BFFE-1C8D482DB398}">
      <dsp:nvSpPr>
        <dsp:cNvPr id="0" name=""/>
        <dsp:cNvSpPr/>
      </dsp:nvSpPr>
      <dsp:spPr>
        <a:xfrm rot="5400000">
          <a:off x="-1038743" y="2034946"/>
          <a:ext cx="2235993" cy="15365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C7887-19A4-4AE1-80E2-13637E57829A}">
      <dsp:nvSpPr>
        <dsp:cNvPr id="0" name=""/>
        <dsp:cNvSpPr/>
      </dsp:nvSpPr>
      <dsp:spPr>
        <a:xfrm>
          <a:off x="2428" y="3229768"/>
          <a:ext cx="1920626" cy="745331"/>
        </a:xfrm>
        <a:prstGeom prst="homePlate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28 June 2024</a:t>
          </a:r>
        </a:p>
      </dsp:txBody>
      <dsp:txXfrm>
        <a:off x="2428" y="3229768"/>
        <a:ext cx="1827460" cy="745331"/>
      </dsp:txXfrm>
    </dsp:sp>
    <dsp:sp modelId="{9CF110C5-17B0-4184-8446-30048DC21343}">
      <dsp:nvSpPr>
        <dsp:cNvPr id="0" name=""/>
        <dsp:cNvSpPr/>
      </dsp:nvSpPr>
      <dsp:spPr>
        <a:xfrm>
          <a:off x="156078" y="1085965"/>
          <a:ext cx="1559549" cy="2051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Public Defender Virtual Training</a:t>
          </a:r>
        </a:p>
      </dsp:txBody>
      <dsp:txXfrm>
        <a:off x="156078" y="1085965"/>
        <a:ext cx="1559549" cy="2051613"/>
      </dsp:txXfrm>
    </dsp:sp>
    <dsp:sp modelId="{6F520A7A-F7A1-468A-8589-378F59ED2B2E}">
      <dsp:nvSpPr>
        <dsp:cNvPr id="0" name=""/>
        <dsp:cNvSpPr/>
      </dsp:nvSpPr>
      <dsp:spPr>
        <a:xfrm rot="5400000">
          <a:off x="824264" y="2034946"/>
          <a:ext cx="2235993" cy="15365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FB7BB-0D99-41B2-AF33-5E53FA7CE5DD}">
      <dsp:nvSpPr>
        <dsp:cNvPr id="0" name=""/>
        <dsp:cNvSpPr/>
      </dsp:nvSpPr>
      <dsp:spPr>
        <a:xfrm>
          <a:off x="1865436" y="3229768"/>
          <a:ext cx="1920626" cy="745331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26 Sep. 2024</a:t>
          </a:r>
        </a:p>
      </dsp:txBody>
      <dsp:txXfrm>
        <a:off x="2051769" y="3229768"/>
        <a:ext cx="1547960" cy="745331"/>
      </dsp:txXfrm>
    </dsp:sp>
    <dsp:sp modelId="{CECE7CEC-AF41-4385-99EF-503374095183}">
      <dsp:nvSpPr>
        <dsp:cNvPr id="0" name=""/>
        <dsp:cNvSpPr/>
      </dsp:nvSpPr>
      <dsp:spPr>
        <a:xfrm>
          <a:off x="2019086" y="1085965"/>
          <a:ext cx="1559549" cy="2051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Annual Judges Conference</a:t>
          </a:r>
        </a:p>
      </dsp:txBody>
      <dsp:txXfrm>
        <a:off x="2019086" y="1085965"/>
        <a:ext cx="1559549" cy="2051613"/>
      </dsp:txXfrm>
    </dsp:sp>
    <dsp:sp modelId="{37B34D4A-66B5-4D73-92A8-65C8CC3F4FC8}">
      <dsp:nvSpPr>
        <dsp:cNvPr id="0" name=""/>
        <dsp:cNvSpPr/>
      </dsp:nvSpPr>
      <dsp:spPr>
        <a:xfrm rot="5400000">
          <a:off x="2687272" y="2034946"/>
          <a:ext cx="2235993" cy="15365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93743-7EBF-4DAE-89B1-824B827B4D86}">
      <dsp:nvSpPr>
        <dsp:cNvPr id="0" name=""/>
        <dsp:cNvSpPr/>
      </dsp:nvSpPr>
      <dsp:spPr>
        <a:xfrm>
          <a:off x="3728444" y="3229768"/>
          <a:ext cx="1920626" cy="745331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Dec. 2024</a:t>
          </a:r>
        </a:p>
      </dsp:txBody>
      <dsp:txXfrm>
        <a:off x="3914777" y="3229768"/>
        <a:ext cx="1547960" cy="745331"/>
      </dsp:txXfrm>
    </dsp:sp>
    <dsp:sp modelId="{51CF2647-7772-4A32-BD90-0DAC12A31F47}">
      <dsp:nvSpPr>
        <dsp:cNvPr id="0" name=""/>
        <dsp:cNvSpPr/>
      </dsp:nvSpPr>
      <dsp:spPr>
        <a:xfrm>
          <a:off x="3882094" y="1085965"/>
          <a:ext cx="1559549" cy="187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Winona District Judges/Attorneys Training</a:t>
          </a:r>
        </a:p>
      </dsp:txBody>
      <dsp:txXfrm>
        <a:off x="3882094" y="1085965"/>
        <a:ext cx="1559549" cy="18725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13076-61A0-4E52-94FB-1DB4ECFBD1CC}">
      <dsp:nvSpPr>
        <dsp:cNvPr id="0" name=""/>
        <dsp:cNvSpPr/>
      </dsp:nvSpPr>
      <dsp:spPr>
        <a:xfrm>
          <a:off x="0" y="353119"/>
          <a:ext cx="560705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2100C-8621-42B0-909B-6820A325A21A}">
      <dsp:nvSpPr>
        <dsp:cNvPr id="0" name=""/>
        <dsp:cNvSpPr/>
      </dsp:nvSpPr>
      <dsp:spPr>
        <a:xfrm>
          <a:off x="280352" y="28399"/>
          <a:ext cx="3924935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Roundtable issues/questions/concerns</a:t>
          </a:r>
        </a:p>
      </dsp:txBody>
      <dsp:txXfrm>
        <a:off x="312055" y="60102"/>
        <a:ext cx="3861529" cy="586034"/>
      </dsp:txXfrm>
    </dsp:sp>
    <dsp:sp modelId="{57E082EB-4647-4962-8D9C-20CD6F8B1CC8}">
      <dsp:nvSpPr>
        <dsp:cNvPr id="0" name=""/>
        <dsp:cNvSpPr/>
      </dsp:nvSpPr>
      <dsp:spPr>
        <a:xfrm>
          <a:off x="0" y="1351039"/>
          <a:ext cx="560705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3F7856-0BAA-4040-903A-994490D3B7E0}">
      <dsp:nvSpPr>
        <dsp:cNvPr id="0" name=""/>
        <dsp:cNvSpPr/>
      </dsp:nvSpPr>
      <dsp:spPr>
        <a:xfrm>
          <a:off x="280352" y="1026319"/>
          <a:ext cx="3924935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New Business</a:t>
          </a:r>
        </a:p>
      </dsp:txBody>
      <dsp:txXfrm>
        <a:off x="312055" y="1058022"/>
        <a:ext cx="3861529" cy="586034"/>
      </dsp:txXfrm>
    </dsp:sp>
    <dsp:sp modelId="{106281BA-8220-47D5-97C7-FFF69ED88116}">
      <dsp:nvSpPr>
        <dsp:cNvPr id="0" name=""/>
        <dsp:cNvSpPr/>
      </dsp:nvSpPr>
      <dsp:spPr>
        <a:xfrm>
          <a:off x="0" y="2348960"/>
          <a:ext cx="560705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BD5318-67F4-4C22-8B5F-1C1D094785BC}">
      <dsp:nvSpPr>
        <dsp:cNvPr id="0" name=""/>
        <dsp:cNvSpPr/>
      </dsp:nvSpPr>
      <dsp:spPr>
        <a:xfrm>
          <a:off x="280352" y="2024239"/>
          <a:ext cx="3924935" cy="6494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Old Business</a:t>
          </a:r>
        </a:p>
      </dsp:txBody>
      <dsp:txXfrm>
        <a:off x="312055" y="2055942"/>
        <a:ext cx="3861529" cy="586034"/>
      </dsp:txXfrm>
    </dsp:sp>
    <dsp:sp modelId="{DE1C1070-CFEA-4053-8A0F-B98776519AD5}">
      <dsp:nvSpPr>
        <dsp:cNvPr id="0" name=""/>
        <dsp:cNvSpPr/>
      </dsp:nvSpPr>
      <dsp:spPr>
        <a:xfrm>
          <a:off x="0" y="3346880"/>
          <a:ext cx="560705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C6DAC-17C8-4F9C-AC16-B79A7F83C0E5}">
      <dsp:nvSpPr>
        <dsp:cNvPr id="0" name=""/>
        <dsp:cNvSpPr/>
      </dsp:nvSpPr>
      <dsp:spPr>
        <a:xfrm>
          <a:off x="280352" y="3022160"/>
          <a:ext cx="3924935" cy="6494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Schedule next meeting-  May 2025</a:t>
          </a:r>
        </a:p>
      </dsp:txBody>
      <dsp:txXfrm>
        <a:off x="312055" y="3053863"/>
        <a:ext cx="3861529" cy="586034"/>
      </dsp:txXfrm>
    </dsp:sp>
    <dsp:sp modelId="{6F28B9E1-B66B-4AB2-ACFC-BFDE74E1E68D}">
      <dsp:nvSpPr>
        <dsp:cNvPr id="0" name=""/>
        <dsp:cNvSpPr/>
      </dsp:nvSpPr>
      <dsp:spPr>
        <a:xfrm>
          <a:off x="0" y="4344800"/>
          <a:ext cx="560705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049F1-D958-4EAB-A214-E6F0E3A8695E}">
      <dsp:nvSpPr>
        <dsp:cNvPr id="0" name=""/>
        <dsp:cNvSpPr/>
      </dsp:nvSpPr>
      <dsp:spPr>
        <a:xfrm>
          <a:off x="280352" y="4020080"/>
          <a:ext cx="3924935" cy="6494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Adjourn</a:t>
          </a:r>
        </a:p>
      </dsp:txBody>
      <dsp:txXfrm>
        <a:off x="312055" y="4051783"/>
        <a:ext cx="3861529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1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7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12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7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5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9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2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163A59C-7F9C-4927-B0D3-8C630027EBC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9BDFA2B-EA7C-475E-B3E8-786D6886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4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visor.mn.gov/statutes/cite/243.16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statutes/cite/244.46" TargetMode="External"/><Relationship Id="rId2" Type="http://schemas.openxmlformats.org/officeDocument/2006/relationships/hyperlink" Target="https://www.revisor.mn.gov/statutes/cite/243.16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CD8B8-F5F5-89CB-F13A-56D9CD7EB8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Interstate Compact Advisory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682DC-77D2-E027-AE58-70233C453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Thursday, November 14, 2024</a:t>
            </a:r>
          </a:p>
        </p:txBody>
      </p:sp>
    </p:spTree>
    <p:extLst>
      <p:ext uri="{BB962C8B-B14F-4D97-AF65-F5344CB8AC3E}">
        <p14:creationId xmlns:p14="http://schemas.microsoft.com/office/powerpoint/2010/main" val="82619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F8DC9-0E6E-F947-282C-B3226DCAC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ABE66C-5BC9-DAB9-9D1B-B68CEE1BF7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410872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84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E90AB-2D77-713E-6D91-0229D15FD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600">
                <a:solidFill>
                  <a:schemeClr val="bg1"/>
                </a:solidFill>
              </a:rPr>
              <a:t>III.  Interstate Compact for Juveniles (ICJ)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952418-7C67-A0CC-1ECC-A0C3C9FDF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544326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350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FD7C40-C9BB-FA8E-3551-19F1A0FB4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Interstate Commission for Adult Offender Supervision (ICAOS)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A57E83-FEFE-165E-F937-53D66204AA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531347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01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D0919F-0F2F-39AF-07FA-6B17B14C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171" y="2681103"/>
            <a:ext cx="3363974" cy="1495794"/>
          </a:xfrm>
          <a:noFill/>
          <a:ln>
            <a:solidFill>
              <a:srgbClr val="FFFFFF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Stakeholder Training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F10C3F-4C8A-7700-6094-6AE653A2F0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606347"/>
              </p:ext>
            </p:extLst>
          </p:nvPr>
        </p:nvGraphicFramePr>
        <p:xfrm>
          <a:off x="920750" y="965200"/>
          <a:ext cx="56515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43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344A8-3D76-E0B1-5533-CDE0A4F45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MRRA and Interstate Compact</a:t>
            </a:r>
            <a:br>
              <a:rPr lang="en-US" dirty="0"/>
            </a:br>
            <a:r>
              <a:rPr lang="en-US" dirty="0"/>
              <a:t>244.46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335EF-B456-785B-1C5C-3F1AE103F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romanUcPeriod"/>
            </a:pPr>
            <a:r>
              <a:rPr lang="en-US" b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Subd. 3.</a:t>
            </a:r>
            <a:r>
              <a:rPr lang="en-US" b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Supervision abatement status; requirements.</a:t>
            </a:r>
          </a:p>
          <a:p>
            <a:pPr marL="45720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90000"/>
              </a:lnSpc>
              <a:spcBef>
                <a:spcPts val="240"/>
              </a:spcBef>
              <a:spcAft>
                <a:spcPts val="600"/>
              </a:spcAft>
            </a:pPr>
            <a:r>
              <a:rPr lang="en-US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person who is placed on supervision abatement status under this section must not be required to regularly report to a supervised release agent or pay a supervision fee but must continue to:</a:t>
            </a:r>
          </a:p>
          <a:p>
            <a:pPr marL="457200" marR="0">
              <a:lnSpc>
                <a:spcPct val="90000"/>
              </a:lnSpc>
              <a:spcBef>
                <a:spcPts val="240"/>
              </a:spcBef>
              <a:spcAft>
                <a:spcPts val="600"/>
              </a:spcAft>
            </a:pPr>
            <a:r>
              <a:rPr lang="en-US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obey all laws;</a:t>
            </a:r>
          </a:p>
          <a:p>
            <a:pPr marL="457200" marR="0">
              <a:lnSpc>
                <a:spcPct val="90000"/>
              </a:lnSpc>
              <a:spcBef>
                <a:spcPts val="240"/>
              </a:spcBef>
              <a:spcAft>
                <a:spcPts val="600"/>
              </a:spcAft>
            </a:pPr>
            <a:r>
              <a:rPr lang="en-US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report any new criminal charges; and</a:t>
            </a:r>
          </a:p>
          <a:p>
            <a:pPr marL="457200" marR="0">
              <a:lnSpc>
                <a:spcPct val="90000"/>
              </a:lnSpc>
              <a:spcBef>
                <a:spcPts val="240"/>
              </a:spcBef>
              <a:spcAft>
                <a:spcPts val="600"/>
              </a:spcAft>
            </a:pPr>
            <a:r>
              <a:rPr lang="en-US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abide by section </a:t>
            </a:r>
            <a:r>
              <a:rPr lang="en-US" u="sng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243.1605</a:t>
            </a:r>
            <a:r>
              <a:rPr lang="en-US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before seeking written authorization to relocate to another state.</a:t>
            </a:r>
          </a:p>
          <a:p>
            <a:pPr>
              <a:lnSpc>
                <a:spcPct val="90000"/>
              </a:lnSpc>
            </a:pPr>
            <a:endParaRPr lang="en-US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62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FDE9CC-F0D7-0326-BDAD-0E1A3707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MRRA and Interstate Compact</a:t>
            </a:r>
            <a:br>
              <a:rPr lang="en-US" dirty="0"/>
            </a:br>
            <a:r>
              <a:rPr lang="en-US" dirty="0"/>
              <a:t>244.49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CC8BD-CBAA-F98B-DF33-4A3CDDFEE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244.49 INTERSTATE COMPACT.</a:t>
            </a:r>
            <a:endParaRPr lang="en-US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04800">
              <a:spcBef>
                <a:spcPts val="240"/>
              </a:spcBef>
              <a:spcAft>
                <a:spcPts val="600"/>
              </a:spcAft>
            </a:pPr>
            <a:r>
              <a:rPr lang="en-US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This section applies to a person serving a Minnesota sentence while being supervised in another state according to the Interstate Compact for Adult Supervision.</a:t>
            </a:r>
            <a:endParaRPr lang="en-US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04800">
              <a:spcBef>
                <a:spcPts val="240"/>
              </a:spcBef>
              <a:spcAft>
                <a:spcPts val="600"/>
              </a:spcAft>
            </a:pPr>
            <a:r>
              <a:rPr lang="en-US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 As may be allowed under section </a:t>
            </a:r>
            <a:r>
              <a:rPr lang="en-US" u="sng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243.1605</a:t>
            </a:r>
            <a:r>
              <a:rPr lang="en-US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person may be eligible for supervision abatement status according to the act only if they meet eligibility criteria for earned compliance credit as established under section </a:t>
            </a:r>
            <a:r>
              <a:rPr lang="en-US" u="sng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244.46</a:t>
            </a:r>
            <a:r>
              <a:rPr lang="en-US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9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A02679-36B5-BAA1-A3D6-07622582B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Advisory Council Recommendation?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A1C67-2E27-49A9-7653-87F35BDC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858703"/>
            <a:ext cx="5285791" cy="304254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Should MN pursue legislative language to allow for jail sanctions of incoming interstate compact cases?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Gavel">
            <a:extLst>
              <a:ext uri="{FF2B5EF4-FFF2-40B4-BE49-F238E27FC236}">
                <a16:creationId xmlns:a16="http://schemas.microsoft.com/office/drawing/2014/main" id="{8A0CFE36-4852-3EB2-D0F0-FAE484721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5364" y="1592741"/>
            <a:ext cx="3355848" cy="335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55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D9E27E-274A-D02A-745F-410587C97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Additional Agenda Items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33E423-3B23-F6CB-2839-5B477FFEA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479524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12634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218</TotalTime>
  <Words>353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Parcel</vt:lpstr>
      <vt:lpstr>Interstate Compact Advisory Council</vt:lpstr>
      <vt:lpstr>Agenda</vt:lpstr>
      <vt:lpstr>III.  Interstate Compact for Juveniles (ICJ)</vt:lpstr>
      <vt:lpstr>Interstate Commission for Adult Offender Supervision (ICAOS)</vt:lpstr>
      <vt:lpstr>Stakeholder Training</vt:lpstr>
      <vt:lpstr>MRRA and Interstate Compact 244.46</vt:lpstr>
      <vt:lpstr>MRRA and Interstate Compact 244.49</vt:lpstr>
      <vt:lpstr>Advisory Council Recommendation?</vt:lpstr>
      <vt:lpstr>Additional Agenda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Interstate Compact Advisory Council</dc:title>
  <dc:creator>Hudrlik, Tracy (DOC)</dc:creator>
  <cp:lastModifiedBy>Hudrlik, Tracy (DOC)</cp:lastModifiedBy>
  <cp:revision>8</cp:revision>
  <dcterms:created xsi:type="dcterms:W3CDTF">2024-10-22T16:57:44Z</dcterms:created>
  <dcterms:modified xsi:type="dcterms:W3CDTF">2024-10-22T20:36:25Z</dcterms:modified>
</cp:coreProperties>
</file>