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713" r:id="rId5"/>
  </p:sldMasterIdLst>
  <p:notesMasterIdLst>
    <p:notesMasterId r:id="rId23"/>
  </p:notesMasterIdLst>
  <p:sldIdLst>
    <p:sldId id="1038" r:id="rId6"/>
    <p:sldId id="277" r:id="rId7"/>
    <p:sldId id="257" r:id="rId8"/>
    <p:sldId id="258" r:id="rId9"/>
    <p:sldId id="260" r:id="rId10"/>
    <p:sldId id="261" r:id="rId11"/>
    <p:sldId id="262" r:id="rId12"/>
    <p:sldId id="1039" r:id="rId13"/>
    <p:sldId id="1040" r:id="rId14"/>
    <p:sldId id="1035" r:id="rId15"/>
    <p:sldId id="268" r:id="rId16"/>
    <p:sldId id="276" r:id="rId17"/>
    <p:sldId id="269" r:id="rId18"/>
    <p:sldId id="273" r:id="rId19"/>
    <p:sldId id="274" r:id="rId20"/>
    <p:sldId id="275" r:id="rId21"/>
    <p:sldId id="1036" r:id="rId22"/>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ita" initials="R" lastIdx="9" clrIdx="0">
    <p:extLst>
      <p:ext uri="{19B8F6BF-5375-455C-9EA6-DF929625EA0E}">
        <p15:presenceInfo xmlns:p15="http://schemas.microsoft.com/office/powerpoint/2012/main" userId="S::rita.apaloo@state.mn.us::89e5dcb6-55ff-45fc-b272-65fff49c1bf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8BE21"/>
    <a:srgbClr val="37A5FF"/>
    <a:srgbClr val="75C1FF"/>
    <a:srgbClr val="FF9933"/>
    <a:srgbClr val="CC6600"/>
    <a:srgbClr val="33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27" autoAdjust="0"/>
    <p:restoredTop sz="84841" autoAdjust="0"/>
  </p:normalViewPr>
  <p:slideViewPr>
    <p:cSldViewPr snapToGrid="0">
      <p:cViewPr varScale="1">
        <p:scale>
          <a:sx n="97" d="100"/>
          <a:sy n="97" d="100"/>
        </p:scale>
        <p:origin x="1140" y="108"/>
      </p:cViewPr>
      <p:guideLst/>
    </p:cSldViewPr>
  </p:slideViewPr>
  <p:outlineViewPr>
    <p:cViewPr>
      <p:scale>
        <a:sx n="33" d="100"/>
        <a:sy n="33" d="100"/>
      </p:scale>
      <p:origin x="0" y="-73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3260406-4F33-456E-8E30-1322D24C4309}" type="doc">
      <dgm:prSet loTypeId="urn:microsoft.com/office/officeart/2005/8/layout/vList5" loCatId="list" qsTypeId="urn:microsoft.com/office/officeart/2005/8/quickstyle/simple5" qsCatId="simple" csTypeId="urn:microsoft.com/office/officeart/2005/8/colors/colorful2" csCatId="colorful" phldr="1"/>
      <dgm:spPr/>
      <dgm:t>
        <a:bodyPr/>
        <a:lstStyle/>
        <a:p>
          <a:endParaRPr lang="en-US"/>
        </a:p>
      </dgm:t>
    </dgm:pt>
    <dgm:pt modelId="{BAE26504-EB15-40A7-A9B1-9299EF3AA696}">
      <dgm:prSet/>
      <dgm:spPr/>
      <dgm:t>
        <a:bodyPr/>
        <a:lstStyle/>
        <a:p>
          <a:r>
            <a:rPr lang="en-US" dirty="0"/>
            <a:t>Consider</a:t>
          </a:r>
        </a:p>
      </dgm:t>
    </dgm:pt>
    <dgm:pt modelId="{BA444D3F-0637-4ECA-A27D-3724D1A8E7C1}" type="parTrans" cxnId="{E716248E-EA30-482B-8365-3927ABC8975C}">
      <dgm:prSet/>
      <dgm:spPr/>
      <dgm:t>
        <a:bodyPr/>
        <a:lstStyle/>
        <a:p>
          <a:endParaRPr lang="en-US"/>
        </a:p>
      </dgm:t>
    </dgm:pt>
    <dgm:pt modelId="{05B2D09E-4012-40AE-AA96-B43AA24B03F0}" type="sibTrans" cxnId="{E716248E-EA30-482B-8365-3927ABC8975C}">
      <dgm:prSet/>
      <dgm:spPr/>
      <dgm:t>
        <a:bodyPr/>
        <a:lstStyle/>
        <a:p>
          <a:endParaRPr lang="en-US"/>
        </a:p>
      </dgm:t>
    </dgm:pt>
    <dgm:pt modelId="{1760BD54-71F9-4467-AEAB-2592FB6E6A78}">
      <dgm:prSet/>
      <dgm:spPr/>
      <dgm:t>
        <a:bodyPr/>
        <a:lstStyle/>
        <a:p>
          <a:r>
            <a:rPr lang="en-US" dirty="0"/>
            <a:t>Why consider work-based training (WBT) as a critical part of employment services.</a:t>
          </a:r>
        </a:p>
      </dgm:t>
      <dgm:extLst>
        <a:ext uri="{E40237B7-FDA0-4F09-8148-C483321AD2D9}">
          <dgm14:cNvPr xmlns:dgm14="http://schemas.microsoft.com/office/drawing/2010/diagram" id="0" name="" descr="Why consider work-based training (WBT) as a critical part of employment services.&#10;Breakdown and analysis of WBT data taken from Workforce One&#10;Overview of incumbent worker training (IWT) cost category set aside for PY22 and PY23 budgets by Workforce Development Areas (WDAs)&#10;Review WBT definitions, financial coding and performance impacts.">
            <a:extLst>
              <a:ext uri="{C183D7F6-B498-43B3-948B-1728B52AA6E4}">
                <adec:decorative xmlns:adec="http://schemas.microsoft.com/office/drawing/2017/decorative" val="0"/>
              </a:ext>
            </a:extLst>
          </dgm14:cNvPr>
        </a:ext>
      </dgm:extLst>
    </dgm:pt>
    <dgm:pt modelId="{F8C6847A-5D89-415B-9EBE-B423DBA33FCD}" type="parTrans" cxnId="{EB4C392A-91AB-4C2D-9A32-705C000C51CF}">
      <dgm:prSet/>
      <dgm:spPr/>
      <dgm:t>
        <a:bodyPr/>
        <a:lstStyle/>
        <a:p>
          <a:endParaRPr lang="en-US"/>
        </a:p>
      </dgm:t>
    </dgm:pt>
    <dgm:pt modelId="{EDE8CF0B-DE49-45F3-9E73-668769B00028}" type="sibTrans" cxnId="{EB4C392A-91AB-4C2D-9A32-705C000C51CF}">
      <dgm:prSet/>
      <dgm:spPr/>
      <dgm:t>
        <a:bodyPr/>
        <a:lstStyle/>
        <a:p>
          <a:endParaRPr lang="en-US"/>
        </a:p>
      </dgm:t>
    </dgm:pt>
    <dgm:pt modelId="{45DD8DE2-8F9B-4B71-8556-C3FB136C5E49}">
      <dgm:prSet/>
      <dgm:spPr/>
      <dgm:t>
        <a:bodyPr/>
        <a:lstStyle/>
        <a:p>
          <a:r>
            <a:rPr lang="en-US" dirty="0"/>
            <a:t>Breakdown</a:t>
          </a:r>
        </a:p>
      </dgm:t>
    </dgm:pt>
    <dgm:pt modelId="{87603360-357E-4455-AC64-8409E234ED88}" type="parTrans" cxnId="{B919FBA1-7901-461E-9BCB-BEE87709971A}">
      <dgm:prSet/>
      <dgm:spPr/>
      <dgm:t>
        <a:bodyPr/>
        <a:lstStyle/>
        <a:p>
          <a:endParaRPr lang="en-US"/>
        </a:p>
      </dgm:t>
    </dgm:pt>
    <dgm:pt modelId="{A465A598-6EA7-4BB3-99EF-61DD7F93B087}" type="sibTrans" cxnId="{B919FBA1-7901-461E-9BCB-BEE87709971A}">
      <dgm:prSet/>
      <dgm:spPr/>
      <dgm:t>
        <a:bodyPr/>
        <a:lstStyle/>
        <a:p>
          <a:endParaRPr lang="en-US"/>
        </a:p>
      </dgm:t>
    </dgm:pt>
    <dgm:pt modelId="{D0F2D8D4-0141-4814-A646-CC2252238F8F}">
      <dgm:prSet/>
      <dgm:spPr/>
      <dgm:t>
        <a:bodyPr/>
        <a:lstStyle/>
        <a:p>
          <a:r>
            <a:rPr lang="en-US" dirty="0"/>
            <a:t>Breakdown and analysis of WBT data taken from WF1.</a:t>
          </a:r>
        </a:p>
      </dgm:t>
    </dgm:pt>
    <dgm:pt modelId="{29DF12A6-89C8-42CB-8039-96A0DD3DCE25}" type="parTrans" cxnId="{F6D99ECF-349E-4588-B365-18EDAE6887B3}">
      <dgm:prSet/>
      <dgm:spPr/>
      <dgm:t>
        <a:bodyPr/>
        <a:lstStyle/>
        <a:p>
          <a:endParaRPr lang="en-US"/>
        </a:p>
      </dgm:t>
    </dgm:pt>
    <dgm:pt modelId="{87B78CDF-6F97-4677-BC18-F6E9C40CFBC9}" type="sibTrans" cxnId="{F6D99ECF-349E-4588-B365-18EDAE6887B3}">
      <dgm:prSet/>
      <dgm:spPr/>
      <dgm:t>
        <a:bodyPr/>
        <a:lstStyle/>
        <a:p>
          <a:endParaRPr lang="en-US"/>
        </a:p>
      </dgm:t>
    </dgm:pt>
    <dgm:pt modelId="{5D674FB9-826C-40BD-9B5E-C1FC36DD123B}">
      <dgm:prSet/>
      <dgm:spPr/>
      <dgm:t>
        <a:bodyPr/>
        <a:lstStyle/>
        <a:p>
          <a:r>
            <a:rPr lang="en-US" dirty="0"/>
            <a:t>Overview</a:t>
          </a:r>
        </a:p>
      </dgm:t>
    </dgm:pt>
    <dgm:pt modelId="{A7323316-C9DF-414E-BCE0-6730A50ADAEF}" type="parTrans" cxnId="{0D85CCD8-AA5E-47A9-A67D-EE698BC2BE6D}">
      <dgm:prSet/>
      <dgm:spPr/>
      <dgm:t>
        <a:bodyPr/>
        <a:lstStyle/>
        <a:p>
          <a:endParaRPr lang="en-US"/>
        </a:p>
      </dgm:t>
    </dgm:pt>
    <dgm:pt modelId="{E269D160-3407-40F7-8F2F-7D41F9DAF49F}" type="sibTrans" cxnId="{0D85CCD8-AA5E-47A9-A67D-EE698BC2BE6D}">
      <dgm:prSet/>
      <dgm:spPr/>
      <dgm:t>
        <a:bodyPr/>
        <a:lstStyle/>
        <a:p>
          <a:endParaRPr lang="en-US"/>
        </a:p>
      </dgm:t>
    </dgm:pt>
    <dgm:pt modelId="{34807D73-9485-4444-9A96-2A21CF6D2A1A}">
      <dgm:prSet/>
      <dgm:spPr/>
      <dgm:t>
        <a:bodyPr/>
        <a:lstStyle/>
        <a:p>
          <a:r>
            <a:rPr lang="en-US" dirty="0"/>
            <a:t>Overview of Incumbent Worker Training (IWT) cost category set aside for PY22 &amp; PY23 budgets by Workforce Development Areas (WDAs).</a:t>
          </a:r>
        </a:p>
      </dgm:t>
    </dgm:pt>
    <dgm:pt modelId="{431B08BE-C5BF-43A9-8DEF-A46374DE12A6}" type="parTrans" cxnId="{8576E19A-C1BB-4C7D-BB5D-24C04F7CF7CF}">
      <dgm:prSet/>
      <dgm:spPr/>
      <dgm:t>
        <a:bodyPr/>
        <a:lstStyle/>
        <a:p>
          <a:endParaRPr lang="en-US"/>
        </a:p>
      </dgm:t>
    </dgm:pt>
    <dgm:pt modelId="{DB4B68DB-DB74-4956-B297-F28F223E76E1}" type="sibTrans" cxnId="{8576E19A-C1BB-4C7D-BB5D-24C04F7CF7CF}">
      <dgm:prSet/>
      <dgm:spPr/>
      <dgm:t>
        <a:bodyPr/>
        <a:lstStyle/>
        <a:p>
          <a:endParaRPr lang="en-US"/>
        </a:p>
      </dgm:t>
    </dgm:pt>
    <dgm:pt modelId="{730ECCC0-6EBE-452A-901C-AED699477F3A}">
      <dgm:prSet/>
      <dgm:spPr/>
      <dgm:t>
        <a:bodyPr/>
        <a:lstStyle/>
        <a:p>
          <a:r>
            <a:rPr lang="en-US" dirty="0"/>
            <a:t>Review</a:t>
          </a:r>
        </a:p>
      </dgm:t>
    </dgm:pt>
    <dgm:pt modelId="{3F99DFC4-A47C-4BE5-BA96-7CDBBE4F3416}" type="parTrans" cxnId="{CB30FA80-AAD8-4822-B796-98B6BF793156}">
      <dgm:prSet/>
      <dgm:spPr/>
      <dgm:t>
        <a:bodyPr/>
        <a:lstStyle/>
        <a:p>
          <a:endParaRPr lang="en-US"/>
        </a:p>
      </dgm:t>
    </dgm:pt>
    <dgm:pt modelId="{EC8E64DC-611A-40EB-8FE2-8AF29B458F31}" type="sibTrans" cxnId="{CB30FA80-AAD8-4822-B796-98B6BF793156}">
      <dgm:prSet/>
      <dgm:spPr/>
      <dgm:t>
        <a:bodyPr/>
        <a:lstStyle/>
        <a:p>
          <a:endParaRPr lang="en-US"/>
        </a:p>
      </dgm:t>
    </dgm:pt>
    <dgm:pt modelId="{B6A0D4D8-5927-410E-8D1A-60B2D624BE0E}">
      <dgm:prSet/>
      <dgm:spPr/>
      <dgm:t>
        <a:bodyPr/>
        <a:lstStyle/>
        <a:p>
          <a:r>
            <a:rPr lang="en-US" dirty="0"/>
            <a:t>Review WBT definitions, financial coding, and performance impacts.</a:t>
          </a:r>
        </a:p>
      </dgm:t>
    </dgm:pt>
    <dgm:pt modelId="{90CA27E3-B0AC-48BF-B920-90E9E3CEF743}" type="parTrans" cxnId="{4D89CD9D-CEE4-442C-B2F4-C39626F9E4F8}">
      <dgm:prSet/>
      <dgm:spPr/>
      <dgm:t>
        <a:bodyPr/>
        <a:lstStyle/>
        <a:p>
          <a:endParaRPr lang="en-US"/>
        </a:p>
      </dgm:t>
    </dgm:pt>
    <dgm:pt modelId="{42086365-D870-403F-BDA6-BB9131CBE895}" type="sibTrans" cxnId="{4D89CD9D-CEE4-442C-B2F4-C39626F9E4F8}">
      <dgm:prSet/>
      <dgm:spPr/>
      <dgm:t>
        <a:bodyPr/>
        <a:lstStyle/>
        <a:p>
          <a:endParaRPr lang="en-US"/>
        </a:p>
      </dgm:t>
    </dgm:pt>
    <dgm:pt modelId="{869D3C5D-7A53-404B-8DDA-345539A04D3F}" type="pres">
      <dgm:prSet presAssocID="{33260406-4F33-456E-8E30-1322D24C4309}" presName="Name0" presStyleCnt="0">
        <dgm:presLayoutVars>
          <dgm:dir/>
          <dgm:animLvl val="lvl"/>
          <dgm:resizeHandles val="exact"/>
        </dgm:presLayoutVars>
      </dgm:prSet>
      <dgm:spPr/>
    </dgm:pt>
    <dgm:pt modelId="{5E3E5CF1-256B-4197-B696-6CF345F586E8}" type="pres">
      <dgm:prSet presAssocID="{BAE26504-EB15-40A7-A9B1-9299EF3AA696}" presName="linNode" presStyleCnt="0"/>
      <dgm:spPr/>
    </dgm:pt>
    <dgm:pt modelId="{5BD55958-E63D-433B-919C-E8397815861C}" type="pres">
      <dgm:prSet presAssocID="{BAE26504-EB15-40A7-A9B1-9299EF3AA696}" presName="parentText" presStyleLbl="node1" presStyleIdx="0" presStyleCnt="4">
        <dgm:presLayoutVars>
          <dgm:chMax val="1"/>
          <dgm:bulletEnabled val="1"/>
        </dgm:presLayoutVars>
      </dgm:prSet>
      <dgm:spPr/>
    </dgm:pt>
    <dgm:pt modelId="{C281A8A5-3F28-4DA9-800B-52A2C54C158C}" type="pres">
      <dgm:prSet presAssocID="{BAE26504-EB15-40A7-A9B1-9299EF3AA696}" presName="descendantText" presStyleLbl="alignAccFollowNode1" presStyleIdx="0" presStyleCnt="4">
        <dgm:presLayoutVars>
          <dgm:bulletEnabled val="1"/>
        </dgm:presLayoutVars>
      </dgm:prSet>
      <dgm:spPr/>
    </dgm:pt>
    <dgm:pt modelId="{5141874C-927C-4AF5-863C-51729F5C945A}" type="pres">
      <dgm:prSet presAssocID="{05B2D09E-4012-40AE-AA96-B43AA24B03F0}" presName="sp" presStyleCnt="0"/>
      <dgm:spPr/>
    </dgm:pt>
    <dgm:pt modelId="{EE14BFC5-08AC-47C2-B35E-04F3FF2DC256}" type="pres">
      <dgm:prSet presAssocID="{45DD8DE2-8F9B-4B71-8556-C3FB136C5E49}" presName="linNode" presStyleCnt="0"/>
      <dgm:spPr/>
    </dgm:pt>
    <dgm:pt modelId="{24417399-D634-461E-A43F-51E1A05B0A14}" type="pres">
      <dgm:prSet presAssocID="{45DD8DE2-8F9B-4B71-8556-C3FB136C5E49}" presName="parentText" presStyleLbl="node1" presStyleIdx="1" presStyleCnt="4">
        <dgm:presLayoutVars>
          <dgm:chMax val="1"/>
          <dgm:bulletEnabled val="1"/>
        </dgm:presLayoutVars>
      </dgm:prSet>
      <dgm:spPr/>
    </dgm:pt>
    <dgm:pt modelId="{9A84A15B-B125-4B3D-959F-47FDD96685F0}" type="pres">
      <dgm:prSet presAssocID="{45DD8DE2-8F9B-4B71-8556-C3FB136C5E49}" presName="descendantText" presStyleLbl="alignAccFollowNode1" presStyleIdx="1" presStyleCnt="4">
        <dgm:presLayoutVars>
          <dgm:bulletEnabled val="1"/>
        </dgm:presLayoutVars>
      </dgm:prSet>
      <dgm:spPr/>
    </dgm:pt>
    <dgm:pt modelId="{DBC175F5-9D28-405B-AAED-23B8E3FE57C6}" type="pres">
      <dgm:prSet presAssocID="{A465A598-6EA7-4BB3-99EF-61DD7F93B087}" presName="sp" presStyleCnt="0"/>
      <dgm:spPr/>
    </dgm:pt>
    <dgm:pt modelId="{54535C6A-580D-4397-9381-1F519046AD21}" type="pres">
      <dgm:prSet presAssocID="{5D674FB9-826C-40BD-9B5E-C1FC36DD123B}" presName="linNode" presStyleCnt="0"/>
      <dgm:spPr/>
    </dgm:pt>
    <dgm:pt modelId="{348EEEFA-5A8D-4940-803D-033B92FFE1E2}" type="pres">
      <dgm:prSet presAssocID="{5D674FB9-826C-40BD-9B5E-C1FC36DD123B}" presName="parentText" presStyleLbl="node1" presStyleIdx="2" presStyleCnt="4">
        <dgm:presLayoutVars>
          <dgm:chMax val="1"/>
          <dgm:bulletEnabled val="1"/>
        </dgm:presLayoutVars>
      </dgm:prSet>
      <dgm:spPr/>
    </dgm:pt>
    <dgm:pt modelId="{1BC5F538-D330-4B79-AFE5-CB18205DF7E8}" type="pres">
      <dgm:prSet presAssocID="{5D674FB9-826C-40BD-9B5E-C1FC36DD123B}" presName="descendantText" presStyleLbl="alignAccFollowNode1" presStyleIdx="2" presStyleCnt="4">
        <dgm:presLayoutVars>
          <dgm:bulletEnabled val="1"/>
        </dgm:presLayoutVars>
      </dgm:prSet>
      <dgm:spPr/>
    </dgm:pt>
    <dgm:pt modelId="{69124F35-9031-4034-B1DD-B798EB831D6F}" type="pres">
      <dgm:prSet presAssocID="{E269D160-3407-40F7-8F2F-7D41F9DAF49F}" presName="sp" presStyleCnt="0"/>
      <dgm:spPr/>
    </dgm:pt>
    <dgm:pt modelId="{3625699A-180F-4BF8-A45A-9E9AA8860AD1}" type="pres">
      <dgm:prSet presAssocID="{730ECCC0-6EBE-452A-901C-AED699477F3A}" presName="linNode" presStyleCnt="0"/>
      <dgm:spPr/>
    </dgm:pt>
    <dgm:pt modelId="{73E295E7-A25F-463D-AC8D-B5AD989DF721}" type="pres">
      <dgm:prSet presAssocID="{730ECCC0-6EBE-452A-901C-AED699477F3A}" presName="parentText" presStyleLbl="node1" presStyleIdx="3" presStyleCnt="4">
        <dgm:presLayoutVars>
          <dgm:chMax val="1"/>
          <dgm:bulletEnabled val="1"/>
        </dgm:presLayoutVars>
      </dgm:prSet>
      <dgm:spPr/>
    </dgm:pt>
    <dgm:pt modelId="{27B47812-7D41-4CAE-B1F2-7DD01DFEFE02}" type="pres">
      <dgm:prSet presAssocID="{730ECCC0-6EBE-452A-901C-AED699477F3A}" presName="descendantText" presStyleLbl="alignAccFollowNode1" presStyleIdx="3" presStyleCnt="4">
        <dgm:presLayoutVars>
          <dgm:bulletEnabled val="1"/>
        </dgm:presLayoutVars>
      </dgm:prSet>
      <dgm:spPr/>
    </dgm:pt>
  </dgm:ptLst>
  <dgm:cxnLst>
    <dgm:cxn modelId="{9B597E09-A7E5-4313-9482-106569BBEBEC}" type="presOf" srcId="{1760BD54-71F9-4467-AEAB-2592FB6E6A78}" destId="{C281A8A5-3F28-4DA9-800B-52A2C54C158C}" srcOrd="0" destOrd="0" presId="urn:microsoft.com/office/officeart/2005/8/layout/vList5"/>
    <dgm:cxn modelId="{EB4C392A-91AB-4C2D-9A32-705C000C51CF}" srcId="{BAE26504-EB15-40A7-A9B1-9299EF3AA696}" destId="{1760BD54-71F9-4467-AEAB-2592FB6E6A78}" srcOrd="0" destOrd="0" parTransId="{F8C6847A-5D89-415B-9EBE-B423DBA33FCD}" sibTransId="{EDE8CF0B-DE49-45F3-9E73-668769B00028}"/>
    <dgm:cxn modelId="{555FD933-E1C8-48B3-A540-3B3358A945AC}" type="presOf" srcId="{5D674FB9-826C-40BD-9B5E-C1FC36DD123B}" destId="{348EEEFA-5A8D-4940-803D-033B92FFE1E2}" srcOrd="0" destOrd="0" presId="urn:microsoft.com/office/officeart/2005/8/layout/vList5"/>
    <dgm:cxn modelId="{F826B236-B91C-4E1A-AFB7-7D6C75B7C455}" type="presOf" srcId="{BAE26504-EB15-40A7-A9B1-9299EF3AA696}" destId="{5BD55958-E63D-433B-919C-E8397815861C}" srcOrd="0" destOrd="0" presId="urn:microsoft.com/office/officeart/2005/8/layout/vList5"/>
    <dgm:cxn modelId="{8DAB583F-12E3-4CA6-9716-E71A0AD19DAC}" type="presOf" srcId="{34807D73-9485-4444-9A96-2A21CF6D2A1A}" destId="{1BC5F538-D330-4B79-AFE5-CB18205DF7E8}" srcOrd="0" destOrd="0" presId="urn:microsoft.com/office/officeart/2005/8/layout/vList5"/>
    <dgm:cxn modelId="{6ABC3D72-2726-45F0-9652-D370DCFFD9D3}" type="presOf" srcId="{730ECCC0-6EBE-452A-901C-AED699477F3A}" destId="{73E295E7-A25F-463D-AC8D-B5AD989DF721}" srcOrd="0" destOrd="0" presId="urn:microsoft.com/office/officeart/2005/8/layout/vList5"/>
    <dgm:cxn modelId="{CB30FA80-AAD8-4822-B796-98B6BF793156}" srcId="{33260406-4F33-456E-8E30-1322D24C4309}" destId="{730ECCC0-6EBE-452A-901C-AED699477F3A}" srcOrd="3" destOrd="0" parTransId="{3F99DFC4-A47C-4BE5-BA96-7CDBBE4F3416}" sibTransId="{EC8E64DC-611A-40EB-8FE2-8AF29B458F31}"/>
    <dgm:cxn modelId="{B70A358C-CC23-4025-9CFE-79D8629D7BB5}" type="presOf" srcId="{33260406-4F33-456E-8E30-1322D24C4309}" destId="{869D3C5D-7A53-404B-8DDA-345539A04D3F}" srcOrd="0" destOrd="0" presId="urn:microsoft.com/office/officeart/2005/8/layout/vList5"/>
    <dgm:cxn modelId="{E716248E-EA30-482B-8365-3927ABC8975C}" srcId="{33260406-4F33-456E-8E30-1322D24C4309}" destId="{BAE26504-EB15-40A7-A9B1-9299EF3AA696}" srcOrd="0" destOrd="0" parTransId="{BA444D3F-0637-4ECA-A27D-3724D1A8E7C1}" sibTransId="{05B2D09E-4012-40AE-AA96-B43AA24B03F0}"/>
    <dgm:cxn modelId="{8576E19A-C1BB-4C7D-BB5D-24C04F7CF7CF}" srcId="{5D674FB9-826C-40BD-9B5E-C1FC36DD123B}" destId="{34807D73-9485-4444-9A96-2A21CF6D2A1A}" srcOrd="0" destOrd="0" parTransId="{431B08BE-C5BF-43A9-8DEF-A46374DE12A6}" sibTransId="{DB4B68DB-DB74-4956-B297-F28F223E76E1}"/>
    <dgm:cxn modelId="{4D89CD9D-CEE4-442C-B2F4-C39626F9E4F8}" srcId="{730ECCC0-6EBE-452A-901C-AED699477F3A}" destId="{B6A0D4D8-5927-410E-8D1A-60B2D624BE0E}" srcOrd="0" destOrd="0" parTransId="{90CA27E3-B0AC-48BF-B920-90E9E3CEF743}" sibTransId="{42086365-D870-403F-BDA6-BB9131CBE895}"/>
    <dgm:cxn modelId="{B919FBA1-7901-461E-9BCB-BEE87709971A}" srcId="{33260406-4F33-456E-8E30-1322D24C4309}" destId="{45DD8DE2-8F9B-4B71-8556-C3FB136C5E49}" srcOrd="1" destOrd="0" parTransId="{87603360-357E-4455-AC64-8409E234ED88}" sibTransId="{A465A598-6EA7-4BB3-99EF-61DD7F93B087}"/>
    <dgm:cxn modelId="{371BD8B8-664C-4692-BA18-615F027EE45A}" type="presOf" srcId="{B6A0D4D8-5927-410E-8D1A-60B2D624BE0E}" destId="{27B47812-7D41-4CAE-B1F2-7DD01DFEFE02}" srcOrd="0" destOrd="0" presId="urn:microsoft.com/office/officeart/2005/8/layout/vList5"/>
    <dgm:cxn modelId="{F6D99ECF-349E-4588-B365-18EDAE6887B3}" srcId="{45DD8DE2-8F9B-4B71-8556-C3FB136C5E49}" destId="{D0F2D8D4-0141-4814-A646-CC2252238F8F}" srcOrd="0" destOrd="0" parTransId="{29DF12A6-89C8-42CB-8039-96A0DD3DCE25}" sibTransId="{87B78CDF-6F97-4677-BC18-F6E9C40CFBC9}"/>
    <dgm:cxn modelId="{0D85CCD8-AA5E-47A9-A67D-EE698BC2BE6D}" srcId="{33260406-4F33-456E-8E30-1322D24C4309}" destId="{5D674FB9-826C-40BD-9B5E-C1FC36DD123B}" srcOrd="2" destOrd="0" parTransId="{A7323316-C9DF-414E-BCE0-6730A50ADAEF}" sibTransId="{E269D160-3407-40F7-8F2F-7D41F9DAF49F}"/>
    <dgm:cxn modelId="{3A054FE2-B986-4419-A552-D3168BB5C89C}" type="presOf" srcId="{D0F2D8D4-0141-4814-A646-CC2252238F8F}" destId="{9A84A15B-B125-4B3D-959F-47FDD96685F0}" srcOrd="0" destOrd="0" presId="urn:microsoft.com/office/officeart/2005/8/layout/vList5"/>
    <dgm:cxn modelId="{8199F2E9-6A5B-4E21-B4DC-1B3962507F5D}" type="presOf" srcId="{45DD8DE2-8F9B-4B71-8556-C3FB136C5E49}" destId="{24417399-D634-461E-A43F-51E1A05B0A14}" srcOrd="0" destOrd="0" presId="urn:microsoft.com/office/officeart/2005/8/layout/vList5"/>
    <dgm:cxn modelId="{0219B80A-D931-4EDD-92B0-BF27947EEB71}" type="presParOf" srcId="{869D3C5D-7A53-404B-8DDA-345539A04D3F}" destId="{5E3E5CF1-256B-4197-B696-6CF345F586E8}" srcOrd="0" destOrd="0" presId="urn:microsoft.com/office/officeart/2005/8/layout/vList5"/>
    <dgm:cxn modelId="{96897D5A-3FA4-43E0-AFDB-D5DD2B6C1342}" type="presParOf" srcId="{5E3E5CF1-256B-4197-B696-6CF345F586E8}" destId="{5BD55958-E63D-433B-919C-E8397815861C}" srcOrd="0" destOrd="0" presId="urn:microsoft.com/office/officeart/2005/8/layout/vList5"/>
    <dgm:cxn modelId="{F5C9FB5A-CC5D-4165-9B65-C75CC3996C52}" type="presParOf" srcId="{5E3E5CF1-256B-4197-B696-6CF345F586E8}" destId="{C281A8A5-3F28-4DA9-800B-52A2C54C158C}" srcOrd="1" destOrd="0" presId="urn:microsoft.com/office/officeart/2005/8/layout/vList5"/>
    <dgm:cxn modelId="{8DB587EA-4A14-4F32-A749-34C3FFCFEB6A}" type="presParOf" srcId="{869D3C5D-7A53-404B-8DDA-345539A04D3F}" destId="{5141874C-927C-4AF5-863C-51729F5C945A}" srcOrd="1" destOrd="0" presId="urn:microsoft.com/office/officeart/2005/8/layout/vList5"/>
    <dgm:cxn modelId="{BBEAE102-3C5C-45AD-BAD3-72C8F8B07BB6}" type="presParOf" srcId="{869D3C5D-7A53-404B-8DDA-345539A04D3F}" destId="{EE14BFC5-08AC-47C2-B35E-04F3FF2DC256}" srcOrd="2" destOrd="0" presId="urn:microsoft.com/office/officeart/2005/8/layout/vList5"/>
    <dgm:cxn modelId="{8463EBEA-E08F-4CCF-BFDA-C2AD946413E1}" type="presParOf" srcId="{EE14BFC5-08AC-47C2-B35E-04F3FF2DC256}" destId="{24417399-D634-461E-A43F-51E1A05B0A14}" srcOrd="0" destOrd="0" presId="urn:microsoft.com/office/officeart/2005/8/layout/vList5"/>
    <dgm:cxn modelId="{1AA7C4D9-934F-4D5A-BAE8-6D7B24230671}" type="presParOf" srcId="{EE14BFC5-08AC-47C2-B35E-04F3FF2DC256}" destId="{9A84A15B-B125-4B3D-959F-47FDD96685F0}" srcOrd="1" destOrd="0" presId="urn:microsoft.com/office/officeart/2005/8/layout/vList5"/>
    <dgm:cxn modelId="{920473DC-01B7-4CF3-B2DB-43D45EF912E5}" type="presParOf" srcId="{869D3C5D-7A53-404B-8DDA-345539A04D3F}" destId="{DBC175F5-9D28-405B-AAED-23B8E3FE57C6}" srcOrd="3" destOrd="0" presId="urn:microsoft.com/office/officeart/2005/8/layout/vList5"/>
    <dgm:cxn modelId="{BF6A424A-EFB9-414C-95CB-A7615028A353}" type="presParOf" srcId="{869D3C5D-7A53-404B-8DDA-345539A04D3F}" destId="{54535C6A-580D-4397-9381-1F519046AD21}" srcOrd="4" destOrd="0" presId="urn:microsoft.com/office/officeart/2005/8/layout/vList5"/>
    <dgm:cxn modelId="{A647C91A-F1FF-4FEA-A59F-428EA40CB5DC}" type="presParOf" srcId="{54535C6A-580D-4397-9381-1F519046AD21}" destId="{348EEEFA-5A8D-4940-803D-033B92FFE1E2}" srcOrd="0" destOrd="0" presId="urn:microsoft.com/office/officeart/2005/8/layout/vList5"/>
    <dgm:cxn modelId="{26ACB82A-5D2C-4778-8D94-2AE16E4328BE}" type="presParOf" srcId="{54535C6A-580D-4397-9381-1F519046AD21}" destId="{1BC5F538-D330-4B79-AFE5-CB18205DF7E8}" srcOrd="1" destOrd="0" presId="urn:microsoft.com/office/officeart/2005/8/layout/vList5"/>
    <dgm:cxn modelId="{F7D6143E-0CEF-4D5E-859F-ABBFED7C2079}" type="presParOf" srcId="{869D3C5D-7A53-404B-8DDA-345539A04D3F}" destId="{69124F35-9031-4034-B1DD-B798EB831D6F}" srcOrd="5" destOrd="0" presId="urn:microsoft.com/office/officeart/2005/8/layout/vList5"/>
    <dgm:cxn modelId="{05DBAD57-D392-4222-8420-FAB30DBABB7B}" type="presParOf" srcId="{869D3C5D-7A53-404B-8DDA-345539A04D3F}" destId="{3625699A-180F-4BF8-A45A-9E9AA8860AD1}" srcOrd="6" destOrd="0" presId="urn:microsoft.com/office/officeart/2005/8/layout/vList5"/>
    <dgm:cxn modelId="{919270A5-FBE7-4751-9C13-B99F1F4096CE}" type="presParOf" srcId="{3625699A-180F-4BF8-A45A-9E9AA8860AD1}" destId="{73E295E7-A25F-463D-AC8D-B5AD989DF721}" srcOrd="0" destOrd="0" presId="urn:microsoft.com/office/officeart/2005/8/layout/vList5"/>
    <dgm:cxn modelId="{D51DE7DD-071C-42FA-AA6A-EDAE281805E6}" type="presParOf" srcId="{3625699A-180F-4BF8-A45A-9E9AA8860AD1}" destId="{27B47812-7D41-4CAE-B1F2-7DD01DFEFE02}"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81A8A5-3F28-4DA9-800B-52A2C54C158C}">
      <dsp:nvSpPr>
        <dsp:cNvPr id="0" name=""/>
        <dsp:cNvSpPr/>
      </dsp:nvSpPr>
      <dsp:spPr>
        <a:xfrm rot="5400000">
          <a:off x="6731621" y="-2839081"/>
          <a:ext cx="837972" cy="6729984"/>
        </a:xfrm>
        <a:prstGeom prst="round2SameRect">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a:t>Why consider work-based training (WBT) as a critical part of employment services.</a:t>
          </a:r>
        </a:p>
      </dsp:txBody>
      <dsp:txXfrm rot="-5400000">
        <a:off x="3785615" y="147831"/>
        <a:ext cx="6689078" cy="756160"/>
      </dsp:txXfrm>
    </dsp:sp>
    <dsp:sp modelId="{5BD55958-E63D-433B-919C-E8397815861C}">
      <dsp:nvSpPr>
        <dsp:cNvPr id="0" name=""/>
        <dsp:cNvSpPr/>
      </dsp:nvSpPr>
      <dsp:spPr>
        <a:xfrm>
          <a:off x="0" y="2177"/>
          <a:ext cx="3785616" cy="1047465"/>
        </a:xfrm>
        <a:prstGeom prst="roundRect">
          <a:avLst/>
        </a:prstGeom>
        <a:solidFill>
          <a:schemeClr val="accent2">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198120" tIns="99060" rIns="198120" bIns="99060" numCol="1" spcCol="1270" anchor="ctr" anchorCtr="0">
          <a:noAutofit/>
        </a:bodyPr>
        <a:lstStyle/>
        <a:p>
          <a:pPr marL="0" lvl="0" indent="0" algn="ctr" defTabSz="2311400">
            <a:lnSpc>
              <a:spcPct val="90000"/>
            </a:lnSpc>
            <a:spcBef>
              <a:spcPct val="0"/>
            </a:spcBef>
            <a:spcAft>
              <a:spcPct val="35000"/>
            </a:spcAft>
            <a:buNone/>
          </a:pPr>
          <a:r>
            <a:rPr lang="en-US" sz="5200" kern="1200" dirty="0"/>
            <a:t>Consider</a:t>
          </a:r>
        </a:p>
      </dsp:txBody>
      <dsp:txXfrm>
        <a:off x="51133" y="53310"/>
        <a:ext cx="3683350" cy="945199"/>
      </dsp:txXfrm>
    </dsp:sp>
    <dsp:sp modelId="{9A84A15B-B125-4B3D-959F-47FDD96685F0}">
      <dsp:nvSpPr>
        <dsp:cNvPr id="0" name=""/>
        <dsp:cNvSpPr/>
      </dsp:nvSpPr>
      <dsp:spPr>
        <a:xfrm rot="5400000">
          <a:off x="6731621" y="-1739242"/>
          <a:ext cx="837972" cy="6729984"/>
        </a:xfrm>
        <a:prstGeom prst="round2SameRect">
          <a:avLst/>
        </a:prstGeom>
        <a:solidFill>
          <a:schemeClr val="accent2">
            <a:tint val="40000"/>
            <a:alpha val="90000"/>
            <a:hueOff val="2012174"/>
            <a:satOff val="-3081"/>
            <a:lumOff val="-442"/>
            <a:alphaOff val="0"/>
          </a:schemeClr>
        </a:solidFill>
        <a:ln w="9525" cap="flat" cmpd="sng" algn="ctr">
          <a:solidFill>
            <a:schemeClr val="accent2">
              <a:tint val="40000"/>
              <a:alpha val="90000"/>
              <a:hueOff val="2012174"/>
              <a:satOff val="-3081"/>
              <a:lumOff val="-442"/>
              <a:alphaOff val="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a:t>Breakdown and analysis of WBT data taken from WF1.</a:t>
          </a:r>
        </a:p>
      </dsp:txBody>
      <dsp:txXfrm rot="-5400000">
        <a:off x="3785615" y="1247670"/>
        <a:ext cx="6689078" cy="756160"/>
      </dsp:txXfrm>
    </dsp:sp>
    <dsp:sp modelId="{24417399-D634-461E-A43F-51E1A05B0A14}">
      <dsp:nvSpPr>
        <dsp:cNvPr id="0" name=""/>
        <dsp:cNvSpPr/>
      </dsp:nvSpPr>
      <dsp:spPr>
        <a:xfrm>
          <a:off x="0" y="1102016"/>
          <a:ext cx="3785616" cy="1047465"/>
        </a:xfrm>
        <a:prstGeom prst="roundRect">
          <a:avLst/>
        </a:prstGeom>
        <a:solidFill>
          <a:schemeClr val="accent2">
            <a:hueOff val="2062604"/>
            <a:satOff val="9866"/>
            <a:lumOff val="-3464"/>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198120" tIns="99060" rIns="198120" bIns="99060" numCol="1" spcCol="1270" anchor="ctr" anchorCtr="0">
          <a:noAutofit/>
        </a:bodyPr>
        <a:lstStyle/>
        <a:p>
          <a:pPr marL="0" lvl="0" indent="0" algn="ctr" defTabSz="2311400">
            <a:lnSpc>
              <a:spcPct val="90000"/>
            </a:lnSpc>
            <a:spcBef>
              <a:spcPct val="0"/>
            </a:spcBef>
            <a:spcAft>
              <a:spcPct val="35000"/>
            </a:spcAft>
            <a:buNone/>
          </a:pPr>
          <a:r>
            <a:rPr lang="en-US" sz="5200" kern="1200" dirty="0"/>
            <a:t>Breakdown</a:t>
          </a:r>
        </a:p>
      </dsp:txBody>
      <dsp:txXfrm>
        <a:off x="51133" y="1153149"/>
        <a:ext cx="3683350" cy="945199"/>
      </dsp:txXfrm>
    </dsp:sp>
    <dsp:sp modelId="{1BC5F538-D330-4B79-AFE5-CB18205DF7E8}">
      <dsp:nvSpPr>
        <dsp:cNvPr id="0" name=""/>
        <dsp:cNvSpPr/>
      </dsp:nvSpPr>
      <dsp:spPr>
        <a:xfrm rot="5400000">
          <a:off x="6731621" y="-639403"/>
          <a:ext cx="837972" cy="6729984"/>
        </a:xfrm>
        <a:prstGeom prst="round2SameRect">
          <a:avLst/>
        </a:prstGeom>
        <a:solidFill>
          <a:schemeClr val="accent2">
            <a:tint val="40000"/>
            <a:alpha val="90000"/>
            <a:hueOff val="4024348"/>
            <a:satOff val="-6163"/>
            <a:lumOff val="-883"/>
            <a:alphaOff val="0"/>
          </a:schemeClr>
        </a:solidFill>
        <a:ln w="9525" cap="flat" cmpd="sng" algn="ctr">
          <a:solidFill>
            <a:schemeClr val="accent2">
              <a:tint val="40000"/>
              <a:alpha val="90000"/>
              <a:hueOff val="4024348"/>
              <a:satOff val="-6163"/>
              <a:lumOff val="-883"/>
              <a:alphaOff val="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a:t>Overview of Incumbent Worker Training (IWT) cost category set aside for PY22 &amp; PY23 budgets by Workforce Development Areas (WDAs).</a:t>
          </a:r>
        </a:p>
      </dsp:txBody>
      <dsp:txXfrm rot="-5400000">
        <a:off x="3785615" y="2347509"/>
        <a:ext cx="6689078" cy="756160"/>
      </dsp:txXfrm>
    </dsp:sp>
    <dsp:sp modelId="{348EEEFA-5A8D-4940-803D-033B92FFE1E2}">
      <dsp:nvSpPr>
        <dsp:cNvPr id="0" name=""/>
        <dsp:cNvSpPr/>
      </dsp:nvSpPr>
      <dsp:spPr>
        <a:xfrm>
          <a:off x="0" y="2201855"/>
          <a:ext cx="3785616" cy="1047465"/>
        </a:xfrm>
        <a:prstGeom prst="roundRect">
          <a:avLst/>
        </a:prstGeom>
        <a:solidFill>
          <a:schemeClr val="accent2">
            <a:hueOff val="4125209"/>
            <a:satOff val="19732"/>
            <a:lumOff val="-6929"/>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198120" tIns="99060" rIns="198120" bIns="99060" numCol="1" spcCol="1270" anchor="ctr" anchorCtr="0">
          <a:noAutofit/>
        </a:bodyPr>
        <a:lstStyle/>
        <a:p>
          <a:pPr marL="0" lvl="0" indent="0" algn="ctr" defTabSz="2311400">
            <a:lnSpc>
              <a:spcPct val="90000"/>
            </a:lnSpc>
            <a:spcBef>
              <a:spcPct val="0"/>
            </a:spcBef>
            <a:spcAft>
              <a:spcPct val="35000"/>
            </a:spcAft>
            <a:buNone/>
          </a:pPr>
          <a:r>
            <a:rPr lang="en-US" sz="5200" kern="1200" dirty="0"/>
            <a:t>Overview</a:t>
          </a:r>
        </a:p>
      </dsp:txBody>
      <dsp:txXfrm>
        <a:off x="51133" y="2252988"/>
        <a:ext cx="3683350" cy="945199"/>
      </dsp:txXfrm>
    </dsp:sp>
    <dsp:sp modelId="{27B47812-7D41-4CAE-B1F2-7DD01DFEFE02}">
      <dsp:nvSpPr>
        <dsp:cNvPr id="0" name=""/>
        <dsp:cNvSpPr/>
      </dsp:nvSpPr>
      <dsp:spPr>
        <a:xfrm rot="5400000">
          <a:off x="6731621" y="460435"/>
          <a:ext cx="837972" cy="6729984"/>
        </a:xfrm>
        <a:prstGeom prst="round2SameRect">
          <a:avLst/>
        </a:prstGeom>
        <a:solidFill>
          <a:schemeClr val="accent2">
            <a:tint val="40000"/>
            <a:alpha val="90000"/>
            <a:hueOff val="6036521"/>
            <a:satOff val="-9244"/>
            <a:lumOff val="-1325"/>
            <a:alphaOff val="0"/>
          </a:schemeClr>
        </a:solidFill>
        <a:ln w="9525" cap="flat" cmpd="sng" algn="ctr">
          <a:solidFill>
            <a:schemeClr val="accent2">
              <a:tint val="40000"/>
              <a:alpha val="90000"/>
              <a:hueOff val="6036521"/>
              <a:satOff val="-9244"/>
              <a:lumOff val="-1325"/>
              <a:alphaOff val="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a:t>Review WBT definitions, financial coding, and performance impacts.</a:t>
          </a:r>
        </a:p>
      </dsp:txBody>
      <dsp:txXfrm rot="-5400000">
        <a:off x="3785615" y="3447347"/>
        <a:ext cx="6689078" cy="756160"/>
      </dsp:txXfrm>
    </dsp:sp>
    <dsp:sp modelId="{73E295E7-A25F-463D-AC8D-B5AD989DF721}">
      <dsp:nvSpPr>
        <dsp:cNvPr id="0" name=""/>
        <dsp:cNvSpPr/>
      </dsp:nvSpPr>
      <dsp:spPr>
        <a:xfrm>
          <a:off x="0" y="3301694"/>
          <a:ext cx="3785616" cy="1047465"/>
        </a:xfrm>
        <a:prstGeom prst="roundRect">
          <a:avLst/>
        </a:prstGeom>
        <a:solidFill>
          <a:schemeClr val="accent2">
            <a:hueOff val="6187813"/>
            <a:satOff val="29598"/>
            <a:lumOff val="-10393"/>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198120" tIns="99060" rIns="198120" bIns="99060" numCol="1" spcCol="1270" anchor="ctr" anchorCtr="0">
          <a:noAutofit/>
        </a:bodyPr>
        <a:lstStyle/>
        <a:p>
          <a:pPr marL="0" lvl="0" indent="0" algn="ctr" defTabSz="2311400">
            <a:lnSpc>
              <a:spcPct val="90000"/>
            </a:lnSpc>
            <a:spcBef>
              <a:spcPct val="0"/>
            </a:spcBef>
            <a:spcAft>
              <a:spcPct val="35000"/>
            </a:spcAft>
            <a:buNone/>
          </a:pPr>
          <a:r>
            <a:rPr lang="en-US" sz="5200" kern="1200" dirty="0"/>
            <a:t>Review</a:t>
          </a:r>
        </a:p>
      </dsp:txBody>
      <dsp:txXfrm>
        <a:off x="51133" y="3352827"/>
        <a:ext cx="3683350" cy="945199"/>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dirty="0"/>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9E9ADA7E-875D-4D31-A67C-E98EF5266E26}" type="datetimeFigureOut">
              <a:rPr lang="en-US" smtClean="0"/>
              <a:t>5/21/2024</a:t>
            </a:fld>
            <a:endParaRPr lang="en-US" dirty="0"/>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dirty="0"/>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7F8182D9-60F1-4433-9C7E-E85CC14385A0}" type="slidenum">
              <a:rPr lang="en-US" smtClean="0"/>
              <a:t>‹#›</a:t>
            </a:fld>
            <a:endParaRPr lang="en-US" dirty="0"/>
          </a:p>
        </p:txBody>
      </p:sp>
    </p:spTree>
    <p:extLst>
      <p:ext uri="{BB962C8B-B14F-4D97-AF65-F5344CB8AC3E}">
        <p14:creationId xmlns:p14="http://schemas.microsoft.com/office/powerpoint/2010/main" val="20594884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24916">
              <a:defRPr/>
            </a:pPr>
            <a:fld id="{F9F08466-AEA7-4FC0-9459-6A32F61DA297}" type="slidenum">
              <a:rPr lang="en-US">
                <a:solidFill>
                  <a:prstClr val="black"/>
                </a:solidFill>
                <a:latin typeface="NeueHaasGroteskText Std" panose="020B0504020202020204" pitchFamily="34" charset="0"/>
              </a:rPr>
              <a:pPr defTabSz="924916">
                <a:defRPr/>
              </a:pPr>
              <a:t>1</a:t>
            </a:fld>
            <a:endParaRPr lang="en-US" dirty="0">
              <a:solidFill>
                <a:prstClr val="black"/>
              </a:solidFill>
              <a:latin typeface="NeueHaasGroteskText Std" panose="020B0504020202020204" pitchFamily="34" charset="0"/>
            </a:endParaRPr>
          </a:p>
        </p:txBody>
      </p:sp>
    </p:spTree>
    <p:extLst>
      <p:ext uri="{BB962C8B-B14F-4D97-AF65-F5344CB8AC3E}">
        <p14:creationId xmlns:p14="http://schemas.microsoft.com/office/powerpoint/2010/main" val="8441178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422" indent="-173422">
              <a:buFont typeface="Arial" panose="020B0604020202020204" pitchFamily="34" charset="0"/>
              <a:buChar char="•"/>
            </a:pPr>
            <a:r>
              <a:rPr lang="en-US" dirty="0"/>
              <a:t>From a regional perspective, the top 3 regions using IWTs are:</a:t>
            </a:r>
          </a:p>
          <a:p>
            <a:pPr marL="635879" lvl="1" indent="-173422">
              <a:buFont typeface="Arial" panose="020B0604020202020204" pitchFamily="34" charset="0"/>
              <a:buChar char="•"/>
            </a:pPr>
            <a:r>
              <a:rPr lang="en-US" dirty="0"/>
              <a:t>Region 3 at 33%, </a:t>
            </a:r>
          </a:p>
          <a:p>
            <a:pPr marL="635879" lvl="1" indent="-173422">
              <a:buFont typeface="Arial" panose="020B0604020202020204" pitchFamily="34" charset="0"/>
              <a:buChar char="•"/>
            </a:pPr>
            <a:r>
              <a:rPr lang="en-US" dirty="0"/>
              <a:t>Region 2 at 21%, and</a:t>
            </a:r>
          </a:p>
          <a:p>
            <a:pPr marL="635879" lvl="1" indent="-173422">
              <a:buFont typeface="Arial" panose="020B0604020202020204" pitchFamily="34" charset="0"/>
              <a:buChar char="•"/>
            </a:pPr>
            <a:r>
              <a:rPr lang="en-US" dirty="0"/>
              <a:t>Region 1 at 16%</a:t>
            </a:r>
          </a:p>
          <a:p>
            <a:pPr marL="173422" indent="-173422">
              <a:buFont typeface="Arial" panose="020B0604020202020204" pitchFamily="34" charset="0"/>
              <a:buChar char="•"/>
            </a:pPr>
            <a:endParaRPr lang="en-US" dirty="0"/>
          </a:p>
          <a:p>
            <a:pPr marL="173422" indent="-173422">
              <a:buFont typeface="Arial" panose="020B0604020202020204" pitchFamily="34" charset="0"/>
              <a:buChar char="•"/>
            </a:pPr>
            <a:r>
              <a:rPr lang="en-US" dirty="0"/>
              <a:t>Both 5 and 4 have substantial amounts set aside as well</a:t>
            </a:r>
          </a:p>
        </p:txBody>
      </p:sp>
      <p:sp>
        <p:nvSpPr>
          <p:cNvPr id="4" name="Slide Number Placeholder 3"/>
          <p:cNvSpPr>
            <a:spLocks noGrp="1"/>
          </p:cNvSpPr>
          <p:nvPr>
            <p:ph type="sldNum" sz="quarter" idx="5"/>
          </p:nvPr>
        </p:nvSpPr>
        <p:spPr/>
        <p:txBody>
          <a:bodyPr/>
          <a:lstStyle/>
          <a:p>
            <a:fld id="{81DAC3F6-F583-4B29-A9FD-FE79F49D7D7E}" type="slidenum">
              <a:rPr lang="en-US" smtClean="0"/>
              <a:t>10</a:t>
            </a:fld>
            <a:endParaRPr lang="en-US" dirty="0"/>
          </a:p>
        </p:txBody>
      </p:sp>
    </p:spTree>
    <p:extLst>
      <p:ext uri="{BB962C8B-B14F-4D97-AF65-F5344CB8AC3E}">
        <p14:creationId xmlns:p14="http://schemas.microsoft.com/office/powerpoint/2010/main" val="9421215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I turn it over to Amy, I wanted to leave you with a few reminders…</a:t>
            </a:r>
          </a:p>
        </p:txBody>
      </p:sp>
      <p:sp>
        <p:nvSpPr>
          <p:cNvPr id="4" name="Slide Number Placeholder 3"/>
          <p:cNvSpPr>
            <a:spLocks noGrp="1"/>
          </p:cNvSpPr>
          <p:nvPr>
            <p:ph type="sldNum" sz="quarter" idx="5"/>
          </p:nvPr>
        </p:nvSpPr>
        <p:spPr/>
        <p:txBody>
          <a:bodyPr/>
          <a:lstStyle/>
          <a:p>
            <a:fld id="{81DAC3F6-F583-4B29-A9FD-FE79F49D7D7E}" type="slidenum">
              <a:rPr lang="en-US" smtClean="0"/>
              <a:t>11</a:t>
            </a:fld>
            <a:endParaRPr lang="en-US" dirty="0"/>
          </a:p>
        </p:txBody>
      </p:sp>
    </p:spTree>
    <p:extLst>
      <p:ext uri="{BB962C8B-B14F-4D97-AF65-F5344CB8AC3E}">
        <p14:creationId xmlns:p14="http://schemas.microsoft.com/office/powerpoint/2010/main" val="29703785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8182D9-60F1-4433-9C7E-E85CC14385A0}" type="slidenum">
              <a:rPr lang="en-US" smtClean="0"/>
              <a:t>12</a:t>
            </a:fld>
            <a:endParaRPr lang="en-US" dirty="0"/>
          </a:p>
        </p:txBody>
      </p:sp>
    </p:spTree>
    <p:extLst>
      <p:ext uri="{BB962C8B-B14F-4D97-AF65-F5344CB8AC3E}">
        <p14:creationId xmlns:p14="http://schemas.microsoft.com/office/powerpoint/2010/main" val="38857441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8182D9-60F1-4433-9C7E-E85CC14385A0}" type="slidenum">
              <a:rPr lang="en-US" smtClean="0"/>
              <a:t>13</a:t>
            </a:fld>
            <a:endParaRPr lang="en-US" dirty="0"/>
          </a:p>
        </p:txBody>
      </p:sp>
    </p:spTree>
    <p:extLst>
      <p:ext uri="{BB962C8B-B14F-4D97-AF65-F5344CB8AC3E}">
        <p14:creationId xmlns:p14="http://schemas.microsoft.com/office/powerpoint/2010/main" val="38479610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8182D9-60F1-4433-9C7E-E85CC14385A0}" type="slidenum">
              <a:rPr lang="en-US" smtClean="0"/>
              <a:t>14</a:t>
            </a:fld>
            <a:endParaRPr lang="en-US" dirty="0"/>
          </a:p>
        </p:txBody>
      </p:sp>
    </p:spTree>
    <p:extLst>
      <p:ext uri="{BB962C8B-B14F-4D97-AF65-F5344CB8AC3E}">
        <p14:creationId xmlns:p14="http://schemas.microsoft.com/office/powerpoint/2010/main" val="35292511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8182D9-60F1-4433-9C7E-E85CC14385A0}" type="slidenum">
              <a:rPr lang="en-US" smtClean="0"/>
              <a:t>15</a:t>
            </a:fld>
            <a:endParaRPr lang="en-US" dirty="0"/>
          </a:p>
        </p:txBody>
      </p:sp>
    </p:spTree>
    <p:extLst>
      <p:ext uri="{BB962C8B-B14F-4D97-AF65-F5344CB8AC3E}">
        <p14:creationId xmlns:p14="http://schemas.microsoft.com/office/powerpoint/2010/main" val="39796850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8182D9-60F1-4433-9C7E-E85CC14385A0}" type="slidenum">
              <a:rPr lang="en-US" smtClean="0"/>
              <a:t>16</a:t>
            </a:fld>
            <a:endParaRPr lang="en-US" dirty="0"/>
          </a:p>
        </p:txBody>
      </p:sp>
    </p:spTree>
    <p:extLst>
      <p:ext uri="{BB962C8B-B14F-4D97-AF65-F5344CB8AC3E}">
        <p14:creationId xmlns:p14="http://schemas.microsoft.com/office/powerpoint/2010/main" val="17692631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for your partnership in this work! We hope that the information we provided motivates you and your stakeholders to examine how work-base training is being implemented currently and what changes you might consider to serve both individuals and employers more effectively.</a:t>
            </a:r>
          </a:p>
          <a:p>
            <a:endParaRPr lang="en-US" dirty="0"/>
          </a:p>
          <a:p>
            <a:r>
              <a:rPr lang="en-US" dirty="0"/>
              <a:t>Your hard work and dedication help to achieve DEED’s purpose to facilitate an economic environment to produce jobs and improve the quality of the state’s workforce. If we didn’t get to your question or if you think of additional questions or need additional information, please reach out anytime. Thanks again.</a:t>
            </a:r>
          </a:p>
          <a:p>
            <a:endParaRPr lang="en-US" dirty="0"/>
          </a:p>
          <a:p>
            <a:r>
              <a:rPr lang="en-US" dirty="0"/>
              <a:t>I’ll turn it back over to…</a:t>
            </a:r>
          </a:p>
          <a:p>
            <a:endParaRPr lang="en-US" dirty="0"/>
          </a:p>
        </p:txBody>
      </p:sp>
      <p:sp>
        <p:nvSpPr>
          <p:cNvPr id="4" name="Slide Number Placeholder 3"/>
          <p:cNvSpPr>
            <a:spLocks noGrp="1"/>
          </p:cNvSpPr>
          <p:nvPr>
            <p:ph type="sldNum" sz="quarter" idx="5"/>
          </p:nvPr>
        </p:nvSpPr>
        <p:spPr/>
        <p:txBody>
          <a:bodyPr/>
          <a:lstStyle/>
          <a:p>
            <a:fld id="{7F8182D9-60F1-4433-9C7E-E85CC14385A0}" type="slidenum">
              <a:rPr lang="en-US" smtClean="0"/>
              <a:t>17</a:t>
            </a:fld>
            <a:endParaRPr lang="en-US" dirty="0"/>
          </a:p>
        </p:txBody>
      </p:sp>
    </p:spTree>
    <p:extLst>
      <p:ext uri="{BB962C8B-B14F-4D97-AF65-F5344CB8AC3E}">
        <p14:creationId xmlns:p14="http://schemas.microsoft.com/office/powerpoint/2010/main" val="20327596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aim for this session is to share </a:t>
            </a:r>
          </a:p>
        </p:txBody>
      </p:sp>
      <p:sp>
        <p:nvSpPr>
          <p:cNvPr id="4" name="Slide Number Placeholder 3"/>
          <p:cNvSpPr>
            <a:spLocks noGrp="1"/>
          </p:cNvSpPr>
          <p:nvPr>
            <p:ph type="sldNum" sz="quarter" idx="5"/>
          </p:nvPr>
        </p:nvSpPr>
        <p:spPr/>
        <p:txBody>
          <a:bodyPr/>
          <a:lstStyle/>
          <a:p>
            <a:fld id="{81DAC3F6-F583-4B29-A9FD-FE79F49D7D7E}" type="slidenum">
              <a:rPr lang="en-US" smtClean="0"/>
              <a:t>2</a:t>
            </a:fld>
            <a:endParaRPr lang="en-US" dirty="0"/>
          </a:p>
        </p:txBody>
      </p:sp>
    </p:spTree>
    <p:extLst>
      <p:ext uri="{BB962C8B-B14F-4D97-AF65-F5344CB8AC3E}">
        <p14:creationId xmlns:p14="http://schemas.microsoft.com/office/powerpoint/2010/main" val="34607649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422" indent="-173422">
              <a:buFont typeface="Arial" panose="020B0604020202020204" pitchFamily="34" charset="0"/>
              <a:buChar char="•"/>
            </a:pPr>
            <a:r>
              <a:rPr lang="en-US" dirty="0"/>
              <a:t>In general, training services can be critical to the employment success for many youth, adults and dislocated workers. (New skills, up-skills, credentials, licensure, etc.)</a:t>
            </a:r>
          </a:p>
          <a:p>
            <a:pPr marL="173422" indent="-173422">
              <a:buFont typeface="Arial" panose="020B0604020202020204" pitchFamily="34" charset="0"/>
              <a:buChar char="•"/>
            </a:pPr>
            <a:r>
              <a:rPr lang="en-US" dirty="0"/>
              <a:t>Under WIOA, work-based trainings provide additional options and flexibilities for participants. </a:t>
            </a:r>
          </a:p>
          <a:p>
            <a:pPr marL="173422" indent="-173422">
              <a:buFont typeface="Arial" panose="020B0604020202020204" pitchFamily="34" charset="0"/>
              <a:buChar char="•"/>
            </a:pPr>
            <a:r>
              <a:rPr lang="en-US" dirty="0"/>
              <a:t>These activities can be coded as training costs or career services costs. </a:t>
            </a:r>
          </a:p>
          <a:p>
            <a:pPr marL="173422" indent="-173422">
              <a:buFont typeface="Arial" panose="020B0604020202020204" pitchFamily="34" charset="0"/>
              <a:buChar char="•"/>
            </a:pPr>
            <a:r>
              <a:rPr lang="en-US" dirty="0"/>
              <a:t>Amy will cover more details later in the presentation.</a:t>
            </a:r>
          </a:p>
          <a:p>
            <a:pPr marL="173422" indent="-173422">
              <a:buFont typeface="Arial" panose="020B0604020202020204" pitchFamily="34" charset="0"/>
              <a:buChar char="•"/>
            </a:pPr>
            <a:r>
              <a:rPr lang="en-US" dirty="0"/>
              <a:t>Code of Federal Regulations (CFR)</a:t>
            </a:r>
          </a:p>
        </p:txBody>
      </p:sp>
      <p:sp>
        <p:nvSpPr>
          <p:cNvPr id="4" name="Slide Number Placeholder 3"/>
          <p:cNvSpPr>
            <a:spLocks noGrp="1"/>
          </p:cNvSpPr>
          <p:nvPr>
            <p:ph type="sldNum" sz="quarter" idx="5"/>
          </p:nvPr>
        </p:nvSpPr>
        <p:spPr/>
        <p:txBody>
          <a:bodyPr/>
          <a:lstStyle/>
          <a:p>
            <a:fld id="{81DAC3F6-F583-4B29-A9FD-FE79F49D7D7E}" type="slidenum">
              <a:rPr lang="en-US" smtClean="0"/>
              <a:t>3</a:t>
            </a:fld>
            <a:endParaRPr lang="en-US" dirty="0"/>
          </a:p>
        </p:txBody>
      </p:sp>
    </p:spTree>
    <p:extLst>
      <p:ext uri="{BB962C8B-B14F-4D97-AF65-F5344CB8AC3E}">
        <p14:creationId xmlns:p14="http://schemas.microsoft.com/office/powerpoint/2010/main" val="14604131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we wanted to get a sense of how these trainings are currently being used. To do that, we ran a report from Workforce One database of all participants enrolled in WBT for PY20 through present. We ran the report on March 28</a:t>
            </a:r>
            <a:r>
              <a:rPr lang="en-US" baseline="30000" dirty="0"/>
              <a:t>th</a:t>
            </a:r>
            <a:r>
              <a:rPr lang="en-US" dirty="0"/>
              <a:t>, so, it is possible that numbers have changed since. But this will give a good sense of how we’re using these training services.</a:t>
            </a:r>
          </a:p>
          <a:p>
            <a:endParaRPr lang="en-US" dirty="0"/>
          </a:p>
          <a:p>
            <a:r>
              <a:rPr lang="en-US" dirty="0"/>
              <a:t>A couple of things to highlight here are:</a:t>
            </a:r>
          </a:p>
          <a:p>
            <a:pPr marL="173422" indent="-173422">
              <a:buFont typeface="Arial" panose="020B0604020202020204" pitchFamily="34" charset="0"/>
              <a:buChar char="•"/>
            </a:pPr>
            <a:r>
              <a:rPr lang="en-US" dirty="0"/>
              <a:t>We’re currently enrolling more dislocated workers than WIOA Adult participants</a:t>
            </a:r>
          </a:p>
          <a:p>
            <a:pPr marL="173422" indent="-173422">
              <a:buFont typeface="Arial" panose="020B0604020202020204" pitchFamily="34" charset="0"/>
              <a:buChar char="•"/>
            </a:pPr>
            <a:r>
              <a:rPr lang="en-US" dirty="0"/>
              <a:t>Our use of WBT has been increasing over the past years</a:t>
            </a:r>
          </a:p>
          <a:p>
            <a:pPr marL="173422" indent="-173422">
              <a:buFont typeface="Arial" panose="020B0604020202020204" pitchFamily="34" charset="0"/>
              <a:buChar char="•"/>
            </a:pPr>
            <a:r>
              <a:rPr lang="en-US" dirty="0"/>
              <a:t>Incumbent Worker Training is being used the most</a:t>
            </a:r>
          </a:p>
          <a:p>
            <a:pPr marL="173422" indent="-173422">
              <a:buFont typeface="Arial" panose="020B0604020202020204" pitchFamily="34" charset="0"/>
              <a:buChar char="•"/>
            </a:pPr>
            <a:r>
              <a:rPr lang="en-US" dirty="0"/>
              <a:t>Apprenticeship is being used the least</a:t>
            </a:r>
          </a:p>
          <a:p>
            <a:pPr marL="173422" indent="-173422">
              <a:buFont typeface="Arial" panose="020B0604020202020204" pitchFamily="34" charset="0"/>
              <a:buChar char="•"/>
            </a:pPr>
            <a:endParaRPr lang="en-US" dirty="0"/>
          </a:p>
          <a:p>
            <a:r>
              <a:rPr lang="en-US" dirty="0"/>
              <a:t>In case you’re wondering what’s the difference between IWT and IWCW:</a:t>
            </a:r>
          </a:p>
          <a:p>
            <a:pPr marL="173422" indent="-173422">
              <a:buFont typeface="Arial" panose="020B0604020202020204" pitchFamily="34" charset="0"/>
              <a:buChar char="•"/>
            </a:pPr>
            <a:r>
              <a:rPr lang="en-US" dirty="0"/>
              <a:t>IWT - WIOA or SDW funds are used and the activity has to result in a credential.</a:t>
            </a:r>
          </a:p>
          <a:p>
            <a:pPr marL="173422" indent="-173422">
              <a:buFont typeface="Arial" panose="020B0604020202020204" pitchFamily="34" charset="0"/>
              <a:buChar char="•"/>
            </a:pPr>
            <a:r>
              <a:rPr lang="en-US" dirty="0"/>
              <a:t>IWT Waiver - SDW funds are used and the activity does not result in a credential.</a:t>
            </a:r>
          </a:p>
          <a:p>
            <a:pPr marL="173422" indent="-173422">
              <a:buFont typeface="Arial" panose="020B0604020202020204" pitchFamily="34" charset="0"/>
              <a:buChar char="•"/>
            </a:pPr>
            <a:r>
              <a:rPr lang="en-US" dirty="0"/>
              <a:t>**State funding can use both activities (credential is optional). WIOA IWT must end in a credential.</a:t>
            </a:r>
          </a:p>
        </p:txBody>
      </p:sp>
      <p:sp>
        <p:nvSpPr>
          <p:cNvPr id="4" name="Slide Number Placeholder 3"/>
          <p:cNvSpPr>
            <a:spLocks noGrp="1"/>
          </p:cNvSpPr>
          <p:nvPr>
            <p:ph type="sldNum" sz="quarter" idx="5"/>
          </p:nvPr>
        </p:nvSpPr>
        <p:spPr/>
        <p:txBody>
          <a:bodyPr/>
          <a:lstStyle/>
          <a:p>
            <a:fld id="{81DAC3F6-F583-4B29-A9FD-FE79F49D7D7E}" type="slidenum">
              <a:rPr lang="en-US" smtClean="0"/>
              <a:t>4</a:t>
            </a:fld>
            <a:endParaRPr lang="en-US" dirty="0"/>
          </a:p>
        </p:txBody>
      </p:sp>
    </p:spTree>
    <p:extLst>
      <p:ext uri="{BB962C8B-B14F-4D97-AF65-F5344CB8AC3E}">
        <p14:creationId xmlns:p14="http://schemas.microsoft.com/office/powerpoint/2010/main" val="3963930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422" indent="-173422">
              <a:buFont typeface="Arial" panose="020B0604020202020204" pitchFamily="34" charset="0"/>
              <a:buChar char="•"/>
            </a:pPr>
            <a:r>
              <a:rPr lang="en-US" dirty="0"/>
              <a:t>You can see that WBT enrollments have been increasing over time. </a:t>
            </a:r>
          </a:p>
          <a:p>
            <a:pPr marL="173422" indent="-173422">
              <a:buFont typeface="Arial" panose="020B0604020202020204" pitchFamily="34" charset="0"/>
              <a:buChar char="•"/>
            </a:pPr>
            <a:r>
              <a:rPr lang="en-US" dirty="0"/>
              <a:t>Keep in mind that SFY 24 numbers are from only 3 quarters of a total of 8 quarters (79% of previous year’s total). </a:t>
            </a:r>
          </a:p>
          <a:p>
            <a:pPr marL="173422" indent="-173422">
              <a:buFont typeface="Arial" panose="020B0604020202020204" pitchFamily="34" charset="0"/>
              <a:buChar char="•"/>
            </a:pPr>
            <a:r>
              <a:rPr lang="en-US" dirty="0"/>
              <a:t>I believe that we’re on track to surpass SFY23.</a:t>
            </a:r>
          </a:p>
        </p:txBody>
      </p:sp>
      <p:sp>
        <p:nvSpPr>
          <p:cNvPr id="4" name="Slide Number Placeholder 3"/>
          <p:cNvSpPr>
            <a:spLocks noGrp="1"/>
          </p:cNvSpPr>
          <p:nvPr>
            <p:ph type="sldNum" sz="quarter" idx="5"/>
          </p:nvPr>
        </p:nvSpPr>
        <p:spPr/>
        <p:txBody>
          <a:bodyPr/>
          <a:lstStyle/>
          <a:p>
            <a:fld id="{81DAC3F6-F583-4B29-A9FD-FE79F49D7D7E}" type="slidenum">
              <a:rPr lang="en-US" smtClean="0"/>
              <a:t>5</a:t>
            </a:fld>
            <a:endParaRPr lang="en-US" dirty="0"/>
          </a:p>
        </p:txBody>
      </p:sp>
    </p:spTree>
    <p:extLst>
      <p:ext uri="{BB962C8B-B14F-4D97-AF65-F5344CB8AC3E}">
        <p14:creationId xmlns:p14="http://schemas.microsoft.com/office/powerpoint/2010/main" val="7543633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Looking at the breakdown by type:</a:t>
            </a:r>
          </a:p>
          <a:p>
            <a:pPr marL="173422" indent="-173422">
              <a:buFont typeface="Arial" panose="020B0604020202020204" pitchFamily="34" charset="0"/>
              <a:buChar char="•"/>
            </a:pPr>
            <a:r>
              <a:rPr lang="en-US" dirty="0"/>
              <a:t>Incumbent worker is used the most. When you combine IWT and IWT Waiver, it’s 71% of all enrollments.</a:t>
            </a:r>
          </a:p>
          <a:p>
            <a:pPr marL="173422" indent="-173422">
              <a:buFont typeface="Arial" panose="020B0604020202020204" pitchFamily="34" charset="0"/>
              <a:buChar char="•"/>
            </a:pPr>
            <a:r>
              <a:rPr lang="en-US" dirty="0"/>
              <a:t>We also see that work readiness and OJT are being used a fair amount of time.</a:t>
            </a:r>
          </a:p>
          <a:p>
            <a:pPr marL="173422" indent="-173422">
              <a:buFont typeface="Arial" panose="020B0604020202020204" pitchFamily="34" charset="0"/>
              <a:buChar char="•"/>
            </a:pPr>
            <a:r>
              <a:rPr lang="en-US" dirty="0"/>
              <a:t>Apprenticeship and Customized Training are the least used.</a:t>
            </a:r>
          </a:p>
        </p:txBody>
      </p:sp>
      <p:sp>
        <p:nvSpPr>
          <p:cNvPr id="4" name="Slide Number Placeholder 3"/>
          <p:cNvSpPr>
            <a:spLocks noGrp="1"/>
          </p:cNvSpPr>
          <p:nvPr>
            <p:ph type="sldNum" sz="quarter" idx="5"/>
          </p:nvPr>
        </p:nvSpPr>
        <p:spPr/>
        <p:txBody>
          <a:bodyPr/>
          <a:lstStyle/>
          <a:p>
            <a:fld id="{81DAC3F6-F583-4B29-A9FD-FE79F49D7D7E}" type="slidenum">
              <a:rPr lang="en-US" smtClean="0"/>
              <a:t>6</a:t>
            </a:fld>
            <a:endParaRPr lang="en-US" dirty="0"/>
          </a:p>
        </p:txBody>
      </p:sp>
    </p:spTree>
    <p:extLst>
      <p:ext uri="{BB962C8B-B14F-4D97-AF65-F5344CB8AC3E}">
        <p14:creationId xmlns:p14="http://schemas.microsoft.com/office/powerpoint/2010/main" val="38466655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Like I mentioned before, we currently have more dislocated worker enrollments than Adult.</a:t>
            </a:r>
          </a:p>
          <a:p>
            <a:r>
              <a:rPr lang="en-US" dirty="0"/>
              <a:t>DW make up 94% of all WBT enrollments, while Adult is only 6%.</a:t>
            </a:r>
          </a:p>
        </p:txBody>
      </p:sp>
      <p:sp>
        <p:nvSpPr>
          <p:cNvPr id="4" name="Slide Number Placeholder 3"/>
          <p:cNvSpPr>
            <a:spLocks noGrp="1"/>
          </p:cNvSpPr>
          <p:nvPr>
            <p:ph type="sldNum" sz="quarter" idx="5"/>
          </p:nvPr>
        </p:nvSpPr>
        <p:spPr/>
        <p:txBody>
          <a:bodyPr/>
          <a:lstStyle/>
          <a:p>
            <a:fld id="{81DAC3F6-F583-4B29-A9FD-FE79F49D7D7E}" type="slidenum">
              <a:rPr lang="en-US" smtClean="0"/>
              <a:t>7</a:t>
            </a:fld>
            <a:endParaRPr lang="en-US" dirty="0"/>
          </a:p>
        </p:txBody>
      </p:sp>
    </p:spTree>
    <p:extLst>
      <p:ext uri="{BB962C8B-B14F-4D97-AF65-F5344CB8AC3E}">
        <p14:creationId xmlns:p14="http://schemas.microsoft.com/office/powerpoint/2010/main" val="27394918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422" indent="-173422">
              <a:buFont typeface="Arial" panose="020B0604020202020204" pitchFamily="34" charset="0"/>
              <a:buChar char="•"/>
            </a:pPr>
            <a:r>
              <a:rPr lang="en-US" dirty="0"/>
              <a:t>When it comes to IWT set aside per program years PY22 and PY23, there’s about 40K difference.</a:t>
            </a:r>
          </a:p>
          <a:p>
            <a:pPr marL="173422" indent="-173422">
              <a:buFont typeface="Arial" panose="020B0604020202020204" pitchFamily="34" charset="0"/>
              <a:buChar char="•"/>
            </a:pPr>
            <a:r>
              <a:rPr lang="en-US" dirty="0"/>
              <a:t>Set aside refers to budget cost category designation.</a:t>
            </a:r>
          </a:p>
          <a:p>
            <a:pPr marL="173422" indent="-173422">
              <a:buFont typeface="Arial" panose="020B0604020202020204" pitchFamily="34" charset="0"/>
              <a:buChar char="•"/>
            </a:pPr>
            <a:r>
              <a:rPr lang="en-US" dirty="0"/>
              <a:t>Here’s an example of how that shows up on the RPR/FSR form.</a:t>
            </a:r>
          </a:p>
          <a:p>
            <a:pPr marL="173422" indent="-173422">
              <a:buFont typeface="Arial" panose="020B0604020202020204" pitchFamily="34" charset="0"/>
              <a:buChar char="•"/>
            </a:pPr>
            <a:r>
              <a:rPr lang="en-US" dirty="0"/>
              <a:t>Amt. is 20% of total approved budget</a:t>
            </a:r>
          </a:p>
          <a:p>
            <a:endParaRPr lang="en-US" dirty="0"/>
          </a:p>
        </p:txBody>
      </p:sp>
      <p:sp>
        <p:nvSpPr>
          <p:cNvPr id="4" name="Slide Number Placeholder 3"/>
          <p:cNvSpPr>
            <a:spLocks noGrp="1"/>
          </p:cNvSpPr>
          <p:nvPr>
            <p:ph type="sldNum" sz="quarter" idx="5"/>
          </p:nvPr>
        </p:nvSpPr>
        <p:spPr/>
        <p:txBody>
          <a:bodyPr/>
          <a:lstStyle/>
          <a:p>
            <a:fld id="{7F8182D9-60F1-4433-9C7E-E85CC14385A0}" type="slidenum">
              <a:rPr lang="en-US" smtClean="0"/>
              <a:t>8</a:t>
            </a:fld>
            <a:endParaRPr lang="en-US" dirty="0"/>
          </a:p>
        </p:txBody>
      </p:sp>
    </p:spTree>
    <p:extLst>
      <p:ext uri="{BB962C8B-B14F-4D97-AF65-F5344CB8AC3E}">
        <p14:creationId xmlns:p14="http://schemas.microsoft.com/office/powerpoint/2010/main" val="17210373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422" indent="-173422">
              <a:buFont typeface="Arial" panose="020B0604020202020204" pitchFamily="34" charset="0"/>
              <a:buChar char="•"/>
            </a:pPr>
            <a:r>
              <a:rPr lang="en-US" dirty="0"/>
              <a:t>This graph shows workforce development areas’ set aside amounts for IWT</a:t>
            </a:r>
          </a:p>
          <a:p>
            <a:pPr marL="173422" indent="-173422">
              <a:buFont typeface="Arial" panose="020B0604020202020204" pitchFamily="34" charset="0"/>
              <a:buChar char="•"/>
            </a:pPr>
            <a:r>
              <a:rPr lang="en-US" dirty="0"/>
              <a:t>WDAs 5, 3, 17 and 2 are leading in IWT of set aside funds.</a:t>
            </a:r>
          </a:p>
          <a:p>
            <a:pPr marL="173422" indent="-173422">
              <a:buFont typeface="Arial" panose="020B0604020202020204" pitchFamily="34" charset="0"/>
              <a:buChar char="•"/>
            </a:pPr>
            <a:r>
              <a:rPr lang="en-US" dirty="0"/>
              <a:t>Since this graph was created, we’ve had a couple more WDAs, that didn’t have IWT funds set aside, modify to move training dollars to IWT line item.</a:t>
            </a:r>
          </a:p>
          <a:p>
            <a:endParaRPr lang="en-US" dirty="0"/>
          </a:p>
        </p:txBody>
      </p:sp>
      <p:sp>
        <p:nvSpPr>
          <p:cNvPr id="4" name="Slide Number Placeholder 3"/>
          <p:cNvSpPr>
            <a:spLocks noGrp="1"/>
          </p:cNvSpPr>
          <p:nvPr>
            <p:ph type="sldNum" sz="quarter" idx="5"/>
          </p:nvPr>
        </p:nvSpPr>
        <p:spPr/>
        <p:txBody>
          <a:bodyPr/>
          <a:lstStyle/>
          <a:p>
            <a:fld id="{7F8182D9-60F1-4433-9C7E-E85CC14385A0}" type="slidenum">
              <a:rPr lang="en-US" smtClean="0"/>
              <a:t>9</a:t>
            </a:fld>
            <a:endParaRPr lang="en-US" dirty="0"/>
          </a:p>
        </p:txBody>
      </p:sp>
    </p:spTree>
    <p:extLst>
      <p:ext uri="{BB962C8B-B14F-4D97-AF65-F5344CB8AC3E}">
        <p14:creationId xmlns:p14="http://schemas.microsoft.com/office/powerpoint/2010/main" val="19830152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Master" Target="../slideMasters/slideMaster2.xml"/><Relationship Id="rId1" Type="http://schemas.openxmlformats.org/officeDocument/2006/relationships/tags" Target="../tags/tag2.xml"/></Relationships>
</file>

<file path=ppt/slideLayouts/_rels/slideLayout5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xml"/></Relationships>
</file>

<file path=ppt/slideLayouts/_rels/slideLayout5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xml"/></Relationships>
</file>

<file path=ppt/slideLayouts/_rels/slideLayout5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xml"/></Relationships>
</file>

<file path=ppt/slideLayouts/_rels/slideLayout5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6.xml"/></Relationships>
</file>

<file path=ppt/slideLayouts/_rels/slideLayout5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7.xml"/></Relationships>
</file>

<file path=ppt/slideLayouts/_rels/slideLayout5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9.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Master" Target="../slideMasters/slideMaster2.xml"/><Relationship Id="rId1" Type="http://schemas.openxmlformats.org/officeDocument/2006/relationships/tags" Target="../tags/tag10.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Master" Target="../slideMasters/slideMaster2.xml"/><Relationship Id="rId1" Type="http://schemas.openxmlformats.org/officeDocument/2006/relationships/tags" Target="../tags/tag11.xml"/></Relationships>
</file>

<file path=ppt/slideLayouts/_rels/slideLayout6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2.xml"/></Relationships>
</file>

<file path=ppt/slideLayouts/_rels/slideLayout6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3.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Master" Target="../slideMasters/slideMaster2.xml"/><Relationship Id="rId1" Type="http://schemas.openxmlformats.org/officeDocument/2006/relationships/tags" Target="../tags/tag14.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Master" Target="../slideMasters/slideMaster2.xml"/><Relationship Id="rId1" Type="http://schemas.openxmlformats.org/officeDocument/2006/relationships/tags" Target="../tags/tag15.xml"/><Relationship Id="rId4" Type="http://schemas.openxmlformats.org/officeDocument/2006/relationships/image" Target="../media/image9.png"/></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Logo Only)">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4"/>
            <a:ext cx="12192000" cy="1199223"/>
          </a:xfrm>
          <a:solidFill>
            <a:schemeClr val="accent2"/>
          </a:solidFill>
        </p:spPr>
        <p:txBody>
          <a:bodyPr wrap="square" lIns="182880" tIns="91440" rIns="182880" bIns="91440" spcCol="0" anchor="ctr">
            <a:normAutofit/>
          </a:bodyPr>
          <a:lstStyle>
            <a:lvl1pPr algn="ctr">
              <a:lnSpc>
                <a:spcPct val="90000"/>
              </a:lnSpc>
              <a:defRPr sz="3600" baseline="0">
                <a:solidFill>
                  <a:schemeClr val="tx1"/>
                </a:solidFill>
              </a:defRPr>
            </a:lvl1pPr>
          </a:lstStyle>
          <a:p>
            <a:r>
              <a:rPr lang="en-US"/>
              <a:t>Click to enter the slideshow title</a:t>
            </a:r>
          </a:p>
        </p:txBody>
      </p:sp>
      <p:sp>
        <p:nvSpPr>
          <p:cNvPr id="3" name="Rectangle 2"/>
          <p:cNvSpPr/>
          <p:nvPr userDrawn="1"/>
        </p:nvSpPr>
        <p:spPr>
          <a:xfrm>
            <a:off x="0" y="5387786"/>
            <a:ext cx="12192000" cy="147021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12" name="Text Placeholder 10"/>
          <p:cNvSpPr>
            <a:spLocks noGrp="1"/>
          </p:cNvSpPr>
          <p:nvPr>
            <p:ph type="body" sz="quarter" idx="14" hasCustomPrompt="1"/>
          </p:nvPr>
        </p:nvSpPr>
        <p:spPr>
          <a:xfrm>
            <a:off x="2802467" y="5644884"/>
            <a:ext cx="6587067" cy="903062"/>
          </a:xfrm>
        </p:spPr>
        <p:txBody>
          <a:bodyPr>
            <a:normAutofit/>
          </a:bodyPr>
          <a:lstStyle>
            <a:lvl1pPr marL="0" indent="0" algn="ctr">
              <a:spcBef>
                <a:spcPts val="0"/>
              </a:spcBef>
              <a:spcAft>
                <a:spcPts val="1000"/>
              </a:spcAft>
              <a:buNone/>
              <a:defRPr sz="1800" baseline="0"/>
            </a:lvl1pPr>
          </a:lstStyle>
          <a:p>
            <a:r>
              <a:rPr lang="en-US" sz="1800" err="1"/>
              <a:t>Firstname</a:t>
            </a:r>
            <a:r>
              <a:rPr lang="en-US" sz="1800"/>
              <a:t> </a:t>
            </a:r>
            <a:r>
              <a:rPr lang="en-US" sz="1800" err="1"/>
              <a:t>Lastname</a:t>
            </a:r>
            <a:r>
              <a:rPr lang="en-US" sz="1800"/>
              <a:t> | Job Title</a:t>
            </a:r>
          </a:p>
          <a:p>
            <a:r>
              <a:rPr lang="en-US" sz="1800"/>
              <a:t>Date</a:t>
            </a:r>
            <a:endParaRPr lang="en-US"/>
          </a:p>
        </p:txBody>
      </p:sp>
      <p:sp>
        <p:nvSpPr>
          <p:cNvPr id="18" name="Date Placeholder 17"/>
          <p:cNvSpPr>
            <a:spLocks noGrp="1"/>
          </p:cNvSpPr>
          <p:nvPr>
            <p:ph type="dt" sz="half" idx="15"/>
          </p:nvPr>
        </p:nvSpPr>
        <p:spPr/>
        <p:txBody>
          <a:bodyPr/>
          <a:lstStyle/>
          <a:p>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dirty="0"/>
              <a:t>mn.gov/deed</a:t>
            </a:r>
          </a:p>
        </p:txBody>
      </p:sp>
      <p:sp>
        <p:nvSpPr>
          <p:cNvPr id="19" name="Slide Number Placeholder 18"/>
          <p:cNvSpPr>
            <a:spLocks noGrp="1"/>
          </p:cNvSpPr>
          <p:nvPr>
            <p:ph type="sldNum" sz="quarter" idx="16"/>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9418288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ck Overlay, Gray Title">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a:t>Click to edit title</a:t>
            </a:r>
          </a:p>
        </p:txBody>
      </p:sp>
      <p:sp>
        <p:nvSpPr>
          <p:cNvPr id="9" name="Picture Placeholder 12"/>
          <p:cNvSpPr>
            <a:spLocks noGrp="1"/>
          </p:cNvSpPr>
          <p:nvPr>
            <p:ph type="pic" sz="quarter" idx="13" hasCustomPrompt="1"/>
          </p:nvPr>
        </p:nvSpPr>
        <p:spPr>
          <a:xfrm>
            <a:off x="0" y="1219198"/>
            <a:ext cx="12192000" cy="5638802"/>
          </a:xfrm>
        </p:spPr>
        <p:txBody>
          <a:bodyPr/>
          <a:lstStyle/>
          <a:p>
            <a:r>
              <a:rPr lang="en-US" dirty="0"/>
              <a:t>Click Icon to add picture</a:t>
            </a:r>
          </a:p>
        </p:txBody>
      </p:sp>
      <p:sp>
        <p:nvSpPr>
          <p:cNvPr id="10" name="Content Placeholder 2"/>
          <p:cNvSpPr>
            <a:spLocks noGrp="1"/>
          </p:cNvSpPr>
          <p:nvPr>
            <p:ph idx="1"/>
          </p:nvPr>
        </p:nvSpPr>
        <p:spPr>
          <a:xfrm>
            <a:off x="0" y="2609242"/>
            <a:ext cx="5683624" cy="2858714"/>
          </a:xfrm>
          <a:solidFill>
            <a:schemeClr val="tx1">
              <a:alpha val="88000"/>
            </a:schemeClr>
          </a:solidFill>
        </p:spPr>
        <p:txBody>
          <a:bodyPr rIns="274320" anchor="ctr"/>
          <a:lstStyle>
            <a:lvl1pPr marL="685800" indent="-228600">
              <a:lnSpc>
                <a:spcPct val="100000"/>
              </a:lnSpc>
              <a:spcBef>
                <a:spcPts val="0"/>
              </a:spcBef>
              <a:buClr>
                <a:schemeClr val="accent2"/>
              </a:buClr>
              <a:defRPr sz="2500">
                <a:solidFill>
                  <a:schemeClr val="bg1"/>
                </a:solidFill>
              </a:defRPr>
            </a:lvl1pPr>
            <a:lvl2pPr marL="1143000" indent="-228600">
              <a:lnSpc>
                <a:spcPct val="100000"/>
              </a:lnSpc>
              <a:buClr>
                <a:schemeClr val="accent2"/>
              </a:buClr>
              <a:defRPr sz="2100">
                <a:solidFill>
                  <a:schemeClr val="bg1"/>
                </a:solidFill>
              </a:defRPr>
            </a:lvl2pPr>
            <a:lvl3pPr marL="1600200" indent="-228600">
              <a:lnSpc>
                <a:spcPct val="100000"/>
              </a:lnSpc>
              <a:buClr>
                <a:schemeClr val="accent2"/>
              </a:buClr>
              <a:defRPr sz="1700">
                <a:solidFill>
                  <a:schemeClr val="bg1"/>
                </a:solidFill>
              </a:defRPr>
            </a:lvl3pPr>
            <a:lvl4pPr marL="2057400" indent="-228600">
              <a:lnSpc>
                <a:spcPct val="100000"/>
              </a:lnSpc>
              <a:buClr>
                <a:schemeClr val="accent2"/>
              </a:buClr>
              <a:defRPr sz="1700">
                <a:solidFill>
                  <a:schemeClr val="bg1"/>
                </a:solidFill>
              </a:defRPr>
            </a:lvl4pPr>
            <a:lvl5pPr marL="2514600" indent="-228600">
              <a:lnSpc>
                <a:spcPct val="100000"/>
              </a:lnSpc>
              <a:buClr>
                <a:schemeClr val="accent2"/>
              </a:buClr>
              <a:defRPr sz="17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13"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dirty="0"/>
              <a:t>mn.gov/deed</a:t>
            </a:r>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2357137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ck Overlay, Whit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a:t>Click to edit title</a:t>
            </a:r>
          </a:p>
        </p:txBody>
      </p:sp>
      <p:sp>
        <p:nvSpPr>
          <p:cNvPr id="9" name="Picture Placeholder 12"/>
          <p:cNvSpPr>
            <a:spLocks noGrp="1"/>
          </p:cNvSpPr>
          <p:nvPr>
            <p:ph type="pic" sz="quarter" idx="13" hasCustomPrompt="1"/>
          </p:nvPr>
        </p:nvSpPr>
        <p:spPr>
          <a:xfrm>
            <a:off x="0" y="1219198"/>
            <a:ext cx="12192000" cy="5638802"/>
          </a:xfrm>
        </p:spPr>
        <p:txBody>
          <a:bodyPr/>
          <a:lstStyle>
            <a:lvl1pPr>
              <a:defRPr baseline="0"/>
            </a:lvl1pPr>
          </a:lstStyle>
          <a:p>
            <a:r>
              <a:rPr lang="en-US" dirty="0"/>
              <a:t>Click Icon to add picture</a:t>
            </a:r>
          </a:p>
        </p:txBody>
      </p:sp>
      <p:sp>
        <p:nvSpPr>
          <p:cNvPr id="10" name="Content Placeholder 2"/>
          <p:cNvSpPr>
            <a:spLocks noGrp="1"/>
          </p:cNvSpPr>
          <p:nvPr>
            <p:ph idx="1"/>
          </p:nvPr>
        </p:nvSpPr>
        <p:spPr>
          <a:xfrm>
            <a:off x="0" y="2609242"/>
            <a:ext cx="5683624" cy="2858714"/>
          </a:xfrm>
          <a:solidFill>
            <a:schemeClr val="tx1">
              <a:alpha val="88000"/>
            </a:schemeClr>
          </a:solidFill>
        </p:spPr>
        <p:txBody>
          <a:bodyPr rIns="274320" anchor="ctr"/>
          <a:lstStyle>
            <a:lvl1pPr marL="685800" indent="-228600">
              <a:lnSpc>
                <a:spcPct val="100000"/>
              </a:lnSpc>
              <a:spcBef>
                <a:spcPts val="0"/>
              </a:spcBef>
              <a:buClr>
                <a:schemeClr val="accent2"/>
              </a:buClr>
              <a:defRPr>
                <a:solidFill>
                  <a:schemeClr val="bg1"/>
                </a:solidFill>
              </a:defRPr>
            </a:lvl1pPr>
            <a:lvl2pPr marL="1143000" indent="-228600">
              <a:lnSpc>
                <a:spcPct val="100000"/>
              </a:lnSpc>
              <a:buClr>
                <a:schemeClr val="accent2"/>
              </a:buClr>
              <a:defRPr>
                <a:solidFill>
                  <a:schemeClr val="bg1"/>
                </a:solidFill>
              </a:defRPr>
            </a:lvl2pPr>
            <a:lvl3pPr marL="1600200" indent="-228600">
              <a:lnSpc>
                <a:spcPct val="100000"/>
              </a:lnSpc>
              <a:buClr>
                <a:schemeClr val="accent2"/>
              </a:buClr>
              <a:defRPr>
                <a:solidFill>
                  <a:schemeClr val="bg1"/>
                </a:solidFill>
              </a:defRPr>
            </a:lvl3pPr>
            <a:lvl4pPr marL="2057400" indent="-228600">
              <a:lnSpc>
                <a:spcPct val="100000"/>
              </a:lnSpc>
              <a:buClr>
                <a:schemeClr val="accent2"/>
              </a:buClr>
              <a:defRPr>
                <a:solidFill>
                  <a:schemeClr val="bg1"/>
                </a:solidFill>
              </a:defRPr>
            </a:lvl4pPr>
            <a:lvl5pPr marL="2514600" indent="-228600">
              <a:lnSpc>
                <a:spcPct val="100000"/>
              </a:lnSpc>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12"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dirty="0"/>
              <a:t>mn.gov/deed</a:t>
            </a:r>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4024130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Solid White)">
    <p:bg>
      <p:bgPr>
        <a:solidFill>
          <a:schemeClr val="bg1"/>
        </a:soli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a:t>Click to edit title</a:t>
            </a:r>
          </a:p>
        </p:txBody>
      </p:sp>
      <p:sp>
        <p:nvSpPr>
          <p:cNvPr id="5" name="Content Placeholder 4"/>
          <p:cNvSpPr>
            <a:spLocks noGrp="1"/>
          </p:cNvSpPr>
          <p:nvPr>
            <p:ph sz="quarter" idx="10"/>
          </p:nvPr>
        </p:nvSpPr>
        <p:spPr>
          <a:xfrm>
            <a:off x="838200" y="1366345"/>
            <a:ext cx="10515600" cy="478839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4"/>
          <p:cNvSpPr>
            <a:spLocks noGrp="1"/>
          </p:cNvSpPr>
          <p:nvPr>
            <p:ph type="dt" sz="half" idx="11"/>
          </p:nvPr>
        </p:nvSpPr>
        <p:spPr>
          <a:xfrm>
            <a:off x="838200" y="6356350"/>
            <a:ext cx="1358590" cy="365125"/>
          </a:xfrm>
        </p:spPr>
        <p:txBody>
          <a:bodyPr/>
          <a:lstStyle/>
          <a:p>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dirty="0"/>
              <a:t>mn.gov/deed</a:t>
            </a:r>
          </a:p>
        </p:txBody>
      </p:sp>
      <p:sp>
        <p:nvSpPr>
          <p:cNvPr id="9" name="Slide Number Placeholder 6"/>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7166572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a:t>Click to edit title</a:t>
            </a:r>
          </a:p>
        </p:txBody>
      </p:sp>
      <p:sp>
        <p:nvSpPr>
          <p:cNvPr id="5" name="Content Placeholder 4"/>
          <p:cNvSpPr>
            <a:spLocks noGrp="1"/>
          </p:cNvSpPr>
          <p:nvPr>
            <p:ph sz="quarter" idx="10"/>
          </p:nvPr>
        </p:nvSpPr>
        <p:spPr>
          <a:xfrm>
            <a:off x="838200" y="1366345"/>
            <a:ext cx="10515600"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dirty="0"/>
              <a:t>mn.gov/deed</a:t>
            </a:r>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0653508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Solid Dark)">
    <p:bg>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a:t>Click to edit title</a:t>
            </a:r>
          </a:p>
        </p:txBody>
      </p:sp>
      <p:sp>
        <p:nvSpPr>
          <p:cNvPr id="5" name="Content Placeholder 4"/>
          <p:cNvSpPr>
            <a:spLocks noGrp="1"/>
          </p:cNvSpPr>
          <p:nvPr>
            <p:ph sz="quarter" idx="10"/>
          </p:nvPr>
        </p:nvSpPr>
        <p:spPr>
          <a:xfrm>
            <a:off x="838200" y="1366345"/>
            <a:ext cx="10515600"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dirty="0"/>
              <a:t>mn.gov/deed</a:t>
            </a:r>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9145600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Solid Lt Gray)">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a:t>Click to edit title</a:t>
            </a:r>
          </a:p>
        </p:txBody>
      </p:sp>
      <p:sp>
        <p:nvSpPr>
          <p:cNvPr id="5" name="Content Placeholder 4"/>
          <p:cNvSpPr>
            <a:spLocks noGrp="1"/>
          </p:cNvSpPr>
          <p:nvPr>
            <p:ph sz="quarter" idx="10"/>
          </p:nvPr>
        </p:nvSpPr>
        <p:spPr>
          <a:xfrm>
            <a:off x="838200" y="1366345"/>
            <a:ext cx="10515600" cy="478839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3"/>
          <p:cNvSpPr>
            <a:spLocks noGrp="1"/>
          </p:cNvSpPr>
          <p:nvPr>
            <p:ph type="dt" sz="half" idx="2"/>
          </p:nvPr>
        </p:nvSpPr>
        <p:spPr>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dirty="0"/>
              <a:t>mn.gov/deed</a:t>
            </a:r>
          </a:p>
        </p:txBody>
      </p:sp>
      <p:sp>
        <p:nvSpPr>
          <p:cNvPr id="10" name="Slide Number Placeholder 5"/>
          <p:cNvSpPr>
            <a:spLocks noGrp="1"/>
          </p:cNvSpPr>
          <p:nvPr>
            <p:ph type="sldNum" sz="quarter" idx="4"/>
          </p:nvPr>
        </p:nvSpPr>
        <p:spPr>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4262602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a:t>Click to edit title</a:t>
            </a:r>
          </a:p>
        </p:txBody>
      </p:sp>
      <p:sp>
        <p:nvSpPr>
          <p:cNvPr id="11" name="Content Placeholder 4"/>
          <p:cNvSpPr>
            <a:spLocks noGrp="1"/>
          </p:cNvSpPr>
          <p:nvPr>
            <p:ph sz="quarter" idx="10"/>
          </p:nvPr>
        </p:nvSpPr>
        <p:spPr>
          <a:xfrm>
            <a:off x="838200" y="1366345"/>
            <a:ext cx="6234953"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Picture Placeholder 2"/>
          <p:cNvSpPr>
            <a:spLocks noGrp="1"/>
          </p:cNvSpPr>
          <p:nvPr>
            <p:ph type="pic" sz="quarter" idx="13"/>
          </p:nvPr>
        </p:nvSpPr>
        <p:spPr>
          <a:xfrm>
            <a:off x="7653566" y="1364826"/>
            <a:ext cx="4538434" cy="4538434"/>
          </a:xfrm>
        </p:spPr>
        <p:txBody>
          <a:bodyPr/>
          <a:lstStyle>
            <a:lvl1pPr>
              <a:buClr>
                <a:schemeClr val="accent2"/>
              </a:buClr>
              <a:defRPr>
                <a:solidFill>
                  <a:schemeClr val="bg1"/>
                </a:solidFill>
              </a:defRPr>
            </a:lvl1pPr>
          </a:lstStyle>
          <a:p>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dirty="0"/>
              <a:t>mn.gov/deed</a:t>
            </a:r>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6100173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Title and Content (Solid Dark)">
    <p:bg>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a:t>Click to edit title</a:t>
            </a:r>
          </a:p>
        </p:txBody>
      </p:sp>
      <p:sp>
        <p:nvSpPr>
          <p:cNvPr id="10" name="Content Placeholder 4"/>
          <p:cNvSpPr>
            <a:spLocks noGrp="1"/>
          </p:cNvSpPr>
          <p:nvPr>
            <p:ph sz="quarter" idx="10"/>
          </p:nvPr>
        </p:nvSpPr>
        <p:spPr>
          <a:xfrm>
            <a:off x="838200" y="1366345"/>
            <a:ext cx="6234953"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2"/>
          <p:cNvSpPr>
            <a:spLocks noGrp="1"/>
          </p:cNvSpPr>
          <p:nvPr>
            <p:ph type="pic" sz="quarter" idx="13"/>
          </p:nvPr>
        </p:nvSpPr>
        <p:spPr>
          <a:xfrm>
            <a:off x="7653566" y="1364826"/>
            <a:ext cx="4538434" cy="4538434"/>
          </a:xfrm>
        </p:spPr>
        <p:txBody>
          <a:bodyPr/>
          <a:lstStyle>
            <a:lvl1pPr>
              <a:buClr>
                <a:schemeClr val="accent2"/>
              </a:buClr>
              <a:defRPr>
                <a:solidFill>
                  <a:schemeClr val="bg1"/>
                </a:solidFill>
              </a:defRPr>
            </a:lvl1pPr>
          </a:lstStyle>
          <a:p>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dirty="0"/>
              <a:t>mn.gov/deed</a:t>
            </a:r>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380975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and Content (Solid Lt Gray)">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a:t>Click to edit title</a:t>
            </a:r>
          </a:p>
        </p:txBody>
      </p:sp>
      <p:sp>
        <p:nvSpPr>
          <p:cNvPr id="7" name="Content Placeholder 4"/>
          <p:cNvSpPr>
            <a:spLocks noGrp="1"/>
          </p:cNvSpPr>
          <p:nvPr>
            <p:ph sz="quarter" idx="10"/>
          </p:nvPr>
        </p:nvSpPr>
        <p:spPr>
          <a:xfrm>
            <a:off x="838200" y="1366345"/>
            <a:ext cx="6234953" cy="4788393"/>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Picture Placeholder 2"/>
          <p:cNvSpPr>
            <a:spLocks noGrp="1"/>
          </p:cNvSpPr>
          <p:nvPr>
            <p:ph type="pic" sz="quarter" idx="13"/>
          </p:nvPr>
        </p:nvSpPr>
        <p:spPr>
          <a:xfrm>
            <a:off x="7653566" y="1364826"/>
            <a:ext cx="4538434" cy="4538434"/>
          </a:xfrm>
        </p:spPr>
        <p:txBody>
          <a:bodyPr/>
          <a:lstStyle>
            <a:lvl1pPr>
              <a:buClr>
                <a:schemeClr val="tx1"/>
              </a:buClr>
              <a:defRPr>
                <a:solidFill>
                  <a:schemeClr val="tx1"/>
                </a:solidFill>
              </a:defRPr>
            </a:lvl1pPr>
          </a:lstStyle>
          <a:p>
            <a:endParaRPr lang="en-US" dirty="0"/>
          </a:p>
        </p:txBody>
      </p:sp>
      <p:sp>
        <p:nvSpPr>
          <p:cNvPr id="9" name="Date Placeholder 3"/>
          <p:cNvSpPr>
            <a:spLocks noGrp="1"/>
          </p:cNvSpPr>
          <p:nvPr>
            <p:ph type="dt" sz="half" idx="2"/>
          </p:nvPr>
        </p:nvSpPr>
        <p:spPr>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dirty="0"/>
              <a:t>mn.gov/deed</a:t>
            </a:r>
          </a:p>
        </p:txBody>
      </p:sp>
      <p:sp>
        <p:nvSpPr>
          <p:cNvPr id="10" name="Slide Number Placeholder 5"/>
          <p:cNvSpPr>
            <a:spLocks noGrp="1"/>
          </p:cNvSpPr>
          <p:nvPr>
            <p:ph type="sldNum" sz="quarter" idx="4"/>
          </p:nvPr>
        </p:nvSpPr>
        <p:spPr>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2483254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am Page (4 Up)">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8"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a:t>Click to edit title</a:t>
            </a:r>
          </a:p>
        </p:txBody>
      </p:sp>
      <p:sp>
        <p:nvSpPr>
          <p:cNvPr id="17" name="Rectangle 16"/>
          <p:cNvSpPr/>
          <p:nvPr userDrawn="1"/>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 name="Picture Placeholder 2"/>
          <p:cNvSpPr>
            <a:spLocks noGrp="1"/>
          </p:cNvSpPr>
          <p:nvPr>
            <p:ph type="pic" sz="quarter" idx="13" hasCustomPrompt="1"/>
          </p:nvPr>
        </p:nvSpPr>
        <p:spPr>
          <a:xfrm>
            <a:off x="806332" y="1981899"/>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7" name="Text Placeholder 3"/>
          <p:cNvSpPr>
            <a:spLocks noGrp="1"/>
          </p:cNvSpPr>
          <p:nvPr>
            <p:ph type="body" sz="quarter" idx="15" hasCustomPrompt="1"/>
          </p:nvPr>
        </p:nvSpPr>
        <p:spPr>
          <a:xfrm>
            <a:off x="581719"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err="1"/>
              <a:t>Firstname</a:t>
            </a:r>
            <a:r>
              <a:rPr lang="en-US"/>
              <a:t> </a:t>
            </a:r>
            <a:r>
              <a:rPr lang="en-US" err="1"/>
              <a:t>Lastname</a:t>
            </a:r>
            <a:endParaRPr lang="en-US"/>
          </a:p>
          <a:p>
            <a:pPr lvl="0"/>
            <a:r>
              <a:rPr lang="en-US"/>
              <a:t>Job Title</a:t>
            </a:r>
          </a:p>
        </p:txBody>
      </p:sp>
      <p:sp>
        <p:nvSpPr>
          <p:cNvPr id="10" name="Picture Placeholder 2"/>
          <p:cNvSpPr>
            <a:spLocks noGrp="1"/>
          </p:cNvSpPr>
          <p:nvPr>
            <p:ph type="pic" sz="quarter" idx="16" hasCustomPrompt="1"/>
          </p:nvPr>
        </p:nvSpPr>
        <p:spPr>
          <a:xfrm>
            <a:off x="3646176"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1" name="Text Placeholder 3"/>
          <p:cNvSpPr>
            <a:spLocks noGrp="1"/>
          </p:cNvSpPr>
          <p:nvPr>
            <p:ph type="body" sz="quarter" idx="17" hasCustomPrompt="1"/>
          </p:nvPr>
        </p:nvSpPr>
        <p:spPr>
          <a:xfrm>
            <a:off x="3421563"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err="1"/>
              <a:t>Firstname</a:t>
            </a:r>
            <a:r>
              <a:rPr lang="en-US"/>
              <a:t> </a:t>
            </a:r>
            <a:r>
              <a:rPr lang="en-US" err="1"/>
              <a:t>Lastname</a:t>
            </a:r>
            <a:endParaRPr lang="en-US"/>
          </a:p>
          <a:p>
            <a:pPr lvl="0"/>
            <a:r>
              <a:rPr lang="en-US"/>
              <a:t>Job Title</a:t>
            </a:r>
          </a:p>
        </p:txBody>
      </p:sp>
      <p:sp>
        <p:nvSpPr>
          <p:cNvPr id="12" name="Picture Placeholder 2"/>
          <p:cNvSpPr>
            <a:spLocks noGrp="1"/>
          </p:cNvSpPr>
          <p:nvPr>
            <p:ph type="pic" sz="quarter" idx="18" hasCustomPrompt="1"/>
          </p:nvPr>
        </p:nvSpPr>
        <p:spPr>
          <a:xfrm>
            <a:off x="6486020"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3" name="Text Placeholder 3"/>
          <p:cNvSpPr>
            <a:spLocks noGrp="1"/>
          </p:cNvSpPr>
          <p:nvPr>
            <p:ph type="body" sz="quarter" idx="19" hasCustomPrompt="1"/>
          </p:nvPr>
        </p:nvSpPr>
        <p:spPr>
          <a:xfrm>
            <a:off x="6261407"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err="1"/>
              <a:t>Firstname</a:t>
            </a:r>
            <a:r>
              <a:rPr lang="en-US"/>
              <a:t> </a:t>
            </a:r>
            <a:r>
              <a:rPr lang="en-US" err="1"/>
              <a:t>Lastname</a:t>
            </a:r>
            <a:endParaRPr lang="en-US"/>
          </a:p>
          <a:p>
            <a:pPr lvl="0"/>
            <a:r>
              <a:rPr lang="en-US"/>
              <a:t>Job Title</a:t>
            </a:r>
          </a:p>
        </p:txBody>
      </p:sp>
      <p:sp>
        <p:nvSpPr>
          <p:cNvPr id="14" name="Picture Placeholder 2"/>
          <p:cNvSpPr>
            <a:spLocks noGrp="1"/>
          </p:cNvSpPr>
          <p:nvPr>
            <p:ph type="pic" sz="quarter" idx="20" hasCustomPrompt="1"/>
          </p:nvPr>
        </p:nvSpPr>
        <p:spPr>
          <a:xfrm>
            <a:off x="9325864"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5" name="Text Placeholder 3"/>
          <p:cNvSpPr>
            <a:spLocks noGrp="1"/>
          </p:cNvSpPr>
          <p:nvPr>
            <p:ph type="body" sz="quarter" idx="21" hasCustomPrompt="1"/>
          </p:nvPr>
        </p:nvSpPr>
        <p:spPr>
          <a:xfrm>
            <a:off x="9101251" y="4341161"/>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err="1"/>
              <a:t>Firstname</a:t>
            </a:r>
            <a:r>
              <a:rPr lang="en-US"/>
              <a:t> </a:t>
            </a:r>
            <a:r>
              <a:rPr lang="en-US" err="1"/>
              <a:t>Lastname</a:t>
            </a:r>
            <a:endParaRPr lang="en-US"/>
          </a:p>
          <a:p>
            <a:pPr lvl="0"/>
            <a:r>
              <a:rPr lang="en-US"/>
              <a:t>Job Title</a:t>
            </a:r>
          </a:p>
        </p:txBody>
      </p:sp>
      <p:sp>
        <p:nvSpPr>
          <p:cNvPr id="16" name="Rectangle 15"/>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 name="Date Placeholder 2"/>
          <p:cNvSpPr>
            <a:spLocks noGrp="1"/>
          </p:cNvSpPr>
          <p:nvPr>
            <p:ph type="dt" sz="half" idx="10"/>
          </p:nvPr>
        </p:nvSpPr>
        <p:spPr/>
        <p:txBody>
          <a:bodyPr/>
          <a:lstStyle/>
          <a:p>
            <a:endParaRPr lang="en-US" dirty="0"/>
          </a:p>
        </p:txBody>
      </p:sp>
      <p:sp>
        <p:nvSpPr>
          <p:cNvPr id="1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dirty="0"/>
              <a:t>mn.gov/deed</a:t>
            </a:r>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4941975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Logo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4"/>
            <a:ext cx="12192000" cy="1199223"/>
          </a:xfrm>
          <a:solidFill>
            <a:schemeClr val="accent1"/>
          </a:solidFill>
        </p:spPr>
        <p:txBody>
          <a:bodyPr wrap="square" lIns="182880" tIns="91440" rIns="182880" bIns="91440" spcCol="0" anchor="ctr">
            <a:normAutofit/>
          </a:bodyPr>
          <a:lstStyle>
            <a:lvl1pPr algn="ctr">
              <a:lnSpc>
                <a:spcPct val="90000"/>
              </a:lnSpc>
              <a:defRPr sz="3600" baseline="0">
                <a:solidFill>
                  <a:schemeClr val="bg1"/>
                </a:solidFill>
              </a:defRPr>
            </a:lvl1pPr>
          </a:lstStyle>
          <a:p>
            <a:r>
              <a:rPr lang="en-US"/>
              <a:t>Click to enter the slideshow title</a:t>
            </a:r>
          </a:p>
        </p:txBody>
      </p:sp>
      <p:sp>
        <p:nvSpPr>
          <p:cNvPr id="3" name="Rectangle 2"/>
          <p:cNvSpPr/>
          <p:nvPr userDrawn="1"/>
        </p:nvSpPr>
        <p:spPr>
          <a:xfrm>
            <a:off x="0" y="5387786"/>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12" name="Text Placeholder 10"/>
          <p:cNvSpPr>
            <a:spLocks noGrp="1"/>
          </p:cNvSpPr>
          <p:nvPr>
            <p:ph type="body" sz="quarter" idx="14" hasCustomPrompt="1"/>
          </p:nvPr>
        </p:nvSpPr>
        <p:spPr>
          <a:xfrm>
            <a:off x="2802467" y="5644884"/>
            <a:ext cx="6587067" cy="903062"/>
          </a:xfrm>
        </p:spPr>
        <p:txBody>
          <a:bodyPr>
            <a:normAutofit/>
          </a:bodyPr>
          <a:lstStyle>
            <a:lvl1pPr marL="0" indent="0" algn="ctr">
              <a:spcBef>
                <a:spcPts val="0"/>
              </a:spcBef>
              <a:spcAft>
                <a:spcPts val="1000"/>
              </a:spcAft>
              <a:buNone/>
              <a:defRPr sz="1800" baseline="0"/>
            </a:lvl1pPr>
          </a:lstStyle>
          <a:p>
            <a:r>
              <a:rPr lang="en-US" sz="1800" err="1"/>
              <a:t>Firstname</a:t>
            </a:r>
            <a:r>
              <a:rPr lang="en-US" sz="1800"/>
              <a:t> </a:t>
            </a:r>
            <a:r>
              <a:rPr lang="en-US" sz="1800" err="1"/>
              <a:t>Lastname</a:t>
            </a:r>
            <a:r>
              <a:rPr lang="en-US" sz="1800"/>
              <a:t> | Job Title</a:t>
            </a:r>
          </a:p>
          <a:p>
            <a:r>
              <a:rPr lang="en-US" sz="1800"/>
              <a:t>Date</a:t>
            </a:r>
            <a:endParaRPr lang="en-US"/>
          </a:p>
        </p:txBody>
      </p:sp>
      <p:sp>
        <p:nvSpPr>
          <p:cNvPr id="18" name="Date Placeholder 17"/>
          <p:cNvSpPr>
            <a:spLocks noGrp="1"/>
          </p:cNvSpPr>
          <p:nvPr>
            <p:ph type="dt" sz="half" idx="15"/>
          </p:nvPr>
        </p:nvSpPr>
        <p:spPr/>
        <p:txBody>
          <a:bodyPr/>
          <a:lstStyle/>
          <a:p>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dirty="0"/>
              <a:t>mn.gov/deed</a:t>
            </a:r>
          </a:p>
        </p:txBody>
      </p:sp>
      <p:sp>
        <p:nvSpPr>
          <p:cNvPr id="19" name="Slide Number Placeholder 18"/>
          <p:cNvSpPr>
            <a:spLocks noGrp="1"/>
          </p:cNvSpPr>
          <p:nvPr>
            <p:ph type="sldNum" sz="quarter" idx="16"/>
          </p:nvPr>
        </p:nvSpPr>
        <p:spPr/>
        <p:txBody>
          <a:bodyPr/>
          <a:lstStyle/>
          <a:p>
            <a:fld id="{48F63A3B-78C7-47BE-AE5E-E10140E04643}" type="slidenum">
              <a:rPr lang="en-US" smtClean="0"/>
              <a:pPr/>
              <a:t>‹#›</a:t>
            </a:fld>
            <a:endParaRPr lang="en-US" dirty="0"/>
          </a:p>
        </p:txBody>
      </p:sp>
      <p:pic>
        <p:nvPicPr>
          <p:cNvPr id="11" name="Picture Placeholder 4" descr="Minnesota logo"/>
          <p:cNvPicPr>
            <a:picLocks noChangeAspect="1"/>
          </p:cNvPicPr>
          <p:nvPr userDrawn="1"/>
        </p:nvPicPr>
        <p:blipFill>
          <a:blip r:embed="rId2">
            <a:extLst>
              <a:ext uri="{28A0092B-C50C-407E-A947-70E740481C1C}">
                <a14:useLocalDpi xmlns:a14="http://schemas.microsoft.com/office/drawing/2010/main" val="0"/>
              </a:ext>
            </a:extLst>
          </a:blip>
          <a:srcRect t="7200" b="7200"/>
          <a:stretch>
            <a:fillRect/>
          </a:stretch>
        </p:blipFill>
        <p:spPr>
          <a:xfrm>
            <a:off x="3036685" y="1315550"/>
            <a:ext cx="6118629" cy="1696642"/>
          </a:xfrm>
          <a:prstGeom prst="rect">
            <a:avLst/>
          </a:prstGeom>
        </p:spPr>
      </p:pic>
    </p:spTree>
    <p:extLst>
      <p:ext uri="{BB962C8B-B14F-4D97-AF65-F5344CB8AC3E}">
        <p14:creationId xmlns:p14="http://schemas.microsoft.com/office/powerpoint/2010/main" val="26680422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am Page (3 Up)">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8"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a:t>Click to edit title</a:t>
            </a:r>
          </a:p>
        </p:txBody>
      </p:sp>
      <p:sp>
        <p:nvSpPr>
          <p:cNvPr id="17" name="Rectangle 16"/>
          <p:cNvSpPr/>
          <p:nvPr userDrawn="1"/>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 name="Picture Placeholder 2"/>
          <p:cNvSpPr>
            <a:spLocks noGrp="1"/>
          </p:cNvSpPr>
          <p:nvPr>
            <p:ph type="pic" sz="quarter" idx="13" hasCustomPrompt="1"/>
          </p:nvPr>
        </p:nvSpPr>
        <p:spPr>
          <a:xfrm>
            <a:off x="1572814" y="1964392"/>
            <a:ext cx="2332190" cy="2332190"/>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7" name="Text Placeholder 3"/>
          <p:cNvSpPr>
            <a:spLocks noGrp="1"/>
          </p:cNvSpPr>
          <p:nvPr>
            <p:ph type="body" sz="quarter" idx="15" hasCustomPrompt="1"/>
          </p:nvPr>
        </p:nvSpPr>
        <p:spPr>
          <a:xfrm>
            <a:off x="146922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err="1"/>
              <a:t>Firstname</a:t>
            </a:r>
            <a:r>
              <a:rPr lang="en-US"/>
              <a:t> </a:t>
            </a:r>
            <a:r>
              <a:rPr lang="en-US" err="1"/>
              <a:t>Lastname</a:t>
            </a:r>
            <a:endParaRPr lang="en-US"/>
          </a:p>
          <a:p>
            <a:pPr lvl="0"/>
            <a:r>
              <a:rPr lang="en-US"/>
              <a:t>Job Title</a:t>
            </a:r>
          </a:p>
        </p:txBody>
      </p:sp>
      <p:sp>
        <p:nvSpPr>
          <p:cNvPr id="10" name="Picture Placeholder 2"/>
          <p:cNvSpPr>
            <a:spLocks noGrp="1"/>
          </p:cNvSpPr>
          <p:nvPr>
            <p:ph type="pic" sz="quarter" idx="16" hasCustomPrompt="1"/>
          </p:nvPr>
        </p:nvSpPr>
        <p:spPr>
          <a:xfrm>
            <a:off x="4824541" y="1964392"/>
            <a:ext cx="2317864" cy="2317864"/>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1" name="Text Placeholder 3"/>
          <p:cNvSpPr>
            <a:spLocks noGrp="1"/>
          </p:cNvSpPr>
          <p:nvPr>
            <p:ph type="body" sz="quarter" idx="17" hasCustomPrompt="1"/>
          </p:nvPr>
        </p:nvSpPr>
        <p:spPr>
          <a:xfrm>
            <a:off x="471223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err="1"/>
              <a:t>Firstname</a:t>
            </a:r>
            <a:r>
              <a:rPr lang="en-US"/>
              <a:t> </a:t>
            </a:r>
            <a:r>
              <a:rPr lang="en-US" err="1"/>
              <a:t>Lastname</a:t>
            </a:r>
            <a:endParaRPr lang="en-US"/>
          </a:p>
          <a:p>
            <a:pPr lvl="0"/>
            <a:r>
              <a:rPr lang="en-US"/>
              <a:t>Job Title</a:t>
            </a:r>
          </a:p>
        </p:txBody>
      </p:sp>
      <p:sp>
        <p:nvSpPr>
          <p:cNvPr id="12" name="Picture Placeholder 2"/>
          <p:cNvSpPr>
            <a:spLocks noGrp="1"/>
          </p:cNvSpPr>
          <p:nvPr>
            <p:ph type="pic" sz="quarter" idx="18" hasCustomPrompt="1"/>
          </p:nvPr>
        </p:nvSpPr>
        <p:spPr>
          <a:xfrm>
            <a:off x="8067551" y="1964392"/>
            <a:ext cx="2317864" cy="2317864"/>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3" name="Text Placeholder 3"/>
          <p:cNvSpPr>
            <a:spLocks noGrp="1"/>
          </p:cNvSpPr>
          <p:nvPr>
            <p:ph type="body" sz="quarter" idx="19" hasCustomPrompt="1"/>
          </p:nvPr>
        </p:nvSpPr>
        <p:spPr>
          <a:xfrm>
            <a:off x="795524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err="1"/>
              <a:t>Firstname</a:t>
            </a:r>
            <a:r>
              <a:rPr lang="en-US"/>
              <a:t> </a:t>
            </a:r>
            <a:r>
              <a:rPr lang="en-US" err="1"/>
              <a:t>Lastname</a:t>
            </a:r>
            <a:endParaRPr lang="en-US"/>
          </a:p>
          <a:p>
            <a:pPr lvl="0"/>
            <a:r>
              <a:rPr lang="en-US"/>
              <a:t>Job Title</a:t>
            </a:r>
          </a:p>
        </p:txBody>
      </p:sp>
      <p:sp>
        <p:nvSpPr>
          <p:cNvPr id="16" name="Rectangle 15"/>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 name="Date Placeholder 2"/>
          <p:cNvSpPr>
            <a:spLocks noGrp="1"/>
          </p:cNvSpPr>
          <p:nvPr>
            <p:ph type="dt" sz="half" idx="10"/>
          </p:nvPr>
        </p:nvSpPr>
        <p:spPr/>
        <p:txBody>
          <a:bodyPr/>
          <a:lstStyle/>
          <a:p>
            <a:endParaRPr lang="en-US" dirty="0"/>
          </a:p>
        </p:txBody>
      </p:sp>
      <p:sp>
        <p:nvSpPr>
          <p:cNvPr id="1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dirty="0"/>
              <a:t>mn.gov/deed</a:t>
            </a:r>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1921030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am Page 4-Up White Vertical">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a:t>Click to edit title</a:t>
            </a:r>
          </a:p>
        </p:txBody>
      </p:sp>
      <p:sp>
        <p:nvSpPr>
          <p:cNvPr id="6" name="Picture Placeholder 2"/>
          <p:cNvSpPr>
            <a:spLocks noGrp="1"/>
          </p:cNvSpPr>
          <p:nvPr>
            <p:ph type="pic" sz="quarter" idx="13" hasCustomPrompt="1"/>
          </p:nvPr>
        </p:nvSpPr>
        <p:spPr>
          <a:xfrm>
            <a:off x="806332" y="1981899"/>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7" name="Text Placeholder 3"/>
          <p:cNvSpPr>
            <a:spLocks noGrp="1"/>
          </p:cNvSpPr>
          <p:nvPr>
            <p:ph type="body" sz="quarter" idx="15" hasCustomPrompt="1"/>
          </p:nvPr>
        </p:nvSpPr>
        <p:spPr>
          <a:xfrm>
            <a:off x="581719" y="4345146"/>
            <a:ext cx="2542477" cy="1623853"/>
          </a:xfrm>
        </p:spPr>
        <p:txBody>
          <a:bodyPr>
            <a:normAutofit/>
          </a:bodyPr>
          <a:lstStyle>
            <a:lvl1pPr marL="0" indent="0" algn="ctr">
              <a:lnSpc>
                <a:spcPct val="100000"/>
              </a:lnSpc>
              <a:spcBef>
                <a:spcPts val="0"/>
              </a:spcBef>
              <a:buNone/>
              <a:defRPr sz="1800" b="0">
                <a:solidFill>
                  <a:schemeClr val="tx2"/>
                </a:solidFill>
              </a:defRPr>
            </a:lvl1pPr>
          </a:lstStyle>
          <a:p>
            <a:pPr lvl="0"/>
            <a:r>
              <a:rPr lang="en-US"/>
              <a:t>Click to edit text</a:t>
            </a:r>
          </a:p>
        </p:txBody>
      </p:sp>
      <p:sp>
        <p:nvSpPr>
          <p:cNvPr id="10" name="Picture Placeholder 2"/>
          <p:cNvSpPr>
            <a:spLocks noGrp="1"/>
          </p:cNvSpPr>
          <p:nvPr>
            <p:ph type="pic" sz="quarter" idx="16" hasCustomPrompt="1"/>
          </p:nvPr>
        </p:nvSpPr>
        <p:spPr>
          <a:xfrm>
            <a:off x="3646176"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1" name="Text Placeholder 3"/>
          <p:cNvSpPr>
            <a:spLocks noGrp="1"/>
          </p:cNvSpPr>
          <p:nvPr>
            <p:ph type="body" sz="quarter" idx="17" hasCustomPrompt="1"/>
          </p:nvPr>
        </p:nvSpPr>
        <p:spPr>
          <a:xfrm>
            <a:off x="3421563"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a:t>Click to edit text</a:t>
            </a:r>
          </a:p>
        </p:txBody>
      </p:sp>
      <p:sp>
        <p:nvSpPr>
          <p:cNvPr id="12" name="Picture Placeholder 2"/>
          <p:cNvSpPr>
            <a:spLocks noGrp="1"/>
          </p:cNvSpPr>
          <p:nvPr>
            <p:ph type="pic" sz="quarter" idx="18" hasCustomPrompt="1"/>
          </p:nvPr>
        </p:nvSpPr>
        <p:spPr>
          <a:xfrm>
            <a:off x="6486020"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3" name="Text Placeholder 3"/>
          <p:cNvSpPr>
            <a:spLocks noGrp="1"/>
          </p:cNvSpPr>
          <p:nvPr>
            <p:ph type="body" sz="quarter" idx="19" hasCustomPrompt="1"/>
          </p:nvPr>
        </p:nvSpPr>
        <p:spPr>
          <a:xfrm>
            <a:off x="6261407"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a:t>Click to edit text</a:t>
            </a:r>
          </a:p>
        </p:txBody>
      </p:sp>
      <p:sp>
        <p:nvSpPr>
          <p:cNvPr id="14" name="Picture Placeholder 2"/>
          <p:cNvSpPr>
            <a:spLocks noGrp="1"/>
          </p:cNvSpPr>
          <p:nvPr>
            <p:ph type="pic" sz="quarter" idx="20" hasCustomPrompt="1"/>
          </p:nvPr>
        </p:nvSpPr>
        <p:spPr>
          <a:xfrm>
            <a:off x="9325864"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5" name="Text Placeholder 3"/>
          <p:cNvSpPr>
            <a:spLocks noGrp="1"/>
          </p:cNvSpPr>
          <p:nvPr>
            <p:ph type="body" sz="quarter" idx="21" hasCustomPrompt="1"/>
          </p:nvPr>
        </p:nvSpPr>
        <p:spPr>
          <a:xfrm>
            <a:off x="9101251" y="4341161"/>
            <a:ext cx="2542477" cy="1627838"/>
          </a:xfrm>
        </p:spPr>
        <p:txBody>
          <a:bodyPr>
            <a:normAutofit/>
          </a:bodyPr>
          <a:lstStyle>
            <a:lvl1pPr marL="0" indent="0" algn="ctr">
              <a:lnSpc>
                <a:spcPct val="100000"/>
              </a:lnSpc>
              <a:spcBef>
                <a:spcPts val="0"/>
              </a:spcBef>
              <a:buNone/>
              <a:defRPr sz="1800" b="0">
                <a:solidFill>
                  <a:schemeClr val="tx2"/>
                </a:solidFill>
              </a:defRPr>
            </a:lvl1pPr>
          </a:lstStyle>
          <a:p>
            <a:pPr lvl="0"/>
            <a:r>
              <a:rPr lang="en-US"/>
              <a:t>Click to edit text</a:t>
            </a:r>
          </a:p>
        </p:txBody>
      </p:sp>
      <p:sp>
        <p:nvSpPr>
          <p:cNvPr id="19" name="Rectangle 18"/>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 name="Date Placeholder 2"/>
          <p:cNvSpPr>
            <a:spLocks noGrp="1"/>
          </p:cNvSpPr>
          <p:nvPr>
            <p:ph type="dt" sz="half" idx="10"/>
          </p:nvPr>
        </p:nvSpPr>
        <p:spPr/>
        <p:txBody>
          <a:bodyPr/>
          <a:lstStyle/>
          <a:p>
            <a:endParaRPr lang="en-US" dirty="0"/>
          </a:p>
        </p:txBody>
      </p:sp>
      <p:sp>
        <p:nvSpPr>
          <p:cNvPr id="2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dirty="0"/>
              <a:t>mn.gov/deed</a:t>
            </a:r>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9666614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am Page 4-Up Gray BG Horizontal">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8"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a:t>Click to edit title</a:t>
            </a:r>
          </a:p>
        </p:txBody>
      </p:sp>
      <p:sp>
        <p:nvSpPr>
          <p:cNvPr id="17" name="Rectangle 16"/>
          <p:cNvSpPr/>
          <p:nvPr userDrawn="1"/>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9" name="Picture Placeholder 2"/>
          <p:cNvSpPr>
            <a:spLocks noGrp="1"/>
          </p:cNvSpPr>
          <p:nvPr>
            <p:ph type="pic" sz="quarter" idx="13" hasCustomPrompt="1"/>
          </p:nvPr>
        </p:nvSpPr>
        <p:spPr>
          <a:xfrm>
            <a:off x="806332" y="167477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4" name="Text Placeholder 3"/>
          <p:cNvSpPr>
            <a:spLocks noGrp="1"/>
          </p:cNvSpPr>
          <p:nvPr>
            <p:ph type="body" sz="quarter" idx="16"/>
          </p:nvPr>
        </p:nvSpPr>
        <p:spPr>
          <a:xfrm>
            <a:off x="2876550" y="1674772"/>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23" name="Picture Placeholder 2"/>
          <p:cNvSpPr>
            <a:spLocks noGrp="1"/>
          </p:cNvSpPr>
          <p:nvPr>
            <p:ph type="pic" sz="quarter" idx="14" hasCustomPrompt="1"/>
          </p:nvPr>
        </p:nvSpPr>
        <p:spPr>
          <a:xfrm>
            <a:off x="806331" y="393936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4" name="Text Placeholder 3"/>
          <p:cNvSpPr>
            <a:spLocks noGrp="1"/>
          </p:cNvSpPr>
          <p:nvPr>
            <p:ph type="body" sz="quarter" idx="15"/>
          </p:nvPr>
        </p:nvSpPr>
        <p:spPr>
          <a:xfrm>
            <a:off x="2876550" y="3939361"/>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25" name="Picture Placeholder 2"/>
          <p:cNvSpPr>
            <a:spLocks noGrp="1"/>
          </p:cNvSpPr>
          <p:nvPr>
            <p:ph type="pic" sz="quarter" idx="17" hasCustomPrompt="1"/>
          </p:nvPr>
        </p:nvSpPr>
        <p:spPr>
          <a:xfrm>
            <a:off x="6199805" y="167477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6" name="Text Placeholder 3"/>
          <p:cNvSpPr>
            <a:spLocks noGrp="1"/>
          </p:cNvSpPr>
          <p:nvPr>
            <p:ph type="body" sz="quarter" idx="18"/>
          </p:nvPr>
        </p:nvSpPr>
        <p:spPr>
          <a:xfrm>
            <a:off x="8270023" y="1674772"/>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27" name="Picture Placeholder 2"/>
          <p:cNvSpPr>
            <a:spLocks noGrp="1"/>
          </p:cNvSpPr>
          <p:nvPr>
            <p:ph type="pic" sz="quarter" idx="19" hasCustomPrompt="1"/>
          </p:nvPr>
        </p:nvSpPr>
        <p:spPr>
          <a:xfrm>
            <a:off x="6199805" y="393936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8" name="Text Placeholder 3"/>
          <p:cNvSpPr>
            <a:spLocks noGrp="1"/>
          </p:cNvSpPr>
          <p:nvPr>
            <p:ph type="body" sz="quarter" idx="20"/>
          </p:nvPr>
        </p:nvSpPr>
        <p:spPr>
          <a:xfrm>
            <a:off x="8270023" y="3939360"/>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16" name="Rectangle 15"/>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 name="Date Placeholder 2"/>
          <p:cNvSpPr>
            <a:spLocks noGrp="1"/>
          </p:cNvSpPr>
          <p:nvPr>
            <p:ph type="dt" sz="half" idx="10"/>
          </p:nvPr>
        </p:nvSpPr>
        <p:spPr/>
        <p:txBody>
          <a:bodyPr/>
          <a:lstStyle/>
          <a:p>
            <a:endParaRPr lang="en-US" dirty="0"/>
          </a:p>
        </p:txBody>
      </p:sp>
      <p:sp>
        <p:nvSpPr>
          <p:cNvPr id="2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dirty="0"/>
              <a:t>mn.gov/deed</a:t>
            </a:r>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0541567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am Page 4 Up White BG Horizontal">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a:t>Click to edit title</a:t>
            </a:r>
          </a:p>
        </p:txBody>
      </p:sp>
      <p:sp>
        <p:nvSpPr>
          <p:cNvPr id="12" name="Picture Placeholder 2"/>
          <p:cNvSpPr>
            <a:spLocks noGrp="1"/>
          </p:cNvSpPr>
          <p:nvPr>
            <p:ph type="pic" sz="quarter" idx="13" hasCustomPrompt="1"/>
          </p:nvPr>
        </p:nvSpPr>
        <p:spPr>
          <a:xfrm>
            <a:off x="806332" y="167477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5" name="Text Placeholder 3"/>
          <p:cNvSpPr>
            <a:spLocks noGrp="1"/>
          </p:cNvSpPr>
          <p:nvPr>
            <p:ph type="body" sz="quarter" idx="16"/>
          </p:nvPr>
        </p:nvSpPr>
        <p:spPr>
          <a:xfrm>
            <a:off x="2876550" y="1674772"/>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13" name="Picture Placeholder 2"/>
          <p:cNvSpPr>
            <a:spLocks noGrp="1"/>
          </p:cNvSpPr>
          <p:nvPr>
            <p:ph type="pic" sz="quarter" idx="14" hasCustomPrompt="1"/>
          </p:nvPr>
        </p:nvSpPr>
        <p:spPr>
          <a:xfrm>
            <a:off x="806331" y="393936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4" name="Text Placeholder 3"/>
          <p:cNvSpPr>
            <a:spLocks noGrp="1"/>
          </p:cNvSpPr>
          <p:nvPr>
            <p:ph type="body" sz="quarter" idx="15"/>
          </p:nvPr>
        </p:nvSpPr>
        <p:spPr>
          <a:xfrm>
            <a:off x="2876550" y="3939361"/>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16" name="Picture Placeholder 2"/>
          <p:cNvSpPr>
            <a:spLocks noGrp="1"/>
          </p:cNvSpPr>
          <p:nvPr>
            <p:ph type="pic" sz="quarter" idx="17" hasCustomPrompt="1"/>
          </p:nvPr>
        </p:nvSpPr>
        <p:spPr>
          <a:xfrm>
            <a:off x="6199805" y="167477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7" name="Text Placeholder 3"/>
          <p:cNvSpPr>
            <a:spLocks noGrp="1"/>
          </p:cNvSpPr>
          <p:nvPr>
            <p:ph type="body" sz="quarter" idx="18"/>
          </p:nvPr>
        </p:nvSpPr>
        <p:spPr>
          <a:xfrm>
            <a:off x="8270023" y="1674772"/>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18" name="Picture Placeholder 2"/>
          <p:cNvSpPr>
            <a:spLocks noGrp="1"/>
          </p:cNvSpPr>
          <p:nvPr>
            <p:ph type="pic" sz="quarter" idx="19" hasCustomPrompt="1"/>
          </p:nvPr>
        </p:nvSpPr>
        <p:spPr>
          <a:xfrm>
            <a:off x="6199805" y="393936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9" name="Text Placeholder 3"/>
          <p:cNvSpPr>
            <a:spLocks noGrp="1"/>
          </p:cNvSpPr>
          <p:nvPr>
            <p:ph type="body" sz="quarter" idx="20"/>
          </p:nvPr>
        </p:nvSpPr>
        <p:spPr>
          <a:xfrm>
            <a:off x="8270023" y="393936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8" name="Rectangle 7"/>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 name="Date Placeholder 3"/>
          <p:cNvSpPr>
            <a:spLocks noGrp="1"/>
          </p:cNvSpPr>
          <p:nvPr>
            <p:ph type="dt" sz="half" idx="10"/>
          </p:nvPr>
        </p:nvSpPr>
        <p:spPr/>
        <p:txBody>
          <a:bodyPr/>
          <a:lstStyle/>
          <a:p>
            <a:endParaRPr lang="en-US" dirty="0"/>
          </a:p>
        </p:txBody>
      </p:sp>
      <p:sp>
        <p:nvSpPr>
          <p:cNvPr id="2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dirty="0"/>
              <a:t>mn.gov/deed</a:t>
            </a:r>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8327806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am Page Duo Gray Horizontal">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a:t>Click to edit title</a:t>
            </a:r>
          </a:p>
        </p:txBody>
      </p:sp>
      <p:sp>
        <p:nvSpPr>
          <p:cNvPr id="17" name="Rectangle 16"/>
          <p:cNvSpPr/>
          <p:nvPr userDrawn="1"/>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9" name="Picture Placeholder 2"/>
          <p:cNvSpPr>
            <a:spLocks noGrp="1"/>
          </p:cNvSpPr>
          <p:nvPr>
            <p:ph type="pic" sz="quarter" idx="13" hasCustomPrompt="1"/>
          </p:nvPr>
        </p:nvSpPr>
        <p:spPr>
          <a:xfrm>
            <a:off x="806332" y="2571729"/>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4" name="Text Placeholder 3"/>
          <p:cNvSpPr>
            <a:spLocks noGrp="1"/>
          </p:cNvSpPr>
          <p:nvPr>
            <p:ph type="body" sz="quarter" idx="16"/>
          </p:nvPr>
        </p:nvSpPr>
        <p:spPr>
          <a:xfrm>
            <a:off x="2876550" y="257173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25" name="Picture Placeholder 2"/>
          <p:cNvSpPr>
            <a:spLocks noGrp="1"/>
          </p:cNvSpPr>
          <p:nvPr>
            <p:ph type="pic" sz="quarter" idx="17" hasCustomPrompt="1"/>
          </p:nvPr>
        </p:nvSpPr>
        <p:spPr>
          <a:xfrm>
            <a:off x="6199805" y="2571729"/>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6" name="Text Placeholder 3"/>
          <p:cNvSpPr>
            <a:spLocks noGrp="1"/>
          </p:cNvSpPr>
          <p:nvPr>
            <p:ph type="body" sz="quarter" idx="18"/>
          </p:nvPr>
        </p:nvSpPr>
        <p:spPr>
          <a:xfrm>
            <a:off x="8270023" y="257173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16" name="Rectangle 15"/>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 name="Date Placeholder 2"/>
          <p:cNvSpPr>
            <a:spLocks noGrp="1"/>
          </p:cNvSpPr>
          <p:nvPr>
            <p:ph type="dt" sz="half" idx="10"/>
          </p:nvPr>
        </p:nvSpPr>
        <p:spPr/>
        <p:txBody>
          <a:bodyPr/>
          <a:lstStyle/>
          <a:p>
            <a:endParaRPr lang="en-US" dirty="0"/>
          </a:p>
        </p:txBody>
      </p:sp>
      <p:sp>
        <p:nvSpPr>
          <p:cNvPr id="2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dirty="0"/>
              <a:t>mn.gov/deed</a:t>
            </a:r>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2203857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am Page 2 Up White BG Horizontal">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a:t>Click to edit title</a:t>
            </a:r>
          </a:p>
        </p:txBody>
      </p:sp>
      <p:sp>
        <p:nvSpPr>
          <p:cNvPr id="8" name="Rectangle 7"/>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 name="Picture Placeholder 2"/>
          <p:cNvSpPr>
            <a:spLocks noGrp="1"/>
          </p:cNvSpPr>
          <p:nvPr>
            <p:ph type="pic" sz="quarter" idx="13" hasCustomPrompt="1"/>
          </p:nvPr>
        </p:nvSpPr>
        <p:spPr>
          <a:xfrm>
            <a:off x="806332" y="2800328"/>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5" name="Text Placeholder 3"/>
          <p:cNvSpPr>
            <a:spLocks noGrp="1"/>
          </p:cNvSpPr>
          <p:nvPr>
            <p:ph type="body" sz="quarter" idx="16"/>
          </p:nvPr>
        </p:nvSpPr>
        <p:spPr>
          <a:xfrm>
            <a:off x="2876550" y="2800329"/>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16" name="Picture Placeholder 2"/>
          <p:cNvSpPr>
            <a:spLocks noGrp="1"/>
          </p:cNvSpPr>
          <p:nvPr>
            <p:ph type="pic" sz="quarter" idx="17" hasCustomPrompt="1"/>
          </p:nvPr>
        </p:nvSpPr>
        <p:spPr>
          <a:xfrm>
            <a:off x="6199805" y="2800328"/>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7" name="Text Placeholder 3"/>
          <p:cNvSpPr>
            <a:spLocks noGrp="1"/>
          </p:cNvSpPr>
          <p:nvPr>
            <p:ph type="body" sz="quarter" idx="18"/>
          </p:nvPr>
        </p:nvSpPr>
        <p:spPr>
          <a:xfrm>
            <a:off x="8270023" y="2800329"/>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2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dirty="0"/>
              <a:t>mn.gov/deed</a:t>
            </a:r>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5345855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Big Image - Red Title">
    <p:bg>
      <p:bgPr>
        <a:solidFill>
          <a:schemeClr val="bg1"/>
        </a:solidFill>
        <a:effectLst/>
      </p:bgPr>
    </p:bg>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a:xfrm>
            <a:off x="0" y="2"/>
            <a:ext cx="12192000" cy="6857998"/>
          </a:xfrm>
        </p:spPr>
        <p:txBody>
          <a:bodyPr/>
          <a:lstStyle/>
          <a:p>
            <a:r>
              <a:rPr lang="en-US" dirty="0"/>
              <a:t>Click icon to add picture</a:t>
            </a:r>
          </a:p>
        </p:txBody>
      </p:sp>
      <p:sp>
        <p:nvSpPr>
          <p:cNvPr id="9" name="Title 1"/>
          <p:cNvSpPr>
            <a:spLocks noGrp="1"/>
          </p:cNvSpPr>
          <p:nvPr>
            <p:ph type="title" hasCustomPrompt="1"/>
          </p:nvPr>
        </p:nvSpPr>
        <p:spPr>
          <a:xfrm>
            <a:off x="1" y="5638801"/>
            <a:ext cx="12192000" cy="1219200"/>
          </a:xfrm>
          <a:solidFill>
            <a:srgbClr val="003865">
              <a:alpha val="87843"/>
            </a:srgbClr>
          </a:solidFill>
        </p:spPr>
        <p:txBody>
          <a:bodyPr>
            <a:normAutofit/>
          </a:bodyPr>
          <a:lstStyle>
            <a:lvl1pPr algn="ctr">
              <a:defRPr sz="3600">
                <a:solidFill>
                  <a:schemeClr val="bg1"/>
                </a:solidFill>
              </a:defRPr>
            </a:lvl1pPr>
          </a:lstStyle>
          <a:p>
            <a:r>
              <a:rPr lang="en-US"/>
              <a:t>Click to edit title</a:t>
            </a:r>
          </a:p>
        </p:txBody>
      </p:sp>
      <p:sp>
        <p:nvSpPr>
          <p:cNvPr id="5" name="Date Placeholder 3"/>
          <p:cNvSpPr>
            <a:spLocks noGrp="1"/>
          </p:cNvSpPr>
          <p:nvPr>
            <p:ph type="dt" sz="half" idx="11"/>
          </p:nvPr>
        </p:nvSpPr>
        <p:spPr>
          <a:xfrm>
            <a:off x="838200" y="6356350"/>
            <a:ext cx="1358590" cy="365125"/>
          </a:xfrm>
        </p:spPr>
        <p:txBody>
          <a:bodyPr/>
          <a:lstStyle/>
          <a:p>
            <a:endParaRPr lang="en-US" dirty="0"/>
          </a:p>
        </p:txBody>
      </p:sp>
      <p:sp>
        <p:nvSpPr>
          <p:cNvPr id="6"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dirty="0"/>
              <a:t>mn.gov/deed</a:t>
            </a:r>
          </a:p>
        </p:txBody>
      </p:sp>
      <p:sp>
        <p:nvSpPr>
          <p:cNvPr id="7" name="Slide Number Placeholder 5"/>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2326220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Big Image - Black Title">
    <p:bg>
      <p:bgPr>
        <a:solidFill>
          <a:schemeClr val="bg1"/>
        </a:solidFill>
        <a:effectLst/>
      </p:bgPr>
    </p:bg>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a:xfrm>
            <a:off x="0" y="2"/>
            <a:ext cx="12192000" cy="6857999"/>
          </a:xfrm>
        </p:spPr>
        <p:txBody>
          <a:bodyPr/>
          <a:lstStyle/>
          <a:p>
            <a:r>
              <a:rPr lang="en-US" dirty="0"/>
              <a:t>Click icon to add picture</a:t>
            </a:r>
          </a:p>
        </p:txBody>
      </p:sp>
      <p:sp>
        <p:nvSpPr>
          <p:cNvPr id="9" name="Title 1"/>
          <p:cNvSpPr>
            <a:spLocks noGrp="1"/>
          </p:cNvSpPr>
          <p:nvPr>
            <p:ph type="title" hasCustomPrompt="1"/>
          </p:nvPr>
        </p:nvSpPr>
        <p:spPr>
          <a:xfrm>
            <a:off x="1" y="5638801"/>
            <a:ext cx="12192000" cy="1219200"/>
          </a:xfrm>
          <a:solidFill>
            <a:srgbClr val="0D0D0D">
              <a:alpha val="87843"/>
            </a:srgbClr>
          </a:solidFill>
        </p:spPr>
        <p:txBody>
          <a:bodyPr>
            <a:normAutofit/>
          </a:bodyPr>
          <a:lstStyle>
            <a:lvl1pPr algn="ctr">
              <a:defRPr sz="3600">
                <a:solidFill>
                  <a:schemeClr val="bg1"/>
                </a:solidFill>
              </a:defRPr>
            </a:lvl1pPr>
          </a:lstStyle>
          <a:p>
            <a:r>
              <a:rPr lang="en-US"/>
              <a:t>Click to edit title</a:t>
            </a:r>
          </a:p>
        </p:txBody>
      </p:sp>
      <p:sp>
        <p:nvSpPr>
          <p:cNvPr id="5" name="Date Placeholder 3"/>
          <p:cNvSpPr>
            <a:spLocks noGrp="1"/>
          </p:cNvSpPr>
          <p:nvPr>
            <p:ph type="dt" sz="half" idx="11"/>
          </p:nvPr>
        </p:nvSpPr>
        <p:spPr>
          <a:xfrm>
            <a:off x="838200" y="6356350"/>
            <a:ext cx="1358590" cy="365125"/>
          </a:xfrm>
        </p:spPr>
        <p:txBody>
          <a:bodyPr/>
          <a:lstStyle>
            <a:lvl1pPr>
              <a:defRPr>
                <a:solidFill>
                  <a:schemeClr val="bg1"/>
                </a:solidFill>
              </a:defRPr>
            </a:lvl1pPr>
          </a:lstStyle>
          <a:p>
            <a:endParaRPr lang="en-US" dirty="0"/>
          </a:p>
        </p:txBody>
      </p:sp>
      <p:sp>
        <p:nvSpPr>
          <p:cNvPr id="6"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dirty="0"/>
              <a:t>mn.gov/deed</a:t>
            </a:r>
          </a:p>
        </p:txBody>
      </p:sp>
      <p:sp>
        <p:nvSpPr>
          <p:cNvPr id="7" name="Slide Number Placeholder 5"/>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3662958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ig Image - Blue Title">
    <p:bg>
      <p:bgPr>
        <a:solidFill>
          <a:schemeClr val="bg1"/>
        </a:solidFill>
        <a:effectLst/>
      </p:bgPr>
    </p:bg>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a:xfrm>
            <a:off x="0" y="2"/>
            <a:ext cx="12192000" cy="6857999"/>
          </a:xfrm>
        </p:spPr>
        <p:txBody>
          <a:bodyPr/>
          <a:lstStyle/>
          <a:p>
            <a:r>
              <a:rPr lang="en-US" dirty="0"/>
              <a:t>Click icon to add picture</a:t>
            </a:r>
          </a:p>
        </p:txBody>
      </p:sp>
      <p:sp>
        <p:nvSpPr>
          <p:cNvPr id="9" name="Title 1"/>
          <p:cNvSpPr>
            <a:spLocks noGrp="1"/>
          </p:cNvSpPr>
          <p:nvPr>
            <p:ph type="title" hasCustomPrompt="1"/>
          </p:nvPr>
        </p:nvSpPr>
        <p:spPr>
          <a:xfrm>
            <a:off x="1" y="5638800"/>
            <a:ext cx="12192000" cy="1219200"/>
          </a:xfrm>
          <a:solidFill>
            <a:srgbClr val="78BE21">
              <a:alpha val="87843"/>
            </a:srgbClr>
          </a:solidFill>
        </p:spPr>
        <p:txBody>
          <a:bodyPr>
            <a:normAutofit/>
          </a:bodyPr>
          <a:lstStyle>
            <a:lvl1pPr algn="ctr">
              <a:defRPr sz="3600">
                <a:solidFill>
                  <a:schemeClr val="tx2"/>
                </a:solidFill>
              </a:defRPr>
            </a:lvl1pPr>
          </a:lstStyle>
          <a:p>
            <a:r>
              <a:rPr lang="en-US"/>
              <a:t>Click to edit title</a:t>
            </a:r>
          </a:p>
        </p:txBody>
      </p:sp>
      <p:sp>
        <p:nvSpPr>
          <p:cNvPr id="5" name="Date Placeholder 3"/>
          <p:cNvSpPr>
            <a:spLocks noGrp="1"/>
          </p:cNvSpPr>
          <p:nvPr>
            <p:ph type="dt" sz="half" idx="11"/>
          </p:nvPr>
        </p:nvSpPr>
        <p:spPr>
          <a:xfrm>
            <a:off x="838200" y="6356350"/>
            <a:ext cx="1358590" cy="365125"/>
          </a:xfrm>
        </p:spPr>
        <p:txBody>
          <a:bodyPr/>
          <a:lstStyle/>
          <a:p>
            <a:endParaRPr lang="en-US" dirty="0"/>
          </a:p>
        </p:txBody>
      </p:sp>
      <p:sp>
        <p:nvSpPr>
          <p:cNvPr id="6"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dirty="0"/>
              <a:t>mn.gov/deed</a:t>
            </a:r>
          </a:p>
        </p:txBody>
      </p:sp>
      <p:sp>
        <p:nvSpPr>
          <p:cNvPr id="7" name="Slide Number Placeholder 5"/>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8801070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de - Gray Background">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ectangle 11"/>
          <p:cNvSpPr/>
          <p:nvPr userDrawn="1"/>
        </p:nvSpPr>
        <p:spPr>
          <a:xfrm>
            <a:off x="0" y="0"/>
            <a:ext cx="12192000" cy="1159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a:t>Code Demo (Click to Edit)</a:t>
            </a:r>
          </a:p>
        </p:txBody>
      </p:sp>
      <p:sp>
        <p:nvSpPr>
          <p:cNvPr id="10" name="Table Placeholder 8"/>
          <p:cNvSpPr>
            <a:spLocks noGrp="1"/>
          </p:cNvSpPr>
          <p:nvPr>
            <p:ph type="tbl" sz="quarter" idx="13"/>
          </p:nvPr>
        </p:nvSpPr>
        <p:spPr>
          <a:xfrm>
            <a:off x="2032000" y="2233262"/>
            <a:ext cx="8128000" cy="2966751"/>
          </a:xfrm>
        </p:spPr>
        <p:txBody>
          <a:bodyPr/>
          <a:lstStyle/>
          <a:p>
            <a:endParaRPr lang="en-US" dirty="0"/>
          </a:p>
        </p:txBody>
      </p:sp>
      <p:sp>
        <p:nvSpPr>
          <p:cNvPr id="8" name="Date Placeholder 4"/>
          <p:cNvSpPr>
            <a:spLocks noGrp="1"/>
          </p:cNvSpPr>
          <p:nvPr>
            <p:ph type="dt" sz="half" idx="11"/>
          </p:nvPr>
        </p:nvSpPr>
        <p:spPr>
          <a:xfrm>
            <a:off x="838200" y="6356350"/>
            <a:ext cx="1358590" cy="365125"/>
          </a:xfrm>
        </p:spPr>
        <p:txBody>
          <a:bodyPr/>
          <a:lstStyle/>
          <a:p>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dirty="0"/>
              <a:t>mn.gov/deed</a:t>
            </a:r>
          </a:p>
        </p:txBody>
      </p:sp>
      <p:sp>
        <p:nvSpPr>
          <p:cNvPr id="9" name="Slide Number Placeholder 6"/>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120936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hoto)">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3477837"/>
            <a:ext cx="12192000" cy="1295182"/>
          </a:xfrm>
          <a:solidFill>
            <a:schemeClr val="accent1"/>
          </a:solidFill>
        </p:spPr>
        <p:txBody>
          <a:bodyPr wrap="square" lIns="182880" tIns="91440" rIns="182880" bIns="91440" anchor="ctr">
            <a:normAutofit/>
          </a:bodyPr>
          <a:lstStyle>
            <a:lvl1pPr algn="ctr">
              <a:defRPr sz="3600">
                <a:solidFill>
                  <a:schemeClr val="bg1"/>
                </a:solidFill>
              </a:defRPr>
            </a:lvl1pPr>
          </a:lstStyle>
          <a:p>
            <a:r>
              <a:rPr lang="en-US"/>
              <a:t>Click to enter the slideshow title</a:t>
            </a:r>
          </a:p>
        </p:txBody>
      </p:sp>
      <p:sp>
        <p:nvSpPr>
          <p:cNvPr id="3" name="Rectangle 2"/>
          <p:cNvSpPr/>
          <p:nvPr userDrawn="1"/>
        </p:nvSpPr>
        <p:spPr>
          <a:xfrm>
            <a:off x="0" y="4773019"/>
            <a:ext cx="12192000" cy="2084981"/>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12" name="Text Placeholder 10"/>
          <p:cNvSpPr>
            <a:spLocks noGrp="1"/>
          </p:cNvSpPr>
          <p:nvPr>
            <p:ph type="body" sz="quarter" idx="14" hasCustomPrompt="1"/>
          </p:nvPr>
        </p:nvSpPr>
        <p:spPr>
          <a:xfrm>
            <a:off x="2802467" y="5041204"/>
            <a:ext cx="6587067" cy="1097128"/>
          </a:xfrm>
        </p:spPr>
        <p:txBody>
          <a:bodyPr>
            <a:normAutofit/>
          </a:bodyPr>
          <a:lstStyle>
            <a:lvl1pPr marL="0" indent="0" algn="ctr">
              <a:spcBef>
                <a:spcPts val="0"/>
              </a:spcBef>
              <a:buNone/>
              <a:defRPr sz="1800" baseline="0"/>
            </a:lvl1pPr>
          </a:lstStyle>
          <a:p>
            <a:r>
              <a:rPr lang="en-US" sz="1800" err="1"/>
              <a:t>Firstname</a:t>
            </a:r>
            <a:r>
              <a:rPr lang="en-US" sz="1800"/>
              <a:t> </a:t>
            </a:r>
            <a:r>
              <a:rPr lang="en-US" sz="1800" err="1"/>
              <a:t>Lastname</a:t>
            </a:r>
            <a:r>
              <a:rPr lang="en-US" sz="1800"/>
              <a:t> | Job Title</a:t>
            </a:r>
          </a:p>
          <a:p>
            <a:r>
              <a:rPr lang="en-US" sz="1800"/>
              <a:t>Date</a:t>
            </a:r>
            <a:endParaRPr lang="en-US"/>
          </a:p>
        </p:txBody>
      </p:sp>
      <p:sp>
        <p:nvSpPr>
          <p:cNvPr id="9" name="Footer Placeholder 4"/>
          <p:cNvSpPr>
            <a:spLocks noGrp="1"/>
          </p:cNvSpPr>
          <p:nvPr>
            <p:ph type="ftr" sz="quarter" idx="3"/>
          </p:nvPr>
        </p:nvSpPr>
        <p:spPr>
          <a:xfrm>
            <a:off x="6253560" y="6138332"/>
            <a:ext cx="5587647" cy="365125"/>
          </a:xfrm>
          <a:prstGeom prst="rect">
            <a:avLst/>
          </a:prstGeom>
        </p:spPr>
        <p:txBody>
          <a:bodyPr anchor="b"/>
          <a:lstStyle>
            <a:lvl1pPr algn="r">
              <a:defRPr sz="1200">
                <a:solidFill>
                  <a:schemeClr val="tx2"/>
                </a:solidFill>
              </a:defRPr>
            </a:lvl1pPr>
          </a:lstStyle>
          <a:p>
            <a:r>
              <a:rPr lang="en-US" dirty="0"/>
              <a:t>mn.gov/deed</a:t>
            </a:r>
          </a:p>
        </p:txBody>
      </p:sp>
      <p:sp>
        <p:nvSpPr>
          <p:cNvPr id="6" name="Picture Placeholder 5"/>
          <p:cNvSpPr>
            <a:spLocks noGrp="1"/>
          </p:cNvSpPr>
          <p:nvPr>
            <p:ph type="pic" sz="quarter" idx="17"/>
          </p:nvPr>
        </p:nvSpPr>
        <p:spPr>
          <a:xfrm>
            <a:off x="0" y="0"/>
            <a:ext cx="12192000" cy="3380732"/>
          </a:xfrm>
        </p:spPr>
        <p:txBody>
          <a:bodyPr/>
          <a:lstStyle/>
          <a:p>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3724" y="6043208"/>
            <a:ext cx="5266955" cy="460249"/>
          </a:xfrm>
          <a:prstGeom prst="rect">
            <a:avLst/>
          </a:prstGeom>
        </p:spPr>
      </p:pic>
    </p:spTree>
    <p:extLst>
      <p:ext uri="{BB962C8B-B14F-4D97-AF65-F5344CB8AC3E}">
        <p14:creationId xmlns:p14="http://schemas.microsoft.com/office/powerpoint/2010/main" val="150701866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7_Title and Content (Solid Dark)">
    <p:bg>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ectangle 11"/>
          <p:cNvSpPr/>
          <p:nvPr userDrawn="1"/>
        </p:nvSpPr>
        <p:spPr>
          <a:xfrm>
            <a:off x="0" y="0"/>
            <a:ext cx="12192000" cy="1159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a:t>Code Demo (Click to Edit)</a:t>
            </a:r>
          </a:p>
        </p:txBody>
      </p:sp>
      <p:sp>
        <p:nvSpPr>
          <p:cNvPr id="14" name="Table Placeholder 8"/>
          <p:cNvSpPr>
            <a:spLocks noGrp="1"/>
          </p:cNvSpPr>
          <p:nvPr>
            <p:ph type="tbl" sz="quarter" idx="13"/>
          </p:nvPr>
        </p:nvSpPr>
        <p:spPr>
          <a:xfrm>
            <a:off x="2032000" y="2233262"/>
            <a:ext cx="8128000" cy="2966751"/>
          </a:xfrm>
        </p:spPr>
        <p:txBody>
          <a:bodyPr/>
          <a:lstStyle>
            <a:lvl1pPr>
              <a:buClr>
                <a:schemeClr val="accent2"/>
              </a:buClr>
              <a:defRPr>
                <a:solidFill>
                  <a:schemeClr val="bg1"/>
                </a:solidFill>
              </a:defRPr>
            </a:lvl1pPr>
          </a:lstStyle>
          <a:p>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dirty="0"/>
              <a:t>mn.gov/deed</a:t>
            </a:r>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4300368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5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15897" y="287066"/>
            <a:ext cx="3521927" cy="2734914"/>
          </a:xfrm>
        </p:spPr>
        <p:txBody>
          <a:bodyPr/>
          <a:lstStyle>
            <a:lvl1pPr>
              <a:defRPr b="0">
                <a:solidFill>
                  <a:schemeClr val="accent2"/>
                </a:solidFill>
              </a:defRPr>
            </a:lvl1pPr>
          </a:lstStyle>
          <a:p>
            <a:r>
              <a:rPr lang="en-US"/>
              <a:t>Click to edit title</a:t>
            </a:r>
          </a:p>
        </p:txBody>
      </p:sp>
      <p:sp>
        <p:nvSpPr>
          <p:cNvPr id="15" name="Text Placeholder 3"/>
          <p:cNvSpPr>
            <a:spLocks noGrp="1"/>
          </p:cNvSpPr>
          <p:nvPr>
            <p:ph type="body" sz="quarter" idx="13"/>
          </p:nvPr>
        </p:nvSpPr>
        <p:spPr>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6" name="Picture Placeholder 12" descr="Screenshot"/>
          <p:cNvSpPr>
            <a:spLocks noGrp="1"/>
          </p:cNvSpPr>
          <p:nvPr>
            <p:ph type="pic" sz="quarter" idx="10" hasCustomPrompt="1"/>
          </p:nvPr>
        </p:nvSpPr>
        <p:spPr>
          <a:xfrm>
            <a:off x="4976787" y="1067565"/>
            <a:ext cx="9516215" cy="4850604"/>
          </a:xfrm>
        </p:spPr>
        <p:txBody>
          <a:bodyPr/>
          <a:lstStyle>
            <a:lvl1pPr>
              <a:defRPr/>
            </a:lvl1pPr>
          </a:lstStyle>
          <a:p>
            <a:r>
              <a:rPr lang="en-US" dirty="0"/>
              <a:t>Click icon to insert screenshot</a:t>
            </a:r>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dirty="0"/>
              <a:t>mn.gov/deed</a:t>
            </a:r>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1347314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6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a:t>Click to edit title</a:t>
            </a:r>
          </a:p>
        </p:txBody>
      </p:sp>
      <p:sp>
        <p:nvSpPr>
          <p:cNvPr id="11" name="Text Placeholder 3"/>
          <p:cNvSpPr>
            <a:spLocks noGrp="1"/>
          </p:cNvSpPr>
          <p:nvPr>
            <p:ph type="body" sz="quarter" idx="13"/>
          </p:nvPr>
        </p:nvSpPr>
        <p:spPr>
          <a:xfrm>
            <a:off x="815895" y="1365203"/>
            <a:ext cx="10555696" cy="156718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7" name="Picture Placeholder 12" descr="Screenshot"/>
          <p:cNvSpPr>
            <a:spLocks noGrp="1"/>
          </p:cNvSpPr>
          <p:nvPr>
            <p:ph type="pic" sz="quarter" idx="10" hasCustomPrompt="1"/>
          </p:nvPr>
        </p:nvSpPr>
        <p:spPr>
          <a:xfrm>
            <a:off x="1373459" y="3771871"/>
            <a:ext cx="9287236" cy="4733889"/>
          </a:xfrm>
        </p:spPr>
        <p:txBody>
          <a:bodyPr/>
          <a:lstStyle>
            <a:lvl1pPr>
              <a:defRPr/>
            </a:lvl1pPr>
          </a:lstStyle>
          <a:p>
            <a:r>
              <a:rPr lang="en-US" dirty="0"/>
              <a:t>Click icon to insert screenshot</a:t>
            </a:r>
          </a:p>
        </p:txBody>
      </p:sp>
      <p:sp>
        <p:nvSpPr>
          <p:cNvPr id="6" name="Date Placeholder 3"/>
          <p:cNvSpPr>
            <a:spLocks noGrp="1"/>
          </p:cNvSpPr>
          <p:nvPr>
            <p:ph type="dt" sz="half" idx="11"/>
          </p:nvPr>
        </p:nvSpPr>
        <p:spPr>
          <a:xfrm>
            <a:off x="838200" y="6356350"/>
            <a:ext cx="1358590" cy="365125"/>
          </a:xfrm>
        </p:spPr>
        <p:txBody>
          <a:bodyPr/>
          <a:lstStyle/>
          <a:p>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dirty="0"/>
              <a:t>mn.gov/deed</a:t>
            </a:r>
          </a:p>
        </p:txBody>
      </p:sp>
      <p:sp>
        <p:nvSpPr>
          <p:cNvPr id="8" name="Slide Number Placeholder 5"/>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63858260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creenshot Light Background Horizontal">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815897" y="287066"/>
            <a:ext cx="3521927" cy="2734914"/>
          </a:xfrm>
        </p:spPr>
        <p:txBody>
          <a:bodyPr/>
          <a:lstStyle>
            <a:lvl1pPr>
              <a:defRPr>
                <a:solidFill>
                  <a:schemeClr val="accent1"/>
                </a:solidFill>
              </a:defRPr>
            </a:lvl1pPr>
          </a:lstStyle>
          <a:p>
            <a:r>
              <a:rPr lang="en-US"/>
              <a:t>Click to edit title</a:t>
            </a:r>
          </a:p>
        </p:txBody>
      </p:sp>
      <p:sp>
        <p:nvSpPr>
          <p:cNvPr id="4" name="Text Placeholder 3"/>
          <p:cNvSpPr>
            <a:spLocks noGrp="1"/>
          </p:cNvSpPr>
          <p:nvPr>
            <p:ph type="body" sz="quarter" idx="11"/>
          </p:nvPr>
        </p:nvSpPr>
        <p:spPr>
          <a:xfrm>
            <a:off x="815975" y="3211513"/>
            <a:ext cx="3521849" cy="2475609"/>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3" name="Picture Placeholder 12" descr="Screenshot"/>
          <p:cNvSpPr>
            <a:spLocks noGrp="1"/>
          </p:cNvSpPr>
          <p:nvPr>
            <p:ph type="pic" sz="quarter" idx="10" hasCustomPrompt="1"/>
          </p:nvPr>
        </p:nvSpPr>
        <p:spPr>
          <a:xfrm>
            <a:off x="4976787" y="1067565"/>
            <a:ext cx="9516215" cy="4850604"/>
          </a:xfrm>
        </p:spPr>
        <p:txBody>
          <a:bodyPr/>
          <a:lstStyle>
            <a:lvl1pPr>
              <a:defRPr/>
            </a:lvl1pPr>
          </a:lstStyle>
          <a:p>
            <a:r>
              <a:rPr lang="en-US" dirty="0"/>
              <a:t>Click icon to insert screenshot</a:t>
            </a:r>
          </a:p>
        </p:txBody>
      </p:sp>
      <p:sp>
        <p:nvSpPr>
          <p:cNvPr id="10" name="Date Placeholder 4"/>
          <p:cNvSpPr>
            <a:spLocks noGrp="1"/>
          </p:cNvSpPr>
          <p:nvPr>
            <p:ph type="dt" sz="half" idx="12"/>
          </p:nvPr>
        </p:nvSpPr>
        <p:spPr>
          <a:xfrm>
            <a:off x="838200" y="6356350"/>
            <a:ext cx="1358590" cy="365125"/>
          </a:xfrm>
        </p:spPr>
        <p:txBody>
          <a:bodyPr/>
          <a:lstStyle/>
          <a:p>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dirty="0"/>
              <a:t>mn.gov/deed</a:t>
            </a:r>
          </a:p>
        </p:txBody>
      </p:sp>
      <p:sp>
        <p:nvSpPr>
          <p:cNvPr id="11" name="Slide Number Placeholder 6"/>
          <p:cNvSpPr>
            <a:spLocks noGrp="1"/>
          </p:cNvSpPr>
          <p:nvPr>
            <p:ph type="sldNum" sz="quarter" idx="13"/>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19359022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creenshot Light Background Vertical">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a:t>Click to edit title</a:t>
            </a:r>
          </a:p>
        </p:txBody>
      </p:sp>
      <p:sp>
        <p:nvSpPr>
          <p:cNvPr id="7" name="Text Placeholder 3"/>
          <p:cNvSpPr>
            <a:spLocks noGrp="1"/>
          </p:cNvSpPr>
          <p:nvPr>
            <p:ph type="body" sz="quarter" idx="11"/>
          </p:nvPr>
        </p:nvSpPr>
        <p:spPr>
          <a:xfrm>
            <a:off x="815895" y="1365203"/>
            <a:ext cx="10555696" cy="156718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3" name="Picture Placeholder 12"/>
          <p:cNvSpPr>
            <a:spLocks noGrp="1"/>
          </p:cNvSpPr>
          <p:nvPr>
            <p:ph type="pic" sz="quarter" idx="10" hasCustomPrompt="1"/>
          </p:nvPr>
        </p:nvSpPr>
        <p:spPr>
          <a:xfrm>
            <a:off x="1373459" y="3771871"/>
            <a:ext cx="9287236" cy="4733889"/>
          </a:xfrm>
        </p:spPr>
        <p:txBody>
          <a:bodyPr/>
          <a:lstStyle>
            <a:lvl1pPr>
              <a:defRPr/>
            </a:lvl1pPr>
          </a:lstStyle>
          <a:p>
            <a:r>
              <a:rPr lang="en-US" dirty="0"/>
              <a:t>Click icon to insert screenshot</a:t>
            </a:r>
          </a:p>
        </p:txBody>
      </p:sp>
      <p:sp>
        <p:nvSpPr>
          <p:cNvPr id="9" name="Date Placeholder 3"/>
          <p:cNvSpPr>
            <a:spLocks noGrp="1"/>
          </p:cNvSpPr>
          <p:nvPr>
            <p:ph type="dt" sz="half" idx="12"/>
          </p:nvPr>
        </p:nvSpPr>
        <p:spPr>
          <a:xfrm>
            <a:off x="838200" y="6356350"/>
            <a:ext cx="1358590" cy="365125"/>
          </a:xfrm>
        </p:spPr>
        <p:txBody>
          <a:bodyPr/>
          <a:lstStyle/>
          <a:p>
            <a:endParaRPr lang="en-US" dirty="0"/>
          </a:p>
        </p:txBody>
      </p:sp>
      <p:sp>
        <p:nvSpPr>
          <p:cNvPr id="1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dirty="0"/>
              <a:t>mn.gov/deed</a:t>
            </a:r>
          </a:p>
        </p:txBody>
      </p:sp>
      <p:sp>
        <p:nvSpPr>
          <p:cNvPr id="11" name="Slide Number Placeholder 5"/>
          <p:cNvSpPr>
            <a:spLocks noGrp="1"/>
          </p:cNvSpPr>
          <p:nvPr>
            <p:ph type="sldNum" sz="quarter" idx="13"/>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89591189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15897" y="287066"/>
            <a:ext cx="3521927" cy="2734914"/>
          </a:xfrm>
        </p:spPr>
        <p:txBody>
          <a:bodyPr/>
          <a:lstStyle>
            <a:lvl1pPr>
              <a:defRPr b="0">
                <a:solidFill>
                  <a:schemeClr val="accent2"/>
                </a:solidFill>
              </a:defRPr>
            </a:lvl1pPr>
          </a:lstStyle>
          <a:p>
            <a:r>
              <a:rPr lang="en-US"/>
              <a:t>Click to edit title</a:t>
            </a:r>
          </a:p>
        </p:txBody>
      </p:sp>
      <p:sp>
        <p:nvSpPr>
          <p:cNvPr id="16" name="Text Placeholder 3"/>
          <p:cNvSpPr>
            <a:spLocks noGrp="1"/>
          </p:cNvSpPr>
          <p:nvPr>
            <p:ph type="body" sz="quarter" idx="13"/>
          </p:nvPr>
        </p:nvSpPr>
        <p:spPr>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4" name="Picture 13" descr="Compute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12851" y="434836"/>
            <a:ext cx="6828661" cy="6050713"/>
          </a:xfrm>
          <a:prstGeom prst="rect">
            <a:avLst/>
          </a:prstGeom>
          <a:effectLst>
            <a:outerShdw blurRad="76200" dir="18900000" sy="23000" kx="-1200000" algn="bl" rotWithShape="0">
              <a:prstClr val="black">
                <a:alpha val="20000"/>
              </a:prstClr>
            </a:outerShdw>
          </a:effectLst>
        </p:spPr>
      </p:pic>
      <p:sp>
        <p:nvSpPr>
          <p:cNvPr id="15" name="Picture Placeholder 12"/>
          <p:cNvSpPr>
            <a:spLocks noGrp="1"/>
          </p:cNvSpPr>
          <p:nvPr>
            <p:ph type="pic" sz="quarter" idx="10" hasCustomPrompt="1"/>
          </p:nvPr>
        </p:nvSpPr>
        <p:spPr>
          <a:xfrm>
            <a:off x="4976787" y="691882"/>
            <a:ext cx="6300787" cy="3411537"/>
          </a:xfrm>
        </p:spPr>
        <p:txBody>
          <a:bodyPr/>
          <a:lstStyle>
            <a:lvl1pPr>
              <a:defRPr/>
            </a:lvl1pPr>
          </a:lstStyle>
          <a:p>
            <a:r>
              <a:rPr lang="en-US" dirty="0"/>
              <a:t>Click icon to insert screenshot</a:t>
            </a:r>
          </a:p>
        </p:txBody>
      </p:sp>
      <p:sp>
        <p:nvSpPr>
          <p:cNvPr id="10"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dirty="0"/>
              <a:t>mn.gov/deed</a:t>
            </a:r>
          </a:p>
        </p:txBody>
      </p:sp>
      <p:sp>
        <p:nvSpPr>
          <p:cNvPr id="11"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70265474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_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15897" y="287066"/>
            <a:ext cx="3521927" cy="2734914"/>
          </a:xfrm>
        </p:spPr>
        <p:txBody>
          <a:bodyPr/>
          <a:lstStyle>
            <a:lvl1pPr>
              <a:defRPr b="0">
                <a:solidFill>
                  <a:schemeClr val="accent2"/>
                </a:solidFill>
              </a:defRPr>
            </a:lvl1pPr>
          </a:lstStyle>
          <a:p>
            <a:r>
              <a:rPr lang="en-US"/>
              <a:t>Click to edit title</a:t>
            </a:r>
          </a:p>
        </p:txBody>
      </p:sp>
      <p:sp>
        <p:nvSpPr>
          <p:cNvPr id="15" name="Text Placeholder 3"/>
          <p:cNvSpPr>
            <a:spLocks noGrp="1"/>
          </p:cNvSpPr>
          <p:nvPr>
            <p:ph type="body" sz="quarter" idx="13"/>
          </p:nvPr>
        </p:nvSpPr>
        <p:spPr>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6" name="Picture Placeholder 12" descr="Screenshot"/>
          <p:cNvSpPr>
            <a:spLocks noGrp="1"/>
          </p:cNvSpPr>
          <p:nvPr>
            <p:ph type="pic" sz="quarter" idx="10" hasCustomPrompt="1"/>
          </p:nvPr>
        </p:nvSpPr>
        <p:spPr>
          <a:xfrm>
            <a:off x="4976787" y="1067565"/>
            <a:ext cx="9516215" cy="4850604"/>
          </a:xfrm>
        </p:spPr>
        <p:txBody>
          <a:bodyPr/>
          <a:lstStyle>
            <a:lvl1pPr>
              <a:defRPr/>
            </a:lvl1pPr>
          </a:lstStyle>
          <a:p>
            <a:r>
              <a:rPr lang="en-US" dirty="0"/>
              <a:t>Click icon to insert screenshot</a:t>
            </a:r>
          </a:p>
        </p:txBody>
      </p:sp>
      <p:sp>
        <p:nvSpPr>
          <p:cNvPr id="10"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dirty="0"/>
              <a:t>mn.gov/deed</a:t>
            </a:r>
          </a:p>
        </p:txBody>
      </p:sp>
      <p:sp>
        <p:nvSpPr>
          <p:cNvPr id="11"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86669887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a:t>Click to edit title</a:t>
            </a:r>
          </a:p>
        </p:txBody>
      </p:sp>
      <p:sp>
        <p:nvSpPr>
          <p:cNvPr id="14" name="Text Placeholder 3"/>
          <p:cNvSpPr>
            <a:spLocks noGrp="1"/>
          </p:cNvSpPr>
          <p:nvPr>
            <p:ph type="body" sz="quarter" idx="13"/>
          </p:nvPr>
        </p:nvSpPr>
        <p:spPr>
          <a:xfrm>
            <a:off x="815895" y="1365203"/>
            <a:ext cx="10555696" cy="156718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6" name="Picture Placeholder 12" descr="Screenshot"/>
          <p:cNvSpPr>
            <a:spLocks noGrp="1"/>
          </p:cNvSpPr>
          <p:nvPr>
            <p:ph type="pic" sz="quarter" idx="10" hasCustomPrompt="1"/>
          </p:nvPr>
        </p:nvSpPr>
        <p:spPr>
          <a:xfrm>
            <a:off x="1373459" y="3771871"/>
            <a:ext cx="9287236" cy="4733889"/>
          </a:xfrm>
        </p:spPr>
        <p:txBody>
          <a:bodyPr/>
          <a:lstStyle>
            <a:lvl1pPr>
              <a:defRPr/>
            </a:lvl1pPr>
          </a:lstStyle>
          <a:p>
            <a:r>
              <a:rPr lang="en-US" dirty="0"/>
              <a:t>Click icon to insert screenshot</a:t>
            </a:r>
          </a:p>
        </p:txBody>
      </p:sp>
      <p:sp>
        <p:nvSpPr>
          <p:cNvPr id="6" name="Date Placeholder 3"/>
          <p:cNvSpPr>
            <a:spLocks noGrp="1"/>
          </p:cNvSpPr>
          <p:nvPr>
            <p:ph type="dt" sz="half" idx="11"/>
          </p:nvPr>
        </p:nvSpPr>
        <p:spPr>
          <a:xfrm>
            <a:off x="838200" y="6356350"/>
            <a:ext cx="1358590" cy="365125"/>
          </a:xfrm>
        </p:spPr>
        <p:txBody>
          <a:bodyPr/>
          <a:lstStyle/>
          <a:p>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dirty="0"/>
              <a:t>mn.gov/deed</a:t>
            </a:r>
          </a:p>
        </p:txBody>
      </p:sp>
      <p:sp>
        <p:nvSpPr>
          <p:cNvPr id="8" name="Slide Number Placeholder 5"/>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5712854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ounded Rectangular Callout 11"/>
          <p:cNvSpPr/>
          <p:nvPr userDrawn="1"/>
        </p:nvSpPr>
        <p:spPr>
          <a:xfrm>
            <a:off x="866887" y="601818"/>
            <a:ext cx="10515600" cy="5450408"/>
          </a:xfrm>
          <a:custGeom>
            <a:avLst/>
            <a:gdLst>
              <a:gd name="connsiteX0" fmla="*/ 0 w 10515600"/>
              <a:gd name="connsiteY0" fmla="*/ 805890 h 4835245"/>
              <a:gd name="connsiteX1" fmla="*/ 805890 w 10515600"/>
              <a:gd name="connsiteY1" fmla="*/ 0 h 4835245"/>
              <a:gd name="connsiteX2" fmla="*/ 1752600 w 10515600"/>
              <a:gd name="connsiteY2" fmla="*/ 0 h 4835245"/>
              <a:gd name="connsiteX3" fmla="*/ 1752600 w 10515600"/>
              <a:gd name="connsiteY3" fmla="*/ 0 h 4835245"/>
              <a:gd name="connsiteX4" fmla="*/ 4381500 w 10515600"/>
              <a:gd name="connsiteY4" fmla="*/ 0 h 4835245"/>
              <a:gd name="connsiteX5" fmla="*/ 9709710 w 10515600"/>
              <a:gd name="connsiteY5" fmla="*/ 0 h 4835245"/>
              <a:gd name="connsiteX6" fmla="*/ 10515600 w 10515600"/>
              <a:gd name="connsiteY6" fmla="*/ 805890 h 4835245"/>
              <a:gd name="connsiteX7" fmla="*/ 10515600 w 10515600"/>
              <a:gd name="connsiteY7" fmla="*/ 2820560 h 4835245"/>
              <a:gd name="connsiteX8" fmla="*/ 10515600 w 10515600"/>
              <a:gd name="connsiteY8" fmla="*/ 2820560 h 4835245"/>
              <a:gd name="connsiteX9" fmla="*/ 10515600 w 10515600"/>
              <a:gd name="connsiteY9" fmla="*/ 4029371 h 4835245"/>
              <a:gd name="connsiteX10" fmla="*/ 10515600 w 10515600"/>
              <a:gd name="connsiteY10" fmla="*/ 4029355 h 4835245"/>
              <a:gd name="connsiteX11" fmla="*/ 9709710 w 10515600"/>
              <a:gd name="connsiteY11" fmla="*/ 4835245 h 4835245"/>
              <a:gd name="connsiteX12" fmla="*/ 4381500 w 10515600"/>
              <a:gd name="connsiteY12" fmla="*/ 4835245 h 4835245"/>
              <a:gd name="connsiteX13" fmla="*/ 3067085 w 10515600"/>
              <a:gd name="connsiteY13" fmla="*/ 5439651 h 4835245"/>
              <a:gd name="connsiteX14" fmla="*/ 1752600 w 10515600"/>
              <a:gd name="connsiteY14" fmla="*/ 4835245 h 4835245"/>
              <a:gd name="connsiteX15" fmla="*/ 805890 w 10515600"/>
              <a:gd name="connsiteY15" fmla="*/ 4835245 h 4835245"/>
              <a:gd name="connsiteX16" fmla="*/ 0 w 10515600"/>
              <a:gd name="connsiteY16" fmla="*/ 4029355 h 4835245"/>
              <a:gd name="connsiteX17" fmla="*/ 0 w 10515600"/>
              <a:gd name="connsiteY17" fmla="*/ 4029371 h 4835245"/>
              <a:gd name="connsiteX18" fmla="*/ 0 w 10515600"/>
              <a:gd name="connsiteY18" fmla="*/ 2820560 h 4835245"/>
              <a:gd name="connsiteX19" fmla="*/ 0 w 10515600"/>
              <a:gd name="connsiteY19" fmla="*/ 2820560 h 4835245"/>
              <a:gd name="connsiteX20" fmla="*/ 0 w 10515600"/>
              <a:gd name="connsiteY20" fmla="*/ 805890 h 483524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4381500 w 10515600"/>
              <a:gd name="connsiteY12" fmla="*/ 4835245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2279725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1440628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2552700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34351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02078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5600" h="5450408">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p:cNvSpPr>
            <a:spLocks noGrp="1"/>
          </p:cNvSpPr>
          <p:nvPr>
            <p:ph type="title" hasCustomPrompt="1"/>
          </p:nvPr>
        </p:nvSpPr>
        <p:spPr>
          <a:xfrm>
            <a:off x="1387736" y="1438507"/>
            <a:ext cx="9488245" cy="2219093"/>
          </a:xfrm>
        </p:spPr>
        <p:txBody>
          <a:bodyPr>
            <a:noAutofit/>
          </a:bodyPr>
          <a:lstStyle>
            <a:lvl1pPr algn="ctr">
              <a:tabLst>
                <a:tab pos="3770313" algn="l"/>
              </a:tabLst>
              <a:defRPr sz="5000" baseline="0">
                <a:solidFill>
                  <a:schemeClr val="accent1"/>
                </a:solidFill>
              </a:defRPr>
            </a:lvl1pPr>
          </a:lstStyle>
          <a:p>
            <a:r>
              <a:rPr lang="en-US"/>
              <a:t>“Click to edit quote.”</a:t>
            </a:r>
          </a:p>
        </p:txBody>
      </p:sp>
      <p:sp>
        <p:nvSpPr>
          <p:cNvPr id="8" name="Text Placeholder 6"/>
          <p:cNvSpPr>
            <a:spLocks noGrp="1"/>
          </p:cNvSpPr>
          <p:nvPr>
            <p:ph type="body" sz="quarter" idx="13" hasCustomPrompt="1"/>
          </p:nvPr>
        </p:nvSpPr>
        <p:spPr>
          <a:xfrm>
            <a:off x="1387736" y="4126416"/>
            <a:ext cx="9488245" cy="1015739"/>
          </a:xfrm>
        </p:spPr>
        <p:txBody>
          <a:bodyPr anchor="ctr">
            <a:normAutofit/>
          </a:bodyPr>
          <a:lstStyle>
            <a:lvl1pPr marL="0" indent="0" algn="ctr">
              <a:buNone/>
              <a:defRPr sz="2400" i="1" baseline="0">
                <a:solidFill>
                  <a:schemeClr val="tx2"/>
                </a:solidFill>
              </a:defRPr>
            </a:lvl1pPr>
          </a:lstStyle>
          <a:p>
            <a:pPr lvl="0"/>
            <a:r>
              <a:rPr lang="en-US"/>
              <a:t>- Click to edit name or subtext</a:t>
            </a:r>
          </a:p>
        </p:txBody>
      </p:sp>
      <p:sp>
        <p:nvSpPr>
          <p:cNvPr id="10"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dirty="0"/>
              <a:t>mn.gov/deed</a:t>
            </a:r>
          </a:p>
        </p:txBody>
      </p:sp>
      <p:sp>
        <p:nvSpPr>
          <p:cNvPr id="11"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66612246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8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Rounded Rectangular Callout 11"/>
          <p:cNvSpPr/>
          <p:nvPr userDrawn="1"/>
        </p:nvSpPr>
        <p:spPr>
          <a:xfrm>
            <a:off x="866887" y="601818"/>
            <a:ext cx="10515600" cy="5450408"/>
          </a:xfrm>
          <a:custGeom>
            <a:avLst/>
            <a:gdLst>
              <a:gd name="connsiteX0" fmla="*/ 0 w 10515600"/>
              <a:gd name="connsiteY0" fmla="*/ 805890 h 4835245"/>
              <a:gd name="connsiteX1" fmla="*/ 805890 w 10515600"/>
              <a:gd name="connsiteY1" fmla="*/ 0 h 4835245"/>
              <a:gd name="connsiteX2" fmla="*/ 1752600 w 10515600"/>
              <a:gd name="connsiteY2" fmla="*/ 0 h 4835245"/>
              <a:gd name="connsiteX3" fmla="*/ 1752600 w 10515600"/>
              <a:gd name="connsiteY3" fmla="*/ 0 h 4835245"/>
              <a:gd name="connsiteX4" fmla="*/ 4381500 w 10515600"/>
              <a:gd name="connsiteY4" fmla="*/ 0 h 4835245"/>
              <a:gd name="connsiteX5" fmla="*/ 9709710 w 10515600"/>
              <a:gd name="connsiteY5" fmla="*/ 0 h 4835245"/>
              <a:gd name="connsiteX6" fmla="*/ 10515600 w 10515600"/>
              <a:gd name="connsiteY6" fmla="*/ 805890 h 4835245"/>
              <a:gd name="connsiteX7" fmla="*/ 10515600 w 10515600"/>
              <a:gd name="connsiteY7" fmla="*/ 2820560 h 4835245"/>
              <a:gd name="connsiteX8" fmla="*/ 10515600 w 10515600"/>
              <a:gd name="connsiteY8" fmla="*/ 2820560 h 4835245"/>
              <a:gd name="connsiteX9" fmla="*/ 10515600 w 10515600"/>
              <a:gd name="connsiteY9" fmla="*/ 4029371 h 4835245"/>
              <a:gd name="connsiteX10" fmla="*/ 10515600 w 10515600"/>
              <a:gd name="connsiteY10" fmla="*/ 4029355 h 4835245"/>
              <a:gd name="connsiteX11" fmla="*/ 9709710 w 10515600"/>
              <a:gd name="connsiteY11" fmla="*/ 4835245 h 4835245"/>
              <a:gd name="connsiteX12" fmla="*/ 4381500 w 10515600"/>
              <a:gd name="connsiteY12" fmla="*/ 4835245 h 4835245"/>
              <a:gd name="connsiteX13" fmla="*/ 3067085 w 10515600"/>
              <a:gd name="connsiteY13" fmla="*/ 5439651 h 4835245"/>
              <a:gd name="connsiteX14" fmla="*/ 1752600 w 10515600"/>
              <a:gd name="connsiteY14" fmla="*/ 4835245 h 4835245"/>
              <a:gd name="connsiteX15" fmla="*/ 805890 w 10515600"/>
              <a:gd name="connsiteY15" fmla="*/ 4835245 h 4835245"/>
              <a:gd name="connsiteX16" fmla="*/ 0 w 10515600"/>
              <a:gd name="connsiteY16" fmla="*/ 4029355 h 4835245"/>
              <a:gd name="connsiteX17" fmla="*/ 0 w 10515600"/>
              <a:gd name="connsiteY17" fmla="*/ 4029371 h 4835245"/>
              <a:gd name="connsiteX18" fmla="*/ 0 w 10515600"/>
              <a:gd name="connsiteY18" fmla="*/ 2820560 h 4835245"/>
              <a:gd name="connsiteX19" fmla="*/ 0 w 10515600"/>
              <a:gd name="connsiteY19" fmla="*/ 2820560 h 4835245"/>
              <a:gd name="connsiteX20" fmla="*/ 0 w 10515600"/>
              <a:gd name="connsiteY20" fmla="*/ 805890 h 483524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4381500 w 10515600"/>
              <a:gd name="connsiteY12" fmla="*/ 4835245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2279725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1440628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2552700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34351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02078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5600" h="5450408">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p:cNvSpPr>
            <a:spLocks noGrp="1"/>
          </p:cNvSpPr>
          <p:nvPr>
            <p:ph type="title" hasCustomPrompt="1"/>
          </p:nvPr>
        </p:nvSpPr>
        <p:spPr>
          <a:xfrm>
            <a:off x="1387736" y="1438507"/>
            <a:ext cx="9488245" cy="2219093"/>
          </a:xfrm>
        </p:spPr>
        <p:txBody>
          <a:bodyPr>
            <a:noAutofit/>
          </a:bodyPr>
          <a:lstStyle>
            <a:lvl1pPr algn="ctr">
              <a:tabLst>
                <a:tab pos="3770313" algn="l"/>
              </a:tabLst>
              <a:defRPr sz="5000" baseline="0">
                <a:solidFill>
                  <a:schemeClr val="accent1"/>
                </a:solidFill>
              </a:defRPr>
            </a:lvl1pPr>
          </a:lstStyle>
          <a:p>
            <a:r>
              <a:rPr lang="en-US"/>
              <a:t>“Click to edit quote.”</a:t>
            </a:r>
          </a:p>
        </p:txBody>
      </p:sp>
      <p:sp>
        <p:nvSpPr>
          <p:cNvPr id="15" name="Text Placeholder 6"/>
          <p:cNvSpPr>
            <a:spLocks noGrp="1"/>
          </p:cNvSpPr>
          <p:nvPr>
            <p:ph type="body" sz="quarter" idx="13" hasCustomPrompt="1"/>
          </p:nvPr>
        </p:nvSpPr>
        <p:spPr>
          <a:xfrm>
            <a:off x="1387736" y="4126416"/>
            <a:ext cx="9488245" cy="1015739"/>
          </a:xfrm>
        </p:spPr>
        <p:txBody>
          <a:bodyPr anchor="ctr">
            <a:normAutofit/>
          </a:bodyPr>
          <a:lstStyle>
            <a:lvl1pPr marL="0" indent="0" algn="ctr">
              <a:buNone/>
              <a:defRPr sz="2400" i="1" baseline="0">
                <a:solidFill>
                  <a:schemeClr val="tx2"/>
                </a:solidFill>
              </a:defRPr>
            </a:lvl1pPr>
          </a:lstStyle>
          <a:p>
            <a:pPr lvl="0"/>
            <a:r>
              <a:rPr lang="en-US"/>
              <a:t>- Click to edit name or subtext</a:t>
            </a:r>
          </a:p>
        </p:txBody>
      </p:sp>
      <p:sp>
        <p:nvSpPr>
          <p:cNvPr id="16"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endParaRPr lang="en-US" dirty="0"/>
          </a:p>
        </p:txBody>
      </p:sp>
      <p:sp>
        <p:nvSpPr>
          <p:cNvPr id="18"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dirty="0"/>
              <a:t>mn.gov/deed</a:t>
            </a:r>
          </a:p>
        </p:txBody>
      </p:sp>
      <p:sp>
        <p:nvSpPr>
          <p:cNvPr id="1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41302711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p:bg>
      <p:bgPr>
        <a:solidFill>
          <a:srgbClr val="E8E8E8"/>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tx1"/>
              </a:solidFill>
            </a:endParaRPr>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a:t>Agenda</a:t>
            </a:r>
          </a:p>
        </p:txBody>
      </p:sp>
      <p:sp>
        <p:nvSpPr>
          <p:cNvPr id="12" name="Table Placeholder 9"/>
          <p:cNvSpPr>
            <a:spLocks noGrp="1"/>
          </p:cNvSpPr>
          <p:nvPr>
            <p:ph type="tbl" sz="quarter" idx="13"/>
          </p:nvPr>
        </p:nvSpPr>
        <p:spPr>
          <a:xfrm>
            <a:off x="838200" y="1335088"/>
            <a:ext cx="10515600" cy="4841875"/>
          </a:xfrm>
        </p:spPr>
        <p:txBody>
          <a:bodyPr/>
          <a:lstStyle/>
          <a:p>
            <a:endParaRPr lang="en-US" dirty="0"/>
          </a:p>
        </p:txBody>
      </p:sp>
      <p:sp>
        <p:nvSpPr>
          <p:cNvPr id="4" name="Date Placeholder 3"/>
          <p:cNvSpPr>
            <a:spLocks noGrp="1"/>
          </p:cNvSpPr>
          <p:nvPr>
            <p:ph type="dt" sz="half" idx="10"/>
          </p:nvPr>
        </p:nvSpPr>
        <p:spPr/>
        <p:txBody>
          <a:bodyPr/>
          <a:lstStyle/>
          <a:p>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dirty="0"/>
              <a:t>mn.gov/deed</a:t>
            </a:r>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9" name="Rectangle 8"/>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214198312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Full Image Black Circle Overlay">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12192000" cy="6858000"/>
          </a:xfrm>
        </p:spPr>
        <p:txBody>
          <a:bodyPr/>
          <a:lstStyle/>
          <a:p>
            <a:endParaRPr lang="en-US" dirty="0"/>
          </a:p>
        </p:txBody>
      </p:sp>
      <p:sp>
        <p:nvSpPr>
          <p:cNvPr id="2" name="Title 1"/>
          <p:cNvSpPr>
            <a:spLocks noGrp="1"/>
          </p:cNvSpPr>
          <p:nvPr>
            <p:ph type="title" hasCustomPrompt="1"/>
          </p:nvPr>
        </p:nvSpPr>
        <p:spPr>
          <a:xfrm>
            <a:off x="6146624" y="685800"/>
            <a:ext cx="5486400" cy="5486400"/>
          </a:xfrm>
          <a:prstGeom prst="ellipse">
            <a:avLst/>
          </a:prstGeom>
          <a:solidFill>
            <a:srgbClr val="003865">
              <a:alpha val="87843"/>
            </a:srgbClr>
          </a:solidFill>
        </p:spPr>
        <p:txBody>
          <a:bodyPr>
            <a:noAutofit/>
          </a:bodyPr>
          <a:lstStyle>
            <a:lvl1pPr algn="ctr">
              <a:tabLst>
                <a:tab pos="2341563" algn="l"/>
                <a:tab pos="3770313" algn="l"/>
              </a:tabLst>
              <a:defRPr sz="5500" baseline="0">
                <a:solidFill>
                  <a:schemeClr val="bg1"/>
                </a:solidFill>
              </a:defRPr>
            </a:lvl1pPr>
          </a:lstStyle>
          <a:p>
            <a:r>
              <a:rPr lang="en-US"/>
              <a:t>Click to edit title</a:t>
            </a:r>
          </a:p>
        </p:txBody>
      </p:sp>
      <p:sp>
        <p:nvSpPr>
          <p:cNvPr id="3" name="Date Placeholder 2"/>
          <p:cNvSpPr>
            <a:spLocks noGrp="1"/>
          </p:cNvSpPr>
          <p:nvPr>
            <p:ph type="dt" sz="half" idx="10"/>
          </p:nvPr>
        </p:nvSpPr>
        <p:spPr/>
        <p:txBody>
          <a:bodyPr/>
          <a:lstStyle>
            <a:lvl1pPr>
              <a:defRPr>
                <a:solidFill>
                  <a:schemeClr val="bg1"/>
                </a:solidFill>
              </a:defRPr>
            </a:lvl1pPr>
          </a:lstStyle>
          <a:p>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dirty="0"/>
              <a:t>mn.gov/deed</a:t>
            </a:r>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38376843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Full Image Multiple Circle Overlay">
    <p:bg>
      <p:bgPr>
        <a:solidFill>
          <a:schemeClr val="bg1"/>
        </a:solidFill>
        <a:effectLst/>
      </p:bgPr>
    </p:bg>
    <p:spTree>
      <p:nvGrpSpPr>
        <p:cNvPr id="1" name=""/>
        <p:cNvGrpSpPr/>
        <p:nvPr/>
      </p:nvGrpSpPr>
      <p:grpSpPr>
        <a:xfrm>
          <a:off x="0" y="0"/>
          <a:ext cx="0" cy="0"/>
          <a:chOff x="0" y="0"/>
          <a:chExt cx="0" cy="0"/>
        </a:xfrm>
      </p:grpSpPr>
      <p:sp>
        <p:nvSpPr>
          <p:cNvPr id="10" name="Picture Placeholder 6"/>
          <p:cNvSpPr>
            <a:spLocks noGrp="1"/>
          </p:cNvSpPr>
          <p:nvPr>
            <p:ph type="pic" sz="quarter" idx="15"/>
          </p:nvPr>
        </p:nvSpPr>
        <p:spPr>
          <a:xfrm>
            <a:off x="0" y="0"/>
            <a:ext cx="12192000" cy="6858000"/>
          </a:xfrm>
        </p:spPr>
        <p:txBody>
          <a:bodyPr/>
          <a:lstStyle/>
          <a:p>
            <a:endParaRPr lang="en-US" dirty="0"/>
          </a:p>
        </p:txBody>
      </p:sp>
      <p:sp>
        <p:nvSpPr>
          <p:cNvPr id="2" name="Title 1"/>
          <p:cNvSpPr>
            <a:spLocks noGrp="1"/>
          </p:cNvSpPr>
          <p:nvPr>
            <p:ph type="title" hasCustomPrompt="1"/>
          </p:nvPr>
        </p:nvSpPr>
        <p:spPr>
          <a:xfrm>
            <a:off x="5720397" y="912530"/>
            <a:ext cx="4661388" cy="4661388"/>
          </a:xfrm>
          <a:prstGeom prst="ellipse">
            <a:avLst/>
          </a:prstGeom>
          <a:solidFill>
            <a:srgbClr val="003865">
              <a:alpha val="87843"/>
            </a:srgbClr>
          </a:solidFill>
        </p:spPr>
        <p:txBody>
          <a:bodyPr>
            <a:noAutofit/>
          </a:bodyPr>
          <a:lstStyle>
            <a:lvl1pPr algn="ctr">
              <a:tabLst>
                <a:tab pos="3770313" algn="l"/>
              </a:tabLst>
              <a:defRPr sz="4500" baseline="0">
                <a:solidFill>
                  <a:schemeClr val="bg1"/>
                </a:solidFill>
              </a:defRPr>
            </a:lvl1pPr>
          </a:lstStyle>
          <a:p>
            <a:r>
              <a:rPr lang="en-US"/>
              <a:t>Click to edit title</a:t>
            </a:r>
          </a:p>
        </p:txBody>
      </p:sp>
      <p:sp>
        <p:nvSpPr>
          <p:cNvPr id="9" name="Text Placeholder 7"/>
          <p:cNvSpPr>
            <a:spLocks noGrp="1"/>
          </p:cNvSpPr>
          <p:nvPr>
            <p:ph type="body" sz="quarter" idx="14" hasCustomPrompt="1"/>
          </p:nvPr>
        </p:nvSpPr>
        <p:spPr>
          <a:xfrm>
            <a:off x="9544816" y="524007"/>
            <a:ext cx="2155300" cy="2155300"/>
          </a:xfrm>
          <a:prstGeom prst="ellipse">
            <a:avLst/>
          </a:prstGeom>
          <a:solidFill>
            <a:srgbClr val="78BE21">
              <a:alpha val="87843"/>
            </a:srgbClr>
          </a:solidFill>
        </p:spPr>
        <p:txBody>
          <a:bodyPr anchor="ctr">
            <a:normAutofit/>
          </a:bodyPr>
          <a:lstStyle>
            <a:lvl1pPr marL="0" indent="0" algn="ctr">
              <a:buNone/>
              <a:defRPr sz="2500" baseline="0">
                <a:solidFill>
                  <a:schemeClr val="tx2"/>
                </a:solidFill>
                <a:latin typeface="+mn-lt"/>
              </a:defRPr>
            </a:lvl1pPr>
          </a:lstStyle>
          <a:p>
            <a:pPr lvl="0"/>
            <a:r>
              <a:rPr lang="en-US"/>
              <a:t>Second Point</a:t>
            </a:r>
          </a:p>
        </p:txBody>
      </p:sp>
      <p:sp>
        <p:nvSpPr>
          <p:cNvPr id="8" name="Text Placeholder 7"/>
          <p:cNvSpPr>
            <a:spLocks noGrp="1"/>
          </p:cNvSpPr>
          <p:nvPr>
            <p:ph type="body" sz="quarter" idx="13" hasCustomPrompt="1"/>
          </p:nvPr>
        </p:nvSpPr>
        <p:spPr>
          <a:xfrm>
            <a:off x="9251002" y="3581845"/>
            <a:ext cx="2637978" cy="2637978"/>
          </a:xfrm>
          <a:prstGeom prst="ellipse">
            <a:avLst/>
          </a:prstGeom>
          <a:solidFill>
            <a:srgbClr val="000000">
              <a:alpha val="87843"/>
            </a:srgbClr>
          </a:solidFill>
        </p:spPr>
        <p:txBody>
          <a:bodyPr anchor="ctr">
            <a:normAutofit/>
          </a:bodyPr>
          <a:lstStyle>
            <a:lvl1pPr marL="0" indent="0" algn="ctr">
              <a:buNone/>
              <a:defRPr sz="2500" baseline="0">
                <a:solidFill>
                  <a:schemeClr val="bg1"/>
                </a:solidFill>
                <a:latin typeface="+mn-lt"/>
              </a:defRPr>
            </a:lvl1pPr>
          </a:lstStyle>
          <a:p>
            <a:pPr lvl="0"/>
            <a:r>
              <a:rPr lang="en-US"/>
              <a:t>Third Point</a:t>
            </a:r>
          </a:p>
        </p:txBody>
      </p:sp>
      <p:sp>
        <p:nvSpPr>
          <p:cNvPr id="3" name="Date Placeholder 2"/>
          <p:cNvSpPr>
            <a:spLocks noGrp="1"/>
          </p:cNvSpPr>
          <p:nvPr>
            <p:ph type="dt" sz="half" idx="10"/>
          </p:nvPr>
        </p:nvSpPr>
        <p:spPr/>
        <p:txBody>
          <a:bodyPr/>
          <a:lstStyle>
            <a:lvl1pPr>
              <a:defRPr>
                <a:solidFill>
                  <a:schemeClr val="bg1"/>
                </a:solidFill>
              </a:defRPr>
            </a:lvl1pPr>
          </a:lstStyle>
          <a:p>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dirty="0"/>
              <a:t>mn.gov/deed</a:t>
            </a:r>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44488834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Quote Black Box Overlay">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12192000" cy="6858000"/>
          </a:xfrm>
        </p:spPr>
        <p:txBody>
          <a:bodyPr/>
          <a:lstStyle/>
          <a:p>
            <a:endParaRPr lang="en-US" dirty="0"/>
          </a:p>
        </p:txBody>
      </p:sp>
      <p:sp>
        <p:nvSpPr>
          <p:cNvPr id="2" name="Title 1"/>
          <p:cNvSpPr>
            <a:spLocks noGrp="1"/>
          </p:cNvSpPr>
          <p:nvPr>
            <p:ph type="title" hasCustomPrompt="1"/>
          </p:nvPr>
        </p:nvSpPr>
        <p:spPr>
          <a:xfrm>
            <a:off x="2299475" y="1609867"/>
            <a:ext cx="7593051" cy="3638266"/>
          </a:xfrm>
          <a:solidFill>
            <a:srgbClr val="003865">
              <a:alpha val="87843"/>
            </a:srgbClr>
          </a:solidFill>
        </p:spPr>
        <p:txBody>
          <a:bodyPr>
            <a:noAutofit/>
          </a:bodyPr>
          <a:lstStyle>
            <a:lvl1pPr algn="ctr">
              <a:spcAft>
                <a:spcPts val="1000"/>
              </a:spcAft>
              <a:tabLst>
                <a:tab pos="3770313" algn="l"/>
              </a:tabLst>
              <a:defRPr sz="7000" baseline="0">
                <a:solidFill>
                  <a:schemeClr val="bg1"/>
                </a:solidFill>
              </a:defRPr>
            </a:lvl1pPr>
          </a:lstStyle>
          <a:p>
            <a:r>
              <a:rPr lang="en-US"/>
              <a:t>Quote or </a:t>
            </a:r>
            <a:br>
              <a:rPr lang="en-US"/>
            </a:br>
            <a:r>
              <a:rPr lang="en-US"/>
              <a:t>Statement</a:t>
            </a:r>
          </a:p>
        </p:txBody>
      </p:sp>
      <p:sp>
        <p:nvSpPr>
          <p:cNvPr id="3" name="Date Placeholder 2"/>
          <p:cNvSpPr>
            <a:spLocks noGrp="1"/>
          </p:cNvSpPr>
          <p:nvPr>
            <p:ph type="dt" sz="half" idx="10"/>
          </p:nvPr>
        </p:nvSpPr>
        <p:spPr/>
        <p:txBody>
          <a:bodyPr/>
          <a:lstStyle>
            <a:lvl1pPr>
              <a:defRPr>
                <a:solidFill>
                  <a:schemeClr val="bg1"/>
                </a:solidFill>
              </a:defRPr>
            </a:lvl1pPr>
          </a:lstStyle>
          <a:p>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dirty="0"/>
              <a:t>mn.gov/deed</a:t>
            </a:r>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69177149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Quote Solid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838200" y="1389685"/>
            <a:ext cx="10515600" cy="1340989"/>
          </a:xfrm>
        </p:spPr>
        <p:txBody>
          <a:bodyPr>
            <a:noAutofit/>
          </a:bodyPr>
          <a:lstStyle>
            <a:lvl1pPr algn="ctr">
              <a:tabLst>
                <a:tab pos="3770313" algn="l"/>
              </a:tabLst>
              <a:defRPr sz="7000">
                <a:solidFill>
                  <a:schemeClr val="accent2"/>
                </a:solidFill>
              </a:defRPr>
            </a:lvl1pPr>
          </a:lstStyle>
          <a:p>
            <a:r>
              <a:rPr lang="en-US"/>
              <a:t>Quote or Statement</a:t>
            </a:r>
          </a:p>
        </p:txBody>
      </p:sp>
      <p:sp>
        <p:nvSpPr>
          <p:cNvPr id="10" name="Text Placeholder 6"/>
          <p:cNvSpPr>
            <a:spLocks noGrp="1"/>
          </p:cNvSpPr>
          <p:nvPr>
            <p:ph type="body" sz="quarter" idx="13" hasCustomPrompt="1"/>
          </p:nvPr>
        </p:nvSpPr>
        <p:spPr>
          <a:xfrm>
            <a:off x="838200" y="2925699"/>
            <a:ext cx="10515600" cy="2673435"/>
          </a:xfrm>
        </p:spPr>
        <p:txBody>
          <a:bodyPr anchor="ctr"/>
          <a:lstStyle>
            <a:lvl1pPr marL="0" indent="0" algn="ctr">
              <a:lnSpc>
                <a:spcPct val="100000"/>
              </a:lnSpc>
              <a:spcBef>
                <a:spcPts val="0"/>
              </a:spcBef>
              <a:buClr>
                <a:schemeClr val="bg1"/>
              </a:buClr>
              <a:buFont typeface="Arial" panose="020B0604020202020204" pitchFamily="34" charset="0"/>
              <a:buNone/>
              <a:defRPr>
                <a:solidFill>
                  <a:schemeClr val="bg1"/>
                </a:solidFill>
              </a:defRPr>
            </a:lvl1pPr>
          </a:lstStyle>
          <a:p>
            <a:pPr lvl="0"/>
            <a:r>
              <a:rPr lang="en-US"/>
              <a:t>Make a secondary statement here.</a:t>
            </a:r>
          </a:p>
        </p:txBody>
      </p:sp>
      <p:sp>
        <p:nvSpPr>
          <p:cNvPr id="3" name="Date Placeholder 2"/>
          <p:cNvSpPr>
            <a:spLocks noGrp="1"/>
          </p:cNvSpPr>
          <p:nvPr>
            <p:ph type="dt" sz="half" idx="10"/>
          </p:nvPr>
        </p:nvSpPr>
        <p:spPr/>
        <p:txBody>
          <a:bodyPr/>
          <a:lstStyle>
            <a:lvl1pPr>
              <a:defRPr>
                <a:solidFill>
                  <a:schemeClr val="bg1"/>
                </a:solidFill>
              </a:defRPr>
            </a:lvl1pPr>
          </a:lstStyle>
          <a:p>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dirty="0"/>
              <a:t>mn.gov/deed</a:t>
            </a:r>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23867857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Quote Solid Light Background">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1389685"/>
            <a:ext cx="12192000" cy="1340989"/>
          </a:xfrm>
          <a:solidFill>
            <a:schemeClr val="tx1"/>
          </a:solidFill>
        </p:spPr>
        <p:txBody>
          <a:bodyPr>
            <a:noAutofit/>
          </a:bodyPr>
          <a:lstStyle>
            <a:lvl1pPr algn="ctr">
              <a:tabLst>
                <a:tab pos="3770313" algn="l"/>
              </a:tabLst>
              <a:defRPr sz="7000">
                <a:solidFill>
                  <a:schemeClr val="accent2"/>
                </a:solidFill>
              </a:defRPr>
            </a:lvl1pPr>
          </a:lstStyle>
          <a:p>
            <a:r>
              <a:rPr lang="en-US"/>
              <a:t>Quote or Statement</a:t>
            </a:r>
          </a:p>
        </p:txBody>
      </p:sp>
      <p:sp>
        <p:nvSpPr>
          <p:cNvPr id="8" name="Text Placeholder 6"/>
          <p:cNvSpPr>
            <a:spLocks noGrp="1"/>
          </p:cNvSpPr>
          <p:nvPr>
            <p:ph type="body" sz="quarter" idx="13" hasCustomPrompt="1"/>
          </p:nvPr>
        </p:nvSpPr>
        <p:spPr>
          <a:xfrm>
            <a:off x="838200" y="2925699"/>
            <a:ext cx="10515600" cy="2673435"/>
          </a:xfrm>
        </p:spPr>
        <p:txBody>
          <a:bodyPr anchor="ctr"/>
          <a:lstStyle>
            <a:lvl1pPr marL="0" indent="0" algn="ctr">
              <a:lnSpc>
                <a:spcPct val="100000"/>
              </a:lnSpc>
              <a:spcBef>
                <a:spcPts val="0"/>
              </a:spcBef>
              <a:buFont typeface="Arial" panose="020B0604020202020204" pitchFamily="34" charset="0"/>
              <a:buNone/>
              <a:defRPr>
                <a:solidFill>
                  <a:schemeClr val="tx1"/>
                </a:solidFill>
              </a:defRPr>
            </a:lvl1pPr>
          </a:lstStyle>
          <a:p>
            <a:pPr lvl="0"/>
            <a:r>
              <a:rPr lang="en-US"/>
              <a:t>Make a secondary statement here.</a:t>
            </a:r>
          </a:p>
        </p:txBody>
      </p:sp>
      <p:sp>
        <p:nvSpPr>
          <p:cNvPr id="3" name="Date Placeholder 2"/>
          <p:cNvSpPr>
            <a:spLocks noGrp="1"/>
          </p:cNvSpPr>
          <p:nvPr>
            <p:ph type="dt" sz="half" idx="10"/>
          </p:nvPr>
        </p:nvSpPr>
        <p:spPr/>
        <p:txBody>
          <a:bodyPr/>
          <a:lstStyle/>
          <a:p>
            <a:endParaRPr lang="en-US" dirty="0"/>
          </a:p>
        </p:txBody>
      </p:sp>
      <p:sp>
        <p:nvSpPr>
          <p:cNvPr id="5" name="Footer Placeholder 4"/>
          <p:cNvSpPr>
            <a:spLocks noGrp="1"/>
          </p:cNvSpPr>
          <p:nvPr>
            <p:ph type="ftr" sz="quarter" idx="12"/>
          </p:nvPr>
        </p:nvSpPr>
        <p:spPr/>
        <p:txBody>
          <a:bodyPr/>
          <a:lstStyle>
            <a:lvl1pPr>
              <a:defRPr>
                <a:solidFill>
                  <a:schemeClr val="tx2"/>
                </a:solidFill>
              </a:defRPr>
            </a:lvl1pPr>
          </a:lstStyle>
          <a:p>
            <a:r>
              <a:rPr lang="en-US" dirty="0"/>
              <a:t>mn.gov/deed</a:t>
            </a:r>
          </a:p>
        </p:txBody>
      </p:sp>
      <p:sp>
        <p:nvSpPr>
          <p:cNvPr id="4" name="Slide Number Placeholder 3"/>
          <p:cNvSpPr>
            <a:spLocks noGrp="1"/>
          </p:cNvSpPr>
          <p:nvPr>
            <p:ph type="sldNum" sz="quarter" idx="11"/>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60574999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Quote Full Image Background">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4" hasCustomPrompt="1"/>
          </p:nvPr>
        </p:nvSpPr>
        <p:spPr>
          <a:xfrm>
            <a:off x="0" y="0"/>
            <a:ext cx="12192000" cy="6858000"/>
          </a:xfrm>
        </p:spPr>
        <p:txBody>
          <a:bodyPr/>
          <a:lstStyle>
            <a:lvl1pPr>
              <a:defRPr/>
            </a:lvl1pPr>
          </a:lstStyle>
          <a:p>
            <a:r>
              <a:rPr lang="en-US" dirty="0"/>
              <a:t>Click icon to edit background picture</a:t>
            </a:r>
          </a:p>
        </p:txBody>
      </p:sp>
      <p:sp>
        <p:nvSpPr>
          <p:cNvPr id="12" name="Title 1"/>
          <p:cNvSpPr>
            <a:spLocks noGrp="1"/>
          </p:cNvSpPr>
          <p:nvPr>
            <p:ph type="title" hasCustomPrompt="1"/>
          </p:nvPr>
        </p:nvSpPr>
        <p:spPr>
          <a:xfrm>
            <a:off x="838200" y="1389685"/>
            <a:ext cx="10515600" cy="1340989"/>
          </a:xfrm>
        </p:spPr>
        <p:txBody>
          <a:bodyPr>
            <a:noAutofit/>
          </a:bodyPr>
          <a:lstStyle>
            <a:lvl1pPr algn="ctr">
              <a:tabLst>
                <a:tab pos="3770313" algn="l"/>
              </a:tabLst>
              <a:defRPr sz="7000">
                <a:solidFill>
                  <a:schemeClr val="bg1"/>
                </a:solidFill>
              </a:defRPr>
            </a:lvl1pPr>
          </a:lstStyle>
          <a:p>
            <a:r>
              <a:rPr lang="en-US"/>
              <a:t>Quote or Statement</a:t>
            </a:r>
          </a:p>
        </p:txBody>
      </p:sp>
      <p:sp>
        <p:nvSpPr>
          <p:cNvPr id="13" name="Text Placeholder 6"/>
          <p:cNvSpPr>
            <a:spLocks noGrp="1"/>
          </p:cNvSpPr>
          <p:nvPr>
            <p:ph type="body" sz="quarter" idx="13" hasCustomPrompt="1"/>
          </p:nvPr>
        </p:nvSpPr>
        <p:spPr>
          <a:xfrm>
            <a:off x="838200" y="2925699"/>
            <a:ext cx="10515600" cy="2673435"/>
          </a:xfrm>
        </p:spPr>
        <p:txBody>
          <a:bodyPr anchor="ctr"/>
          <a:lstStyle>
            <a:lvl1pPr marL="0" indent="0" algn="ctr">
              <a:lnSpc>
                <a:spcPct val="100000"/>
              </a:lnSpc>
              <a:spcBef>
                <a:spcPts val="0"/>
              </a:spcBef>
              <a:buNone/>
              <a:defRPr>
                <a:solidFill>
                  <a:schemeClr val="bg1"/>
                </a:solidFill>
              </a:defRPr>
            </a:lvl1pPr>
          </a:lstStyle>
          <a:p>
            <a:pPr lvl="0"/>
            <a:r>
              <a:rPr lang="en-US"/>
              <a:t>Make a secondary statement here.</a:t>
            </a:r>
          </a:p>
        </p:txBody>
      </p:sp>
      <p:sp>
        <p:nvSpPr>
          <p:cNvPr id="3" name="Date Placeholder 2"/>
          <p:cNvSpPr>
            <a:spLocks noGrp="1"/>
          </p:cNvSpPr>
          <p:nvPr>
            <p:ph type="dt" sz="half" idx="10"/>
          </p:nvPr>
        </p:nvSpPr>
        <p:spPr/>
        <p:txBody>
          <a:bodyPr/>
          <a:lstStyle>
            <a:lvl1pPr>
              <a:defRPr>
                <a:solidFill>
                  <a:schemeClr val="bg1"/>
                </a:solidFill>
              </a:defRPr>
            </a:lvl1pPr>
          </a:lstStyle>
          <a:p>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dirty="0"/>
              <a:t>mn.gov/deed</a:t>
            </a:r>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98594686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ig Number - Image Background">
    <p:bg>
      <p:bgPr>
        <a:solidFill>
          <a:schemeClr val="bg1"/>
        </a:solid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14"/>
          </p:nvPr>
        </p:nvSpPr>
        <p:spPr>
          <a:xfrm>
            <a:off x="0" y="0"/>
            <a:ext cx="12192000" cy="6858000"/>
          </a:xfrm>
        </p:spPr>
        <p:txBody>
          <a:bodyPr/>
          <a:lstStyle/>
          <a:p>
            <a:endParaRPr lang="en-US" dirty="0"/>
          </a:p>
        </p:txBody>
      </p:sp>
      <p:sp>
        <p:nvSpPr>
          <p:cNvPr id="2" name="Title 1"/>
          <p:cNvSpPr>
            <a:spLocks noGrp="1"/>
          </p:cNvSpPr>
          <p:nvPr>
            <p:ph type="title" hasCustomPrompt="1"/>
          </p:nvPr>
        </p:nvSpPr>
        <p:spPr>
          <a:xfrm>
            <a:off x="5424138" y="624469"/>
            <a:ext cx="5198328" cy="5072440"/>
          </a:xfrm>
          <a:prstGeom prst="ellipse">
            <a:avLst/>
          </a:prstGeom>
          <a:solidFill>
            <a:schemeClr val="bg1"/>
          </a:solidFill>
        </p:spPr>
        <p:txBody>
          <a:bodyPr>
            <a:noAutofit/>
          </a:bodyPr>
          <a:lstStyle>
            <a:lvl1pPr algn="ctr">
              <a:tabLst>
                <a:tab pos="3770313" algn="l"/>
              </a:tabLst>
              <a:defRPr sz="6000" baseline="0">
                <a:solidFill>
                  <a:schemeClr val="accent1"/>
                </a:solidFill>
              </a:defRPr>
            </a:lvl1pPr>
          </a:lstStyle>
          <a:p>
            <a:r>
              <a:rPr lang="en-US"/>
              <a:t>Click to edit title.</a:t>
            </a:r>
          </a:p>
        </p:txBody>
      </p:sp>
      <p:sp>
        <p:nvSpPr>
          <p:cNvPr id="9" name="Text Placeholder 8"/>
          <p:cNvSpPr>
            <a:spLocks noGrp="1"/>
          </p:cNvSpPr>
          <p:nvPr>
            <p:ph type="body" sz="quarter" idx="15" hasCustomPrompt="1"/>
          </p:nvPr>
        </p:nvSpPr>
        <p:spPr>
          <a:xfrm>
            <a:off x="1005465" y="0"/>
            <a:ext cx="3986213" cy="5086350"/>
          </a:xfrm>
        </p:spPr>
        <p:txBody>
          <a:bodyPr>
            <a:noAutofit/>
          </a:bodyPr>
          <a:lstStyle>
            <a:lvl1pPr marL="0" indent="0" algn="ctr">
              <a:spcBef>
                <a:spcPts val="0"/>
              </a:spcBef>
              <a:spcAft>
                <a:spcPts val="0"/>
              </a:spcAft>
              <a:buNone/>
              <a:defRPr sz="40000" i="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2</a:t>
            </a:r>
          </a:p>
        </p:txBody>
      </p:sp>
      <p:sp>
        <p:nvSpPr>
          <p:cNvPr id="3" name="Date Placeholder 2"/>
          <p:cNvSpPr>
            <a:spLocks noGrp="1"/>
          </p:cNvSpPr>
          <p:nvPr>
            <p:ph type="dt" sz="half" idx="10"/>
          </p:nvPr>
        </p:nvSpPr>
        <p:spPr/>
        <p:txBody>
          <a:bodyPr/>
          <a:lstStyle>
            <a:lvl1pPr>
              <a:defRPr>
                <a:solidFill>
                  <a:schemeClr val="bg1"/>
                </a:solidFill>
              </a:defRPr>
            </a:lvl1pPr>
          </a:lstStyle>
          <a:p>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dirty="0"/>
              <a:t>mn.gov/deed</a:t>
            </a:r>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86296254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ig Number -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24138" y="624469"/>
            <a:ext cx="5198328" cy="5072440"/>
          </a:xfrm>
          <a:prstGeom prst="ellipse">
            <a:avLst/>
          </a:prstGeom>
          <a:solidFill>
            <a:schemeClr val="bg1"/>
          </a:solidFill>
        </p:spPr>
        <p:txBody>
          <a:bodyPr>
            <a:noAutofit/>
          </a:bodyPr>
          <a:lstStyle>
            <a:lvl1pPr algn="ctr">
              <a:tabLst>
                <a:tab pos="3770313" algn="l"/>
              </a:tabLst>
              <a:defRPr sz="6000" baseline="0">
                <a:solidFill>
                  <a:schemeClr val="accent1"/>
                </a:solidFill>
              </a:defRPr>
            </a:lvl1pPr>
          </a:lstStyle>
          <a:p>
            <a:r>
              <a:rPr lang="en-US"/>
              <a:t>Click to edit title.</a:t>
            </a:r>
          </a:p>
        </p:txBody>
      </p:sp>
      <p:sp>
        <p:nvSpPr>
          <p:cNvPr id="10" name="Text Placeholder 8"/>
          <p:cNvSpPr>
            <a:spLocks noGrp="1"/>
          </p:cNvSpPr>
          <p:nvPr>
            <p:ph type="body" sz="quarter" idx="15" hasCustomPrompt="1"/>
          </p:nvPr>
        </p:nvSpPr>
        <p:spPr>
          <a:xfrm>
            <a:off x="1005465" y="0"/>
            <a:ext cx="3986213" cy="5086350"/>
          </a:xfrm>
        </p:spPr>
        <p:txBody>
          <a:bodyPr>
            <a:noAutofit/>
          </a:bodyPr>
          <a:lstStyle>
            <a:lvl1pPr marL="0" indent="0" algn="ctr">
              <a:spcBef>
                <a:spcPts val="0"/>
              </a:spcBef>
              <a:spcAft>
                <a:spcPts val="0"/>
              </a:spcAft>
              <a:buNone/>
              <a:defRPr sz="40000" i="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2</a:t>
            </a:r>
          </a:p>
        </p:txBody>
      </p:sp>
      <p:sp>
        <p:nvSpPr>
          <p:cNvPr id="3" name="Date Placeholder 2"/>
          <p:cNvSpPr>
            <a:spLocks noGrp="1"/>
          </p:cNvSpPr>
          <p:nvPr>
            <p:ph type="dt" sz="half" idx="10"/>
          </p:nvPr>
        </p:nvSpPr>
        <p:spPr/>
        <p:txBody>
          <a:bodyPr/>
          <a:lstStyle>
            <a:lvl1pPr>
              <a:defRPr>
                <a:solidFill>
                  <a:schemeClr val="bg1"/>
                </a:solidFill>
              </a:defRPr>
            </a:lvl1pPr>
          </a:lstStyle>
          <a:p>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dirty="0"/>
              <a:t>mn.gov/deed</a:t>
            </a:r>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6270080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Quote Solid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838200" y="2212733"/>
            <a:ext cx="10515600" cy="1472163"/>
          </a:xfrm>
        </p:spPr>
        <p:txBody>
          <a:bodyPr>
            <a:noAutofit/>
          </a:bodyPr>
          <a:lstStyle>
            <a:lvl1pPr algn="ctr">
              <a:tabLst>
                <a:tab pos="3770313" algn="l"/>
              </a:tabLst>
              <a:defRPr sz="7000">
                <a:solidFill>
                  <a:schemeClr val="bg1"/>
                </a:solidFill>
              </a:defRPr>
            </a:lvl1pPr>
          </a:lstStyle>
          <a:p>
            <a:r>
              <a:rPr lang="en-US"/>
              <a:t>Thank you!</a:t>
            </a:r>
          </a:p>
        </p:txBody>
      </p:sp>
      <p:sp>
        <p:nvSpPr>
          <p:cNvPr id="11" name="Text Placeholder 6"/>
          <p:cNvSpPr>
            <a:spLocks noGrp="1"/>
          </p:cNvSpPr>
          <p:nvPr>
            <p:ph type="body" sz="quarter" idx="13" hasCustomPrompt="1"/>
          </p:nvPr>
        </p:nvSpPr>
        <p:spPr>
          <a:xfrm>
            <a:off x="838200" y="3684897"/>
            <a:ext cx="10515600" cy="2517600"/>
          </a:xfrm>
        </p:spPr>
        <p:txBody>
          <a:bodyPr anchor="ctr"/>
          <a:lstStyle>
            <a:lvl1pPr marL="0" indent="0" algn="ctr">
              <a:lnSpc>
                <a:spcPct val="100000"/>
              </a:lnSpc>
              <a:spcBef>
                <a:spcPts val="0"/>
              </a:spcBef>
              <a:buNone/>
              <a:defRPr baseline="0">
                <a:solidFill>
                  <a:schemeClr val="bg1"/>
                </a:solidFill>
              </a:defRPr>
            </a:lvl1pPr>
          </a:lstStyle>
          <a:p>
            <a:pPr lvl="0"/>
            <a:r>
              <a:rPr lang="en-US" err="1"/>
              <a:t>Firstname</a:t>
            </a:r>
            <a:r>
              <a:rPr lang="en-US"/>
              <a:t> </a:t>
            </a:r>
            <a:r>
              <a:rPr lang="en-US" err="1"/>
              <a:t>Lastname</a:t>
            </a:r>
            <a:endParaRPr lang="en-US"/>
          </a:p>
          <a:p>
            <a:pPr lvl="0"/>
            <a:r>
              <a:rPr lang="en-US"/>
              <a:t>firstname.lastname@state.mn.us</a:t>
            </a:r>
          </a:p>
          <a:p>
            <a:pPr lvl="0"/>
            <a:r>
              <a:rPr lang="en-US"/>
              <a:t>555-555-5555</a:t>
            </a:r>
          </a:p>
        </p:txBody>
      </p:sp>
      <p:sp>
        <p:nvSpPr>
          <p:cNvPr id="3" name="Date Placeholder 2"/>
          <p:cNvSpPr>
            <a:spLocks noGrp="1"/>
          </p:cNvSpPr>
          <p:nvPr>
            <p:ph type="dt" sz="half" idx="10"/>
          </p:nvPr>
        </p:nvSpPr>
        <p:spPr/>
        <p:txBody>
          <a:bodyPr/>
          <a:lstStyle>
            <a:lvl1pPr>
              <a:defRPr>
                <a:solidFill>
                  <a:schemeClr val="bg1"/>
                </a:solidFill>
              </a:defRPr>
            </a:lvl1pPr>
          </a:lstStyle>
          <a:p>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dirty="0"/>
              <a:t>mn.gov/deed</a:t>
            </a:r>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
        <p:nvSpPr>
          <p:cNvPr id="8" name="Rectangle 7"/>
          <p:cNvSpPr/>
          <p:nvPr userDrawn="1"/>
        </p:nvSpPr>
        <p:spPr>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56346" y="588185"/>
            <a:ext cx="5266955" cy="460249"/>
          </a:xfrm>
          <a:prstGeom prst="rect">
            <a:avLst/>
          </a:prstGeom>
        </p:spPr>
      </p:pic>
    </p:spTree>
    <p:extLst>
      <p:ext uri="{BB962C8B-B14F-4D97-AF65-F5344CB8AC3E}">
        <p14:creationId xmlns:p14="http://schemas.microsoft.com/office/powerpoint/2010/main" val="147444615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2_Quote Solid Light Background">
    <p:bg>
      <p:bgPr>
        <a:solidFill>
          <a:srgbClr val="E8E8E8"/>
        </a:soli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1651380"/>
            <a:ext cx="12192000" cy="1733266"/>
          </a:xfrm>
          <a:solidFill>
            <a:schemeClr val="tx1"/>
          </a:solidFill>
        </p:spPr>
        <p:txBody>
          <a:bodyPr>
            <a:noAutofit/>
          </a:bodyPr>
          <a:lstStyle>
            <a:lvl1pPr algn="ctr">
              <a:tabLst>
                <a:tab pos="3770313" algn="l"/>
              </a:tabLst>
              <a:defRPr sz="7000">
                <a:solidFill>
                  <a:schemeClr val="bg1"/>
                </a:solidFill>
              </a:defRPr>
            </a:lvl1pPr>
          </a:lstStyle>
          <a:p>
            <a:r>
              <a:rPr lang="en-US"/>
              <a:t>Thank you!</a:t>
            </a:r>
          </a:p>
        </p:txBody>
      </p:sp>
      <p:sp>
        <p:nvSpPr>
          <p:cNvPr id="8" name="Text Placeholder 6"/>
          <p:cNvSpPr>
            <a:spLocks noGrp="1"/>
          </p:cNvSpPr>
          <p:nvPr>
            <p:ph type="body" sz="quarter" idx="13" hasCustomPrompt="1"/>
          </p:nvPr>
        </p:nvSpPr>
        <p:spPr>
          <a:xfrm>
            <a:off x="838200" y="3521123"/>
            <a:ext cx="10515600" cy="2681374"/>
          </a:xfrm>
        </p:spPr>
        <p:txBody>
          <a:bodyPr anchor="ctr"/>
          <a:lstStyle>
            <a:lvl1pPr marL="0" indent="0" algn="ctr">
              <a:lnSpc>
                <a:spcPct val="100000"/>
              </a:lnSpc>
              <a:spcBef>
                <a:spcPts val="0"/>
              </a:spcBef>
              <a:buNone/>
              <a:defRPr baseline="0">
                <a:solidFill>
                  <a:schemeClr val="tx1"/>
                </a:solidFill>
              </a:defRPr>
            </a:lvl1pPr>
          </a:lstStyle>
          <a:p>
            <a:pPr lvl="0"/>
            <a:r>
              <a:rPr lang="en-US" err="1"/>
              <a:t>Firstname</a:t>
            </a:r>
            <a:r>
              <a:rPr lang="en-US"/>
              <a:t> </a:t>
            </a:r>
            <a:r>
              <a:rPr lang="en-US" err="1"/>
              <a:t>Lastname</a:t>
            </a:r>
            <a:endParaRPr lang="en-US"/>
          </a:p>
          <a:p>
            <a:pPr lvl="0"/>
            <a:r>
              <a:rPr lang="en-US"/>
              <a:t>firstname.lastname@state.mn.us</a:t>
            </a:r>
          </a:p>
          <a:p>
            <a:pPr lvl="0"/>
            <a:r>
              <a:rPr lang="en-US"/>
              <a:t>555-555-5555</a:t>
            </a:r>
          </a:p>
        </p:txBody>
      </p:sp>
      <p:sp>
        <p:nvSpPr>
          <p:cNvPr id="3" name="Date Placeholder 2"/>
          <p:cNvSpPr>
            <a:spLocks noGrp="1"/>
          </p:cNvSpPr>
          <p:nvPr>
            <p:ph type="dt" sz="half" idx="10"/>
          </p:nvPr>
        </p:nvSpPr>
        <p:spPr/>
        <p:txBody>
          <a:bodyPr/>
          <a:lstStyle>
            <a:lvl1pPr>
              <a:defRPr>
                <a:solidFill>
                  <a:schemeClr val="tx2"/>
                </a:solidFill>
              </a:defRPr>
            </a:lvl1pPr>
          </a:lstStyle>
          <a:p>
            <a:endParaRPr lang="en-US" dirty="0"/>
          </a:p>
        </p:txBody>
      </p:sp>
      <p:sp>
        <p:nvSpPr>
          <p:cNvPr id="5" name="Footer Placeholder 4"/>
          <p:cNvSpPr>
            <a:spLocks noGrp="1"/>
          </p:cNvSpPr>
          <p:nvPr>
            <p:ph type="ftr" sz="quarter" idx="12"/>
          </p:nvPr>
        </p:nvSpPr>
        <p:spPr/>
        <p:txBody>
          <a:bodyPr/>
          <a:lstStyle>
            <a:lvl1pPr>
              <a:defRPr>
                <a:solidFill>
                  <a:schemeClr val="tx1"/>
                </a:solidFill>
              </a:defRPr>
            </a:lvl1pPr>
          </a:lstStyle>
          <a:p>
            <a:r>
              <a:rPr lang="en-US" dirty="0">
                <a:solidFill>
                  <a:schemeClr val="tx2"/>
                </a:solidFill>
              </a:rPr>
              <a:t>mn.gov/deed</a:t>
            </a:r>
          </a:p>
        </p:txBody>
      </p:sp>
      <p:sp>
        <p:nvSpPr>
          <p:cNvPr id="4" name="Slide Number Placeholder 3"/>
          <p:cNvSpPr>
            <a:spLocks noGrp="1"/>
          </p:cNvSpPr>
          <p:nvPr>
            <p:ph type="sldNum" sz="quarter" idx="11"/>
          </p:nvPr>
        </p:nvSpPr>
        <p:spPr/>
        <p:txBody>
          <a:bodyPr/>
          <a:lstStyle>
            <a:lvl1pPr>
              <a:defRPr>
                <a:solidFill>
                  <a:schemeClr val="tx1"/>
                </a:solidFill>
              </a:defRPr>
            </a:lvl1pPr>
          </a:lstStyle>
          <a:p>
            <a:fld id="{48F63A3B-78C7-47BE-AE5E-E10140E04643}" type="slidenum">
              <a:rPr lang="en-US" smtClean="0"/>
              <a:pPr/>
              <a:t>‹#›</a:t>
            </a:fld>
            <a:endParaRPr lang="en-US" dirty="0"/>
          </a:p>
        </p:txBody>
      </p:sp>
      <p:sp>
        <p:nvSpPr>
          <p:cNvPr id="6" name="Rectangle 5"/>
          <p:cNvSpPr/>
          <p:nvPr userDrawn="1"/>
        </p:nvSpPr>
        <p:spPr>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56346" y="588185"/>
            <a:ext cx="5266955" cy="460249"/>
          </a:xfrm>
          <a:prstGeom prst="rect">
            <a:avLst/>
          </a:prstGeom>
        </p:spPr>
      </p:pic>
    </p:spTree>
    <p:extLst>
      <p:ext uri="{BB962C8B-B14F-4D97-AF65-F5344CB8AC3E}">
        <p14:creationId xmlns:p14="http://schemas.microsoft.com/office/powerpoint/2010/main" val="24073982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4"/>
            <a:ext cx="12192000" cy="1199223"/>
          </a:xfrm>
          <a:solidFill>
            <a:schemeClr val="accent1"/>
          </a:solidFill>
        </p:spPr>
        <p:txBody>
          <a:bodyPr anchor="ctr">
            <a:normAutofit/>
          </a:bodyPr>
          <a:lstStyle>
            <a:lvl1pPr algn="ctr">
              <a:defRPr sz="3600">
                <a:solidFill>
                  <a:schemeClr val="bg1"/>
                </a:solidFill>
              </a:defRPr>
            </a:lvl1pPr>
          </a:lstStyle>
          <a:p>
            <a:r>
              <a:rPr lang="en-US"/>
              <a:t>Click to edit section title</a:t>
            </a:r>
          </a:p>
        </p:txBody>
      </p:sp>
      <p:sp>
        <p:nvSpPr>
          <p:cNvPr id="3" name="Rectangle 2"/>
          <p:cNvSpPr/>
          <p:nvPr userDrawn="1"/>
        </p:nvSpPr>
        <p:spPr>
          <a:xfrm>
            <a:off x="0" y="5387786"/>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12" name="Text Placeholder 10"/>
          <p:cNvSpPr>
            <a:spLocks noGrp="1"/>
          </p:cNvSpPr>
          <p:nvPr>
            <p:ph type="body" sz="quarter" idx="14" hasCustomPrompt="1"/>
          </p:nvPr>
        </p:nvSpPr>
        <p:spPr>
          <a:xfrm>
            <a:off x="2802467" y="5644884"/>
            <a:ext cx="6587067" cy="440970"/>
          </a:xfrm>
        </p:spPr>
        <p:txBody>
          <a:bodyPr>
            <a:normAutofit/>
          </a:bodyPr>
          <a:lstStyle>
            <a:lvl1pPr marL="0" indent="0" algn="ctr">
              <a:buNone/>
              <a:defRPr sz="1800" baseline="0"/>
            </a:lvl1pPr>
          </a:lstStyle>
          <a:p>
            <a:r>
              <a:rPr lang="en-US" sz="1800" err="1"/>
              <a:t>Firstname</a:t>
            </a:r>
            <a:r>
              <a:rPr lang="en-US" sz="1800"/>
              <a:t> </a:t>
            </a:r>
            <a:r>
              <a:rPr lang="en-US" sz="1800" err="1"/>
              <a:t>Lastname</a:t>
            </a:r>
            <a:r>
              <a:rPr lang="en-US" sz="1800"/>
              <a:t> | Job Title</a:t>
            </a:r>
          </a:p>
        </p:txBody>
      </p:sp>
      <p:sp>
        <p:nvSpPr>
          <p:cNvPr id="11" name="Picture Placeholder 2"/>
          <p:cNvSpPr>
            <a:spLocks noGrp="1"/>
          </p:cNvSpPr>
          <p:nvPr>
            <p:ph type="pic" sz="quarter" idx="13" hasCustomPrompt="1"/>
          </p:nvPr>
        </p:nvSpPr>
        <p:spPr>
          <a:xfrm>
            <a:off x="0" y="1789113"/>
            <a:ext cx="12192000" cy="2298700"/>
          </a:xfrm>
        </p:spPr>
        <p:txBody>
          <a:bodyPr/>
          <a:lstStyle/>
          <a:p>
            <a:r>
              <a:rPr lang="en-US" dirty="0"/>
              <a:t>Click Icon to add picture</a:t>
            </a:r>
          </a:p>
        </p:txBody>
      </p:sp>
      <p:sp>
        <p:nvSpPr>
          <p:cNvPr id="18" name="Date Placeholder 17"/>
          <p:cNvSpPr>
            <a:spLocks noGrp="1"/>
          </p:cNvSpPr>
          <p:nvPr>
            <p:ph type="dt" sz="half" idx="15"/>
          </p:nvPr>
        </p:nvSpPr>
        <p:spPr/>
        <p:txBody>
          <a:bodyPr/>
          <a:lstStyle/>
          <a:p>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dirty="0"/>
              <a:t>mn.gov/deed</a:t>
            </a:r>
          </a:p>
        </p:txBody>
      </p:sp>
      <p:sp>
        <p:nvSpPr>
          <p:cNvPr id="19" name="Slide Number Placeholder 18"/>
          <p:cNvSpPr>
            <a:spLocks noGrp="1"/>
          </p:cNvSpPr>
          <p:nvPr>
            <p:ph type="sldNum" sz="quarter" idx="16"/>
          </p:nvPr>
        </p:nvSpPr>
        <p:spPr/>
        <p:txBody>
          <a:bodyPr/>
          <a:lstStyle/>
          <a:p>
            <a:fld id="{48F63A3B-78C7-47BE-AE5E-E10140E04643}" type="slidenum">
              <a:rPr lang="en-US" smtClean="0"/>
              <a:pPr/>
              <a:t>‹#›</a:t>
            </a:fld>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56346" y="614458"/>
            <a:ext cx="5266955" cy="460249"/>
          </a:xfrm>
          <a:prstGeom prst="rect">
            <a:avLst/>
          </a:prstGeom>
        </p:spPr>
      </p:pic>
    </p:spTree>
    <p:extLst>
      <p:ext uri="{BB962C8B-B14F-4D97-AF65-F5344CB8AC3E}">
        <p14:creationId xmlns:p14="http://schemas.microsoft.com/office/powerpoint/2010/main" val="225344487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71945-B031-14EE-B0FB-49DF8DB260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766734A-D74E-9981-4323-4AFE1E0A9EA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7BEA5EA-848D-7A95-6DC8-C9A952B69CF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92A3B53-C3D7-ED67-0EF3-5B446D6BAED1}"/>
              </a:ext>
            </a:extLst>
          </p:cNvPr>
          <p:cNvSpPr>
            <a:spLocks noGrp="1"/>
          </p:cNvSpPr>
          <p:nvPr>
            <p:ph type="dt" sz="half" idx="10"/>
          </p:nvPr>
        </p:nvSpPr>
        <p:spPr/>
        <p:txBody>
          <a:bodyPr/>
          <a:lstStyle/>
          <a:p>
            <a:fld id="{547E5F56-B78F-4667-B9FA-C81D2C74E0B2}" type="datetimeFigureOut">
              <a:rPr lang="en-US" smtClean="0"/>
              <a:t>5/21/2024</a:t>
            </a:fld>
            <a:endParaRPr lang="en-US" dirty="0"/>
          </a:p>
        </p:txBody>
      </p:sp>
      <p:sp>
        <p:nvSpPr>
          <p:cNvPr id="6" name="Footer Placeholder 5">
            <a:extLst>
              <a:ext uri="{FF2B5EF4-FFF2-40B4-BE49-F238E27FC236}">
                <a16:creationId xmlns:a16="http://schemas.microsoft.com/office/drawing/2014/main" id="{CE895D11-BA89-D4D4-5927-EE8DF05EA1E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6367364-A88B-66BB-BAFE-2066ED3FF928}"/>
              </a:ext>
            </a:extLst>
          </p:cNvPr>
          <p:cNvSpPr>
            <a:spLocks noGrp="1"/>
          </p:cNvSpPr>
          <p:nvPr>
            <p:ph type="sldNum" sz="quarter" idx="12"/>
          </p:nvPr>
        </p:nvSpPr>
        <p:spPr/>
        <p:txBody>
          <a:bodyPr/>
          <a:lstStyle/>
          <a:p>
            <a:fld id="{7126220C-D739-4D62-BE0B-9DD9D12FDD27}" type="slidenum">
              <a:rPr lang="en-US" smtClean="0"/>
              <a:t>‹#›</a:t>
            </a:fld>
            <a:endParaRPr lang="en-US" dirty="0"/>
          </a:p>
        </p:txBody>
      </p:sp>
    </p:spTree>
    <p:extLst>
      <p:ext uri="{BB962C8B-B14F-4D97-AF65-F5344CB8AC3E}">
        <p14:creationId xmlns:p14="http://schemas.microsoft.com/office/powerpoint/2010/main" val="108150020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77B33F3-7DE7-F44F-51EE-45A95C485797}"/>
              </a:ext>
            </a:extLst>
          </p:cNvPr>
          <p:cNvSpPr>
            <a:spLocks noGrp="1"/>
          </p:cNvSpPr>
          <p:nvPr>
            <p:ph type="dt" sz="half" idx="10"/>
          </p:nvPr>
        </p:nvSpPr>
        <p:spPr/>
        <p:txBody>
          <a:bodyPr/>
          <a:lstStyle/>
          <a:p>
            <a:fld id="{547E5F56-B78F-4667-B9FA-C81D2C74E0B2}" type="datetimeFigureOut">
              <a:rPr lang="en-US" smtClean="0"/>
              <a:t>5/21/2024</a:t>
            </a:fld>
            <a:endParaRPr lang="en-US" dirty="0"/>
          </a:p>
        </p:txBody>
      </p:sp>
      <p:sp>
        <p:nvSpPr>
          <p:cNvPr id="3" name="Footer Placeholder 2">
            <a:extLst>
              <a:ext uri="{FF2B5EF4-FFF2-40B4-BE49-F238E27FC236}">
                <a16:creationId xmlns:a16="http://schemas.microsoft.com/office/drawing/2014/main" id="{617E50F3-83AA-41A5-A215-E71CBE7EA5E4}"/>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8DC3FEA2-80A2-D8F5-3F09-6CA65D3DDEDC}"/>
              </a:ext>
            </a:extLst>
          </p:cNvPr>
          <p:cNvSpPr>
            <a:spLocks noGrp="1"/>
          </p:cNvSpPr>
          <p:nvPr>
            <p:ph type="sldNum" sz="quarter" idx="12"/>
          </p:nvPr>
        </p:nvSpPr>
        <p:spPr/>
        <p:txBody>
          <a:bodyPr/>
          <a:lstStyle/>
          <a:p>
            <a:fld id="{7126220C-D739-4D62-BE0B-9DD9D12FDD27}" type="slidenum">
              <a:rPr lang="en-US" smtClean="0"/>
              <a:t>‹#›</a:t>
            </a:fld>
            <a:endParaRPr lang="en-US" dirty="0"/>
          </a:p>
        </p:txBody>
      </p:sp>
    </p:spTree>
    <p:extLst>
      <p:ext uri="{BB962C8B-B14F-4D97-AF65-F5344CB8AC3E}">
        <p14:creationId xmlns:p14="http://schemas.microsoft.com/office/powerpoint/2010/main" val="194379431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D9C5F-4651-1990-2517-A73D0D51AB7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23274C8-1511-FC25-9927-3287469896D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614405F-AE97-5236-28A8-8A302F580417}"/>
              </a:ext>
            </a:extLst>
          </p:cNvPr>
          <p:cNvSpPr>
            <a:spLocks noGrp="1"/>
          </p:cNvSpPr>
          <p:nvPr>
            <p:ph type="dt" sz="half" idx="10"/>
          </p:nvPr>
        </p:nvSpPr>
        <p:spPr/>
        <p:txBody>
          <a:bodyPr/>
          <a:lstStyle/>
          <a:p>
            <a:fld id="{547E5F56-B78F-4667-B9FA-C81D2C74E0B2}" type="datetimeFigureOut">
              <a:rPr lang="en-US" smtClean="0"/>
              <a:t>5/21/2024</a:t>
            </a:fld>
            <a:endParaRPr lang="en-US" dirty="0"/>
          </a:p>
        </p:txBody>
      </p:sp>
      <p:sp>
        <p:nvSpPr>
          <p:cNvPr id="5" name="Footer Placeholder 4">
            <a:extLst>
              <a:ext uri="{FF2B5EF4-FFF2-40B4-BE49-F238E27FC236}">
                <a16:creationId xmlns:a16="http://schemas.microsoft.com/office/drawing/2014/main" id="{65E5DB60-89B3-1EB6-776D-50D27B1FF0D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3F760AC-BEE6-8B65-6142-9752854DBD8C}"/>
              </a:ext>
            </a:extLst>
          </p:cNvPr>
          <p:cNvSpPr>
            <a:spLocks noGrp="1"/>
          </p:cNvSpPr>
          <p:nvPr>
            <p:ph type="sldNum" sz="quarter" idx="12"/>
          </p:nvPr>
        </p:nvSpPr>
        <p:spPr/>
        <p:txBody>
          <a:bodyPr/>
          <a:lstStyle/>
          <a:p>
            <a:fld id="{7126220C-D739-4D62-BE0B-9DD9D12FDD27}" type="slidenum">
              <a:rPr lang="en-US" smtClean="0"/>
              <a:t>‹#›</a:t>
            </a:fld>
            <a:endParaRPr lang="en-US" dirty="0"/>
          </a:p>
        </p:txBody>
      </p:sp>
    </p:spTree>
    <p:extLst>
      <p:ext uri="{BB962C8B-B14F-4D97-AF65-F5344CB8AC3E}">
        <p14:creationId xmlns:p14="http://schemas.microsoft.com/office/powerpoint/2010/main" val="416160072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Where are you?">
    <p:spTree>
      <p:nvGrpSpPr>
        <p:cNvPr id="1" name=""/>
        <p:cNvGrpSpPr/>
        <p:nvPr/>
      </p:nvGrpSpPr>
      <p:grpSpPr>
        <a:xfrm>
          <a:off x="0" y="0"/>
          <a:ext cx="0" cy="0"/>
          <a:chOff x="0" y="0"/>
          <a:chExt cx="0" cy="0"/>
        </a:xfrm>
      </p:grpSpPr>
      <p:pic>
        <p:nvPicPr>
          <p:cNvPr id="4" name="North America Globe" descr="Globe map of the world">
            <a:extLst>
              <a:ext uri="{FF2B5EF4-FFF2-40B4-BE49-F238E27FC236}">
                <a16:creationId xmlns:a16="http://schemas.microsoft.com/office/drawing/2014/main" id="{09E97900-9A47-29A0-F52E-67DF97012F0B}"/>
              </a:ext>
              <a:ext uri="{C183D7F6-B498-43B3-948B-1728B52AA6E4}">
                <adec:decorative xmlns:adec="http://schemas.microsoft.com/office/drawing/2017/decorative" val="0"/>
              </a:ext>
            </a:extLst>
          </p:cNvPr>
          <p:cNvPicPr>
            <a:picLocks noChangeAspect="1"/>
          </p:cNvPicPr>
          <p:nvPr userDrawn="1"/>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7151025" y="904966"/>
            <a:ext cx="5040975" cy="5705384"/>
          </a:xfrm>
          <a:prstGeom prst="rect">
            <a:avLst/>
          </a:prstGeom>
        </p:spPr>
      </p:pic>
      <p:sp>
        <p:nvSpPr>
          <p:cNvPr id="5" name="Title">
            <a:extLst>
              <a:ext uri="{FF2B5EF4-FFF2-40B4-BE49-F238E27FC236}">
                <a16:creationId xmlns:a16="http://schemas.microsoft.com/office/drawing/2014/main" id="{8561AF71-B2C1-4F12-20B7-D072ADA8FB8E}"/>
              </a:ext>
            </a:extLst>
          </p:cNvPr>
          <p:cNvSpPr>
            <a:spLocks noGrp="1"/>
          </p:cNvSpPr>
          <p:nvPr>
            <p:ph type="title" hasCustomPrompt="1"/>
          </p:nvPr>
        </p:nvSpPr>
        <p:spPr>
          <a:xfrm>
            <a:off x="841248" y="365760"/>
            <a:ext cx="10515600" cy="795528"/>
          </a:xfrm>
          <a:prstGeom prst="rect">
            <a:avLst/>
          </a:prstGeom>
        </p:spPr>
        <p:txBody>
          <a:bodyPr>
            <a:normAutofit/>
          </a:bodyPr>
          <a:lstStyle>
            <a:lvl1pPr>
              <a:defRPr sz="3500">
                <a:solidFill>
                  <a:schemeClr val="accent1"/>
                </a:solidFill>
              </a:defRPr>
            </a:lvl1pPr>
          </a:lstStyle>
          <a:p>
            <a:r>
              <a:rPr lang="en-US"/>
              <a:t>Where Are You?</a:t>
            </a:r>
          </a:p>
        </p:txBody>
      </p:sp>
      <p:sp>
        <p:nvSpPr>
          <p:cNvPr id="6" name="Location Directions">
            <a:extLst>
              <a:ext uri="{FF2B5EF4-FFF2-40B4-BE49-F238E27FC236}">
                <a16:creationId xmlns:a16="http://schemas.microsoft.com/office/drawing/2014/main" id="{DF3531C3-F33A-C67F-0C07-584C582AF0A3}"/>
              </a:ext>
            </a:extLst>
          </p:cNvPr>
          <p:cNvSpPr>
            <a:spLocks noGrp="1"/>
          </p:cNvSpPr>
          <p:nvPr>
            <p:ph type="body" sz="quarter" idx="13" hasCustomPrompt="1"/>
          </p:nvPr>
        </p:nvSpPr>
        <p:spPr>
          <a:xfrm>
            <a:off x="805867" y="990600"/>
            <a:ext cx="5290133" cy="1155700"/>
          </a:xfrm>
          <a:prstGeom prst="rect">
            <a:avLst/>
          </a:prstGeom>
        </p:spPr>
        <p:txBody>
          <a:bodyPr anchor="ctr">
            <a:normAutofit/>
          </a:bodyPr>
          <a:lstStyle>
            <a:lvl1pPr marL="0" indent="0" algn="ctr">
              <a:spcBef>
                <a:spcPts val="0"/>
              </a:spcBef>
              <a:spcAft>
                <a:spcPts val="200"/>
              </a:spcAft>
              <a:buNone/>
              <a:defRPr sz="2100" i="1"/>
            </a:lvl1pPr>
            <a:lvl2pPr marL="0" indent="0" algn="ctr">
              <a:spcBef>
                <a:spcPts val="0"/>
              </a:spcBef>
              <a:buNone/>
              <a:defRPr sz="2000" i="1">
                <a:solidFill>
                  <a:schemeClr val="accent4">
                    <a:lumMod val="50000"/>
                  </a:schemeClr>
                </a:solidFill>
                <a:latin typeface="+mj-lt"/>
              </a:defRPr>
            </a:lvl2pPr>
            <a:lvl3pPr marL="914400" indent="0">
              <a:buNone/>
              <a:defRPr/>
            </a:lvl3pPr>
          </a:lstStyle>
          <a:p>
            <a:r>
              <a:rPr lang="en-US"/>
              <a:t>Please enter your location in chat window (lower left of the screen)</a:t>
            </a:r>
          </a:p>
        </p:txBody>
      </p:sp>
      <p:sp>
        <p:nvSpPr>
          <p:cNvPr id="7" name="Additional Info">
            <a:extLst>
              <a:ext uri="{FF2B5EF4-FFF2-40B4-BE49-F238E27FC236}">
                <a16:creationId xmlns:a16="http://schemas.microsoft.com/office/drawing/2014/main" id="{F87197E5-A064-0BB5-7BA2-70932E91F356}"/>
              </a:ext>
            </a:extLst>
          </p:cNvPr>
          <p:cNvSpPr>
            <a:spLocks noGrp="1"/>
          </p:cNvSpPr>
          <p:nvPr>
            <p:ph type="body" idx="14" hasCustomPrompt="1"/>
          </p:nvPr>
        </p:nvSpPr>
        <p:spPr>
          <a:xfrm>
            <a:off x="805866" y="2465758"/>
            <a:ext cx="5290134" cy="3571134"/>
          </a:xfrm>
          <a:prstGeom prst="rect">
            <a:avLst/>
          </a:prstGeom>
          <a:solidFill>
            <a:srgbClr val="F3F4F4"/>
          </a:solidFill>
          <a:ln>
            <a:solidFill>
              <a:schemeClr val="accent4"/>
            </a:solidFill>
          </a:ln>
        </p:spPr>
        <p:txBody>
          <a:bodyPr lIns="182880" rIns="182880" anchor="ctr">
            <a:normAutofit/>
          </a:bodyPr>
          <a:lstStyle>
            <a:lvl1pPr marL="0" indent="0" algn="l">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If additional callout is needed for this topic, enter it here.  Otherwise, delete this block.</a:t>
            </a:r>
          </a:p>
        </p:txBody>
      </p:sp>
      <p:sp>
        <p:nvSpPr>
          <p:cNvPr id="2" name="Slide Number Placeholder 5">
            <a:extLst>
              <a:ext uri="{FF2B5EF4-FFF2-40B4-BE49-F238E27FC236}">
                <a16:creationId xmlns:a16="http://schemas.microsoft.com/office/drawing/2014/main" id="{E24C998E-B48E-F00F-5623-0B5C3C32697A}"/>
              </a:ext>
            </a:extLst>
          </p:cNvPr>
          <p:cNvSpPr>
            <a:spLocks noGrp="1"/>
          </p:cNvSpPr>
          <p:nvPr>
            <p:ph type="sldNum" sz="quarter" idx="4"/>
          </p:nvPr>
        </p:nvSpPr>
        <p:spPr>
          <a:xfrm>
            <a:off x="11657099" y="6477918"/>
            <a:ext cx="500408" cy="344811"/>
          </a:xfrm>
          <a:prstGeom prst="rect">
            <a:avLst/>
          </a:prstGeom>
        </p:spPr>
        <p:txBody>
          <a:bodyPr vert="horz" lIns="91440" tIns="45720" rIns="91440" bIns="45720" rtlCol="0" anchor="ctr"/>
          <a:lstStyle>
            <a:lvl1pPr algn="r">
              <a:defRPr sz="180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fld id="{E1CE52AA-BB93-4FDB-9629-C6421C98F39B}" type="slidenum">
              <a:rPr lang="en-US" smtClean="0"/>
              <a:pPr/>
              <a:t>‹#›</a:t>
            </a:fld>
            <a:endParaRPr lang="en-US" dirty="0"/>
          </a:p>
        </p:txBody>
      </p:sp>
    </p:spTree>
    <p:custDataLst>
      <p:tags r:id="rId1"/>
    </p:custDataLst>
    <p:extLst>
      <p:ext uri="{BB962C8B-B14F-4D97-AF65-F5344CB8AC3E}">
        <p14:creationId xmlns:p14="http://schemas.microsoft.com/office/powerpoint/2010/main" val="209867648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Moderator">
    <p:bg>
      <p:bgRef idx="1001">
        <a:schemeClr val="bg1"/>
      </p:bgRef>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F786E9F-4559-A22B-C5C7-42C6D9A9A979}"/>
              </a:ext>
            </a:extLst>
          </p:cNvPr>
          <p:cNvSpPr>
            <a:spLocks noGrp="1"/>
          </p:cNvSpPr>
          <p:nvPr>
            <p:ph type="title" hasCustomPrompt="1"/>
          </p:nvPr>
        </p:nvSpPr>
        <p:spPr>
          <a:xfrm>
            <a:off x="838200" y="365126"/>
            <a:ext cx="10515600" cy="795528"/>
          </a:xfrm>
          <a:prstGeom prst="rect">
            <a:avLst/>
          </a:prstGeom>
        </p:spPr>
        <p:txBody>
          <a:bodyPr/>
          <a:lstStyle>
            <a:lvl1pPr>
              <a:defRPr sz="3500">
                <a:solidFill>
                  <a:srgbClr val="003366"/>
                </a:solidFill>
              </a:defRPr>
            </a:lvl1pPr>
          </a:lstStyle>
          <a:p>
            <a:r>
              <a:rPr lang="en-US"/>
              <a:t>Moderator</a:t>
            </a:r>
          </a:p>
        </p:txBody>
      </p:sp>
      <p:sp>
        <p:nvSpPr>
          <p:cNvPr id="17" name="Picture Placeholder 32">
            <a:extLst>
              <a:ext uri="{FF2B5EF4-FFF2-40B4-BE49-F238E27FC236}">
                <a16:creationId xmlns:a16="http://schemas.microsoft.com/office/drawing/2014/main" id="{71D32204-7C7E-EB82-0D53-392CE6929D8F}"/>
              </a:ext>
              <a:ext uri="{C183D7F6-B498-43B3-948B-1728B52AA6E4}">
                <adec:decorative xmlns:adec="http://schemas.microsoft.com/office/drawing/2017/decorative" val="0"/>
              </a:ext>
            </a:extLst>
          </p:cNvPr>
          <p:cNvSpPr>
            <a:spLocks noGrp="1"/>
          </p:cNvSpPr>
          <p:nvPr>
            <p:ph type="pic" sz="quarter" idx="25"/>
          </p:nvPr>
        </p:nvSpPr>
        <p:spPr>
          <a:xfrm>
            <a:off x="5181600" y="1378832"/>
            <a:ext cx="1828800" cy="1828800"/>
          </a:xfrm>
          <a:prstGeom prst="ellipse">
            <a:avLst/>
          </a:prstGeom>
        </p:spPr>
        <p:txBody>
          <a:bodyPr/>
          <a:lstStyle>
            <a:lvl1pPr>
              <a:defRPr sz="1800">
                <a:latin typeface="Roboto" panose="02000000000000000000" pitchFamily="2" charset="0"/>
                <a:ea typeface="Roboto" panose="02000000000000000000" pitchFamily="2" charset="0"/>
                <a:cs typeface="Roboto" panose="02000000000000000000" pitchFamily="2" charset="0"/>
              </a:defRPr>
            </a:lvl1pPr>
          </a:lstStyle>
          <a:p>
            <a:endParaRPr lang="en-US" dirty="0"/>
          </a:p>
        </p:txBody>
      </p:sp>
      <p:sp>
        <p:nvSpPr>
          <p:cNvPr id="18" name="Text Placeholder 3">
            <a:extLst>
              <a:ext uri="{FF2B5EF4-FFF2-40B4-BE49-F238E27FC236}">
                <a16:creationId xmlns:a16="http://schemas.microsoft.com/office/drawing/2014/main" id="{99D2ABC4-6010-A37E-63D7-9871CBD484F9}"/>
              </a:ext>
            </a:extLst>
          </p:cNvPr>
          <p:cNvSpPr>
            <a:spLocks noGrp="1"/>
          </p:cNvSpPr>
          <p:nvPr>
            <p:ph type="body" sz="quarter" idx="26" hasCustomPrompt="1"/>
          </p:nvPr>
        </p:nvSpPr>
        <p:spPr>
          <a:xfrm>
            <a:off x="4229562" y="3429906"/>
            <a:ext cx="3739896" cy="486088"/>
          </a:xfrm>
          <a:prstGeom prst="rect">
            <a:avLst/>
          </a:prstGeom>
        </p:spPr>
        <p:txBody>
          <a:bodyPr anchor="ctr"/>
          <a:lstStyle>
            <a:lvl1pPr marL="0" indent="0" algn="ctr">
              <a:lnSpc>
                <a:spcPct val="100000"/>
              </a:lnSpc>
              <a:spcBef>
                <a:spcPts val="0"/>
              </a:spcBef>
              <a:buNone/>
              <a:defRPr sz="2000" b="1">
                <a:solidFill>
                  <a:schemeClr val="tx2"/>
                </a:solidFill>
              </a:defRPr>
            </a:lvl1pPr>
          </a:lstStyle>
          <a:p>
            <a:r>
              <a:rPr lang="en-US"/>
              <a:t>First Name Last Name</a:t>
            </a:r>
          </a:p>
        </p:txBody>
      </p:sp>
      <p:sp>
        <p:nvSpPr>
          <p:cNvPr id="21" name="Text Placeholder 6">
            <a:extLst>
              <a:ext uri="{FF2B5EF4-FFF2-40B4-BE49-F238E27FC236}">
                <a16:creationId xmlns:a16="http://schemas.microsoft.com/office/drawing/2014/main" id="{CDD12B5A-976D-D878-1E76-D346B519B9FA}"/>
              </a:ext>
            </a:extLst>
          </p:cNvPr>
          <p:cNvSpPr>
            <a:spLocks noGrp="1"/>
          </p:cNvSpPr>
          <p:nvPr>
            <p:ph type="body" sz="quarter" idx="27" hasCustomPrompt="1"/>
          </p:nvPr>
        </p:nvSpPr>
        <p:spPr>
          <a:xfrm>
            <a:off x="4229563" y="4019569"/>
            <a:ext cx="3739896" cy="604866"/>
          </a:xfrm>
          <a:prstGeom prst="rect">
            <a:avLst/>
          </a:prstGeom>
        </p:spPr>
        <p:txBody>
          <a:bodyPr anchor="ctr"/>
          <a:lstStyle>
            <a:lvl1pPr marL="0" indent="0" algn="ctr">
              <a:lnSpc>
                <a:spcPct val="100000"/>
              </a:lnSpc>
              <a:spcBef>
                <a:spcPts val="0"/>
              </a:spcBef>
              <a:buNone/>
              <a:defRPr sz="1400" b="1">
                <a:solidFill>
                  <a:schemeClr val="tx2"/>
                </a:solidFill>
              </a:defRPr>
            </a:lvl1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t>Title</a:t>
            </a:r>
          </a:p>
        </p:txBody>
      </p:sp>
      <p:sp>
        <p:nvSpPr>
          <p:cNvPr id="23" name="Text Placeholder 8">
            <a:extLst>
              <a:ext uri="{FF2B5EF4-FFF2-40B4-BE49-F238E27FC236}">
                <a16:creationId xmlns:a16="http://schemas.microsoft.com/office/drawing/2014/main" id="{2735437F-F9B4-0A16-22E9-6ECD24706CE9}"/>
              </a:ext>
            </a:extLst>
          </p:cNvPr>
          <p:cNvSpPr>
            <a:spLocks noGrp="1"/>
          </p:cNvSpPr>
          <p:nvPr>
            <p:ph type="body" sz="quarter" idx="28" hasCustomPrompt="1"/>
          </p:nvPr>
        </p:nvSpPr>
        <p:spPr>
          <a:xfrm>
            <a:off x="4226052" y="4723488"/>
            <a:ext cx="3739896" cy="868655"/>
          </a:xfrm>
          <a:prstGeom prst="rect">
            <a:avLst/>
          </a:prstGeom>
        </p:spPr>
        <p:txBody>
          <a:bodyPr anchor="ctr"/>
          <a:lstStyle>
            <a:lvl1pPr marL="0" indent="0" algn="ctr">
              <a:lnSpc>
                <a:spcPct val="100000"/>
              </a:lnSpc>
              <a:spcBef>
                <a:spcPts val="0"/>
              </a:spcBef>
              <a:buNone/>
              <a:defRPr sz="1400" b="1">
                <a:solidFill>
                  <a:schemeClr val="tx2"/>
                </a:solidFill>
              </a:defRPr>
            </a:lvl1pPr>
          </a:lstStyle>
          <a:p>
            <a:r>
              <a:rPr lang="en-US"/>
              <a:t>Organization</a:t>
            </a:r>
          </a:p>
        </p:txBody>
      </p:sp>
      <p:sp>
        <p:nvSpPr>
          <p:cNvPr id="24" name="Text Placeholder 10">
            <a:extLst>
              <a:ext uri="{FF2B5EF4-FFF2-40B4-BE49-F238E27FC236}">
                <a16:creationId xmlns:a16="http://schemas.microsoft.com/office/drawing/2014/main" id="{BE817547-FC2C-C74B-5425-4F708E1AC23B}"/>
              </a:ext>
            </a:extLst>
          </p:cNvPr>
          <p:cNvSpPr>
            <a:spLocks noGrp="1"/>
          </p:cNvSpPr>
          <p:nvPr>
            <p:ph type="body" sz="quarter" idx="29" hasCustomPrompt="1"/>
          </p:nvPr>
        </p:nvSpPr>
        <p:spPr>
          <a:xfrm>
            <a:off x="4226052" y="5698297"/>
            <a:ext cx="3739896" cy="311102"/>
          </a:xfrm>
          <a:prstGeom prst="rect">
            <a:avLst/>
          </a:prstGeom>
        </p:spPr>
        <p:txBody>
          <a:bodyPr anchor="ctr"/>
          <a:lstStyle>
            <a:lvl1pPr marL="0" indent="0" algn="ctr">
              <a:lnSpc>
                <a:spcPct val="100000"/>
              </a:lnSpc>
              <a:spcBef>
                <a:spcPts val="0"/>
              </a:spcBef>
              <a:buNone/>
              <a:defRPr sz="1400" b="1">
                <a:solidFill>
                  <a:schemeClr val="tx2"/>
                </a:solidFill>
              </a:defRPr>
            </a:lvl1pPr>
          </a:lstStyle>
          <a:p>
            <a:pPr lvl="0"/>
            <a:r>
              <a:rPr lang="en-US"/>
              <a:t>Moderator</a:t>
            </a:r>
          </a:p>
        </p:txBody>
      </p:sp>
      <p:sp>
        <p:nvSpPr>
          <p:cNvPr id="7" name="Slide Number Placeholder 5">
            <a:extLst>
              <a:ext uri="{FF2B5EF4-FFF2-40B4-BE49-F238E27FC236}">
                <a16:creationId xmlns:a16="http://schemas.microsoft.com/office/drawing/2014/main" id="{3D78FA2D-70A6-58F7-2238-D75D2B19327B}"/>
              </a:ext>
            </a:extLst>
          </p:cNvPr>
          <p:cNvSpPr>
            <a:spLocks noGrp="1"/>
          </p:cNvSpPr>
          <p:nvPr>
            <p:ph type="sldNum" sz="quarter" idx="4"/>
          </p:nvPr>
        </p:nvSpPr>
        <p:spPr>
          <a:xfrm>
            <a:off x="11657099" y="6477918"/>
            <a:ext cx="500408" cy="344811"/>
          </a:xfrm>
          <a:prstGeom prst="rect">
            <a:avLst/>
          </a:prstGeom>
        </p:spPr>
        <p:txBody>
          <a:bodyPr vert="horz" lIns="91440" tIns="45720" rIns="91440" bIns="45720" rtlCol="0" anchor="ctr"/>
          <a:lstStyle>
            <a:lvl1pPr algn="r">
              <a:defRPr sz="180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fld id="{E1CE52AA-BB93-4FDB-9629-C6421C98F39B}" type="slidenum">
              <a:rPr lang="en-US" smtClean="0"/>
              <a:pPr/>
              <a:t>‹#›</a:t>
            </a:fld>
            <a:endParaRPr lang="en-US" dirty="0"/>
          </a:p>
        </p:txBody>
      </p:sp>
    </p:spTree>
    <p:custDataLst>
      <p:tags r:id="rId1"/>
    </p:custDataLst>
    <p:extLst>
      <p:ext uri="{BB962C8B-B14F-4D97-AF65-F5344CB8AC3E}">
        <p14:creationId xmlns:p14="http://schemas.microsoft.com/office/powerpoint/2010/main" val="2331848024"/>
      </p:ext>
    </p:extLst>
  </p:cSld>
  <p:clrMapOvr>
    <a:overrideClrMapping bg1="lt1" tx1="dk1" bg2="lt2" tx2="dk2" accent1="accent1" accent2="accent2" accent3="accent3" accent4="accent4" accent5="accent5" accent6="accent6" hlink="hlink" folHlink="folHlink"/>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Moderators">
    <p:bg>
      <p:bgRef idx="1001">
        <a:schemeClr val="bg1"/>
      </p:bgRef>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F786E9F-4559-A22B-C5C7-42C6D9A9A979}"/>
              </a:ext>
            </a:extLst>
          </p:cNvPr>
          <p:cNvSpPr>
            <a:spLocks noGrp="1"/>
          </p:cNvSpPr>
          <p:nvPr>
            <p:ph type="title" hasCustomPrompt="1"/>
          </p:nvPr>
        </p:nvSpPr>
        <p:spPr>
          <a:xfrm>
            <a:off x="838200" y="365126"/>
            <a:ext cx="10515600" cy="795528"/>
          </a:xfrm>
          <a:prstGeom prst="rect">
            <a:avLst/>
          </a:prstGeom>
        </p:spPr>
        <p:txBody>
          <a:bodyPr/>
          <a:lstStyle>
            <a:lvl1pPr>
              <a:defRPr sz="3500">
                <a:solidFill>
                  <a:srgbClr val="003366"/>
                </a:solidFill>
              </a:defRPr>
            </a:lvl1pPr>
          </a:lstStyle>
          <a:p>
            <a:r>
              <a:rPr lang="en-US"/>
              <a:t>Moderators</a:t>
            </a:r>
          </a:p>
        </p:txBody>
      </p:sp>
      <p:sp>
        <p:nvSpPr>
          <p:cNvPr id="12" name="Picture Placeholder 32">
            <a:extLst>
              <a:ext uri="{FF2B5EF4-FFF2-40B4-BE49-F238E27FC236}">
                <a16:creationId xmlns:a16="http://schemas.microsoft.com/office/drawing/2014/main" id="{F20F8C75-E51F-9FDB-C7AF-C9A3B1DF5BB3}"/>
              </a:ext>
            </a:extLst>
          </p:cNvPr>
          <p:cNvSpPr>
            <a:spLocks noGrp="1"/>
          </p:cNvSpPr>
          <p:nvPr>
            <p:ph type="pic" sz="quarter" idx="20"/>
          </p:nvPr>
        </p:nvSpPr>
        <p:spPr>
          <a:xfrm>
            <a:off x="2678481" y="1380300"/>
            <a:ext cx="1828800" cy="1828800"/>
          </a:xfrm>
          <a:prstGeom prst="ellipse">
            <a:avLst/>
          </a:prstGeom>
        </p:spPr>
        <p:txBody>
          <a:bodyPr/>
          <a:lstStyle>
            <a:lvl1pPr>
              <a:defRPr sz="1800">
                <a:latin typeface="Roboto" panose="02000000000000000000" pitchFamily="2" charset="0"/>
                <a:ea typeface="Roboto" panose="02000000000000000000" pitchFamily="2" charset="0"/>
                <a:cs typeface="Roboto" panose="02000000000000000000" pitchFamily="2" charset="0"/>
              </a:defRPr>
            </a:lvl1pPr>
          </a:lstStyle>
          <a:p>
            <a:endParaRPr lang="en-US" dirty="0"/>
          </a:p>
        </p:txBody>
      </p:sp>
      <p:sp>
        <p:nvSpPr>
          <p:cNvPr id="13" name="Text Placeholder 3">
            <a:extLst>
              <a:ext uri="{FF2B5EF4-FFF2-40B4-BE49-F238E27FC236}">
                <a16:creationId xmlns:a16="http://schemas.microsoft.com/office/drawing/2014/main" id="{9C0E8876-B5EB-8D8C-2A35-9459EB025986}"/>
              </a:ext>
            </a:extLst>
          </p:cNvPr>
          <p:cNvSpPr>
            <a:spLocks noGrp="1"/>
          </p:cNvSpPr>
          <p:nvPr>
            <p:ph type="body" sz="quarter" idx="21" hasCustomPrompt="1"/>
          </p:nvPr>
        </p:nvSpPr>
        <p:spPr>
          <a:xfrm>
            <a:off x="1723029" y="3429000"/>
            <a:ext cx="3739896" cy="486088"/>
          </a:xfrm>
          <a:prstGeom prst="rect">
            <a:avLst/>
          </a:prstGeom>
        </p:spPr>
        <p:txBody>
          <a:bodyPr anchor="ctr"/>
          <a:lstStyle>
            <a:lvl1pPr marL="0" indent="0" algn="ctr">
              <a:lnSpc>
                <a:spcPct val="100000"/>
              </a:lnSpc>
              <a:spcBef>
                <a:spcPts val="0"/>
              </a:spcBef>
              <a:buNone/>
              <a:defRPr sz="2000" b="1">
                <a:solidFill>
                  <a:schemeClr val="tx2"/>
                </a:solidFill>
              </a:defRPr>
            </a:lvl1pPr>
          </a:lstStyle>
          <a:p>
            <a:r>
              <a:rPr lang="en-US"/>
              <a:t>First Name Last Name</a:t>
            </a:r>
          </a:p>
        </p:txBody>
      </p:sp>
      <p:sp>
        <p:nvSpPr>
          <p:cNvPr id="14" name="Text Placeholder 6">
            <a:extLst>
              <a:ext uri="{FF2B5EF4-FFF2-40B4-BE49-F238E27FC236}">
                <a16:creationId xmlns:a16="http://schemas.microsoft.com/office/drawing/2014/main" id="{1BECED07-B62F-22FE-424A-BCD6E008E041}"/>
              </a:ext>
            </a:extLst>
          </p:cNvPr>
          <p:cNvSpPr>
            <a:spLocks noGrp="1"/>
          </p:cNvSpPr>
          <p:nvPr>
            <p:ph type="body" sz="quarter" idx="22" hasCustomPrompt="1"/>
          </p:nvPr>
        </p:nvSpPr>
        <p:spPr>
          <a:xfrm>
            <a:off x="1723028" y="4005501"/>
            <a:ext cx="3739896" cy="602308"/>
          </a:xfrm>
          <a:prstGeom prst="rect">
            <a:avLst/>
          </a:prstGeom>
        </p:spPr>
        <p:txBody>
          <a:bodyPr anchor="ctr"/>
          <a:lstStyle>
            <a:lvl1pPr marL="0" indent="0" algn="ctr">
              <a:lnSpc>
                <a:spcPct val="100000"/>
              </a:lnSpc>
              <a:spcBef>
                <a:spcPts val="0"/>
              </a:spcBef>
              <a:buNone/>
              <a:defRPr sz="1400" b="1" i="0">
                <a:solidFill>
                  <a:schemeClr val="tx2"/>
                </a:solidFill>
              </a:defRPr>
            </a:lvl1pPr>
          </a:lstStyle>
          <a:p>
            <a:r>
              <a:rPr lang="en-US"/>
              <a:t>Title</a:t>
            </a:r>
          </a:p>
        </p:txBody>
      </p:sp>
      <p:sp>
        <p:nvSpPr>
          <p:cNvPr id="15" name="Text Placeholder 8">
            <a:extLst>
              <a:ext uri="{FF2B5EF4-FFF2-40B4-BE49-F238E27FC236}">
                <a16:creationId xmlns:a16="http://schemas.microsoft.com/office/drawing/2014/main" id="{AACA2C06-F288-E220-48C1-D32D13614250}"/>
              </a:ext>
            </a:extLst>
          </p:cNvPr>
          <p:cNvSpPr>
            <a:spLocks noGrp="1"/>
          </p:cNvSpPr>
          <p:nvPr>
            <p:ph type="body" sz="quarter" idx="23" hasCustomPrompt="1"/>
          </p:nvPr>
        </p:nvSpPr>
        <p:spPr>
          <a:xfrm>
            <a:off x="1717825" y="4716731"/>
            <a:ext cx="3739896" cy="868655"/>
          </a:xfrm>
          <a:prstGeom prst="rect">
            <a:avLst/>
          </a:prstGeom>
        </p:spPr>
        <p:txBody>
          <a:bodyPr anchor="ctr"/>
          <a:lstStyle>
            <a:lvl1pPr marL="0" indent="0" algn="ctr">
              <a:lnSpc>
                <a:spcPct val="100000"/>
              </a:lnSpc>
              <a:spcBef>
                <a:spcPts val="0"/>
              </a:spcBef>
              <a:buNone/>
              <a:defRPr sz="1400" b="1">
                <a:solidFill>
                  <a:schemeClr val="tx2"/>
                </a:solidFill>
              </a:defRPr>
            </a:lvl1pPr>
          </a:lstStyle>
          <a:p>
            <a:r>
              <a:rPr lang="en-US"/>
              <a:t>Organization</a:t>
            </a:r>
          </a:p>
        </p:txBody>
      </p:sp>
      <p:sp>
        <p:nvSpPr>
          <p:cNvPr id="16" name="Text Placeholder 10">
            <a:extLst>
              <a:ext uri="{FF2B5EF4-FFF2-40B4-BE49-F238E27FC236}">
                <a16:creationId xmlns:a16="http://schemas.microsoft.com/office/drawing/2014/main" id="{6845036F-A391-0597-FA65-337AF69714F7}"/>
              </a:ext>
            </a:extLst>
          </p:cNvPr>
          <p:cNvSpPr>
            <a:spLocks noGrp="1"/>
          </p:cNvSpPr>
          <p:nvPr>
            <p:ph type="body" sz="quarter" idx="24" hasCustomPrompt="1"/>
          </p:nvPr>
        </p:nvSpPr>
        <p:spPr>
          <a:xfrm>
            <a:off x="1717825" y="5694308"/>
            <a:ext cx="3739896" cy="293750"/>
          </a:xfrm>
          <a:prstGeom prst="rect">
            <a:avLst/>
          </a:prstGeom>
        </p:spPr>
        <p:txBody>
          <a:bodyPr anchor="ctr"/>
          <a:lstStyle>
            <a:lvl1pPr marL="0" indent="0" algn="ctr">
              <a:lnSpc>
                <a:spcPct val="100000"/>
              </a:lnSpc>
              <a:spcBef>
                <a:spcPts val="0"/>
              </a:spcBef>
              <a:buNone/>
              <a:defRPr sz="1400" b="1">
                <a:solidFill>
                  <a:schemeClr val="tx2"/>
                </a:solidFill>
              </a:defRPr>
            </a:lvl1pPr>
          </a:lstStyle>
          <a:p>
            <a:pPr lvl="0"/>
            <a:r>
              <a:rPr lang="en-US"/>
              <a:t>Moderator</a:t>
            </a:r>
          </a:p>
        </p:txBody>
      </p:sp>
      <p:sp>
        <p:nvSpPr>
          <p:cNvPr id="17" name="Picture Placeholder 32">
            <a:extLst>
              <a:ext uri="{FF2B5EF4-FFF2-40B4-BE49-F238E27FC236}">
                <a16:creationId xmlns:a16="http://schemas.microsoft.com/office/drawing/2014/main" id="{71D32204-7C7E-EB82-0D53-392CE6929D8F}"/>
              </a:ext>
            </a:extLst>
          </p:cNvPr>
          <p:cNvSpPr>
            <a:spLocks noGrp="1"/>
          </p:cNvSpPr>
          <p:nvPr>
            <p:ph type="pic" sz="quarter" idx="25"/>
          </p:nvPr>
        </p:nvSpPr>
        <p:spPr>
          <a:xfrm>
            <a:off x="7684721" y="1421670"/>
            <a:ext cx="1828800" cy="1828800"/>
          </a:xfrm>
          <a:prstGeom prst="ellipse">
            <a:avLst/>
          </a:prstGeom>
        </p:spPr>
        <p:txBody>
          <a:bodyPr/>
          <a:lstStyle>
            <a:lvl1pPr>
              <a:defRPr sz="1800">
                <a:latin typeface="Roboto" panose="02000000000000000000" pitchFamily="2" charset="0"/>
                <a:ea typeface="Roboto" panose="02000000000000000000" pitchFamily="2" charset="0"/>
                <a:cs typeface="Roboto" panose="02000000000000000000" pitchFamily="2" charset="0"/>
              </a:defRPr>
            </a:lvl1pPr>
          </a:lstStyle>
          <a:p>
            <a:endParaRPr lang="en-US" dirty="0"/>
          </a:p>
        </p:txBody>
      </p:sp>
      <p:sp>
        <p:nvSpPr>
          <p:cNvPr id="18" name="Text Placeholder 3">
            <a:extLst>
              <a:ext uri="{FF2B5EF4-FFF2-40B4-BE49-F238E27FC236}">
                <a16:creationId xmlns:a16="http://schemas.microsoft.com/office/drawing/2014/main" id="{99D2ABC4-6010-A37E-63D7-9871CBD484F9}"/>
              </a:ext>
            </a:extLst>
          </p:cNvPr>
          <p:cNvSpPr>
            <a:spLocks noGrp="1"/>
          </p:cNvSpPr>
          <p:nvPr>
            <p:ph type="body" sz="quarter" idx="26" hasCustomPrompt="1"/>
          </p:nvPr>
        </p:nvSpPr>
        <p:spPr>
          <a:xfrm>
            <a:off x="6723752" y="3429906"/>
            <a:ext cx="3739896" cy="486088"/>
          </a:xfrm>
          <a:prstGeom prst="rect">
            <a:avLst/>
          </a:prstGeom>
        </p:spPr>
        <p:txBody>
          <a:bodyPr anchor="ctr"/>
          <a:lstStyle>
            <a:lvl1pPr marL="0" indent="0" algn="ctr">
              <a:lnSpc>
                <a:spcPct val="100000"/>
              </a:lnSpc>
              <a:spcBef>
                <a:spcPts val="0"/>
              </a:spcBef>
              <a:buNone/>
              <a:defRPr sz="2000" b="1">
                <a:solidFill>
                  <a:schemeClr val="tx2"/>
                </a:solidFill>
              </a:defRPr>
            </a:lvl1pPr>
          </a:lstStyle>
          <a:p>
            <a:r>
              <a:rPr lang="en-US"/>
              <a:t>First Name Last Name</a:t>
            </a:r>
          </a:p>
        </p:txBody>
      </p:sp>
      <p:sp>
        <p:nvSpPr>
          <p:cNvPr id="21" name="Text Placeholder 6">
            <a:extLst>
              <a:ext uri="{FF2B5EF4-FFF2-40B4-BE49-F238E27FC236}">
                <a16:creationId xmlns:a16="http://schemas.microsoft.com/office/drawing/2014/main" id="{CDD12B5A-976D-D878-1E76-D346B519B9FA}"/>
              </a:ext>
            </a:extLst>
          </p:cNvPr>
          <p:cNvSpPr>
            <a:spLocks noGrp="1"/>
          </p:cNvSpPr>
          <p:nvPr>
            <p:ph type="body" sz="quarter" idx="27" hasCustomPrompt="1"/>
          </p:nvPr>
        </p:nvSpPr>
        <p:spPr>
          <a:xfrm>
            <a:off x="6723753" y="4002944"/>
            <a:ext cx="3739896" cy="604866"/>
          </a:xfrm>
          <a:prstGeom prst="rect">
            <a:avLst/>
          </a:prstGeom>
        </p:spPr>
        <p:txBody>
          <a:bodyPr anchor="ctr"/>
          <a:lstStyle>
            <a:lvl1pPr marL="0" indent="0" algn="ctr">
              <a:lnSpc>
                <a:spcPct val="100000"/>
              </a:lnSpc>
              <a:spcBef>
                <a:spcPts val="0"/>
              </a:spcBef>
              <a:buNone/>
              <a:defRPr sz="1400" b="1">
                <a:solidFill>
                  <a:schemeClr val="tx2"/>
                </a:solidFill>
              </a:defRPr>
            </a:lvl1pPr>
          </a:lstStyle>
          <a:p>
            <a:r>
              <a:rPr lang="en-US"/>
              <a:t>Title</a:t>
            </a:r>
          </a:p>
        </p:txBody>
      </p:sp>
      <p:sp>
        <p:nvSpPr>
          <p:cNvPr id="23" name="Text Placeholder 8">
            <a:extLst>
              <a:ext uri="{FF2B5EF4-FFF2-40B4-BE49-F238E27FC236}">
                <a16:creationId xmlns:a16="http://schemas.microsoft.com/office/drawing/2014/main" id="{2735437F-F9B4-0A16-22E9-6ECD24706CE9}"/>
              </a:ext>
            </a:extLst>
          </p:cNvPr>
          <p:cNvSpPr>
            <a:spLocks noGrp="1"/>
          </p:cNvSpPr>
          <p:nvPr>
            <p:ph type="body" sz="quarter" idx="28" hasCustomPrompt="1"/>
          </p:nvPr>
        </p:nvSpPr>
        <p:spPr>
          <a:xfrm>
            <a:off x="6720242" y="4723488"/>
            <a:ext cx="3739896" cy="868655"/>
          </a:xfrm>
          <a:prstGeom prst="rect">
            <a:avLst/>
          </a:prstGeom>
        </p:spPr>
        <p:txBody>
          <a:bodyPr anchor="ctr"/>
          <a:lstStyle>
            <a:lvl1pPr marL="0" indent="0" algn="ctr">
              <a:lnSpc>
                <a:spcPct val="100000"/>
              </a:lnSpc>
              <a:spcBef>
                <a:spcPts val="0"/>
              </a:spcBef>
              <a:buNone/>
              <a:defRPr sz="1400" b="1">
                <a:solidFill>
                  <a:schemeClr val="tx2"/>
                </a:solidFill>
              </a:defRPr>
            </a:lvl1pPr>
          </a:lstStyle>
          <a:p>
            <a:pPr lvl="0"/>
            <a:r>
              <a:rPr lang="en-US"/>
              <a:t>Organization</a:t>
            </a:r>
          </a:p>
        </p:txBody>
      </p:sp>
      <p:sp>
        <p:nvSpPr>
          <p:cNvPr id="24" name="Text Placeholder 10">
            <a:extLst>
              <a:ext uri="{FF2B5EF4-FFF2-40B4-BE49-F238E27FC236}">
                <a16:creationId xmlns:a16="http://schemas.microsoft.com/office/drawing/2014/main" id="{BE817547-FC2C-C74B-5425-4F708E1AC23B}"/>
              </a:ext>
            </a:extLst>
          </p:cNvPr>
          <p:cNvSpPr>
            <a:spLocks noGrp="1"/>
          </p:cNvSpPr>
          <p:nvPr>
            <p:ph type="body" sz="quarter" idx="29" hasCustomPrompt="1"/>
          </p:nvPr>
        </p:nvSpPr>
        <p:spPr>
          <a:xfrm>
            <a:off x="6720242" y="5681672"/>
            <a:ext cx="3739896" cy="311102"/>
          </a:xfrm>
          <a:prstGeom prst="rect">
            <a:avLst/>
          </a:prstGeom>
        </p:spPr>
        <p:txBody>
          <a:bodyPr anchor="ctr"/>
          <a:lstStyle>
            <a:lvl1pPr marL="0" indent="0" algn="ctr">
              <a:lnSpc>
                <a:spcPct val="100000"/>
              </a:lnSpc>
              <a:spcBef>
                <a:spcPts val="0"/>
              </a:spcBef>
              <a:buNone/>
              <a:defRPr sz="1400" b="1">
                <a:solidFill>
                  <a:schemeClr val="tx2"/>
                </a:solidFill>
              </a:defRPr>
            </a:lvl1pPr>
          </a:lstStyle>
          <a:p>
            <a:pPr lvl="0"/>
            <a:r>
              <a:rPr lang="en-US"/>
              <a:t>Moderator</a:t>
            </a:r>
          </a:p>
        </p:txBody>
      </p:sp>
      <p:sp>
        <p:nvSpPr>
          <p:cNvPr id="10" name="Slide Number Placeholder 5">
            <a:extLst>
              <a:ext uri="{FF2B5EF4-FFF2-40B4-BE49-F238E27FC236}">
                <a16:creationId xmlns:a16="http://schemas.microsoft.com/office/drawing/2014/main" id="{5E2CABEE-2967-FB64-C5DE-181A9DA78934}"/>
              </a:ext>
            </a:extLst>
          </p:cNvPr>
          <p:cNvSpPr>
            <a:spLocks noGrp="1"/>
          </p:cNvSpPr>
          <p:nvPr>
            <p:ph type="sldNum" sz="quarter" idx="4"/>
          </p:nvPr>
        </p:nvSpPr>
        <p:spPr>
          <a:xfrm>
            <a:off x="11657099" y="6477918"/>
            <a:ext cx="500408" cy="344811"/>
          </a:xfrm>
          <a:prstGeom prst="rect">
            <a:avLst/>
          </a:prstGeom>
        </p:spPr>
        <p:txBody>
          <a:bodyPr vert="horz" lIns="91440" tIns="45720" rIns="91440" bIns="45720" rtlCol="0" anchor="ctr"/>
          <a:lstStyle>
            <a:lvl1pPr algn="r">
              <a:defRPr sz="180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fld id="{E1CE52AA-BB93-4FDB-9629-C6421C98F39B}" type="slidenum">
              <a:rPr lang="en-US" smtClean="0"/>
              <a:pPr/>
              <a:t>‹#›</a:t>
            </a:fld>
            <a:endParaRPr lang="en-US" dirty="0"/>
          </a:p>
        </p:txBody>
      </p:sp>
    </p:spTree>
    <p:custDataLst>
      <p:tags r:id="rId1"/>
    </p:custDataLst>
    <p:extLst>
      <p:ext uri="{BB962C8B-B14F-4D97-AF65-F5344CB8AC3E}">
        <p14:creationId xmlns:p14="http://schemas.microsoft.com/office/powerpoint/2010/main" val="956154167"/>
      </p:ext>
    </p:extLst>
  </p:cSld>
  <p:clrMapOvr>
    <a:overrideClrMapping bg1="lt1" tx1="dk1" bg2="lt2" tx2="dk2" accent1="accent1" accent2="accent2" accent3="accent3" accent4="accent4" accent5="accent5" accent6="accent6" hlink="hlink" folHlink="folHlink"/>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Presenter 1">
    <p:bg>
      <p:bgRef idx="1001">
        <a:schemeClr val="bg1"/>
      </p:bgRef>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F786E9F-4559-A22B-C5C7-42C6D9A9A979}"/>
              </a:ext>
            </a:extLst>
          </p:cNvPr>
          <p:cNvSpPr>
            <a:spLocks noGrp="1"/>
          </p:cNvSpPr>
          <p:nvPr>
            <p:ph type="title" hasCustomPrompt="1"/>
          </p:nvPr>
        </p:nvSpPr>
        <p:spPr>
          <a:xfrm>
            <a:off x="838200" y="365126"/>
            <a:ext cx="10515600" cy="795528"/>
          </a:xfrm>
          <a:prstGeom prst="rect">
            <a:avLst/>
          </a:prstGeom>
        </p:spPr>
        <p:txBody>
          <a:bodyPr/>
          <a:lstStyle>
            <a:lvl1pPr>
              <a:defRPr sz="3500">
                <a:solidFill>
                  <a:srgbClr val="003366"/>
                </a:solidFill>
              </a:defRPr>
            </a:lvl1pPr>
          </a:lstStyle>
          <a:p>
            <a:r>
              <a:rPr lang="en-US"/>
              <a:t>Presenter</a:t>
            </a:r>
          </a:p>
        </p:txBody>
      </p:sp>
      <p:sp>
        <p:nvSpPr>
          <p:cNvPr id="17" name="Picture Placeholder 32">
            <a:extLst>
              <a:ext uri="{FF2B5EF4-FFF2-40B4-BE49-F238E27FC236}">
                <a16:creationId xmlns:a16="http://schemas.microsoft.com/office/drawing/2014/main" id="{71D32204-7C7E-EB82-0D53-392CE6929D8F}"/>
              </a:ext>
              <a:ext uri="{C183D7F6-B498-43B3-948B-1728B52AA6E4}">
                <adec:decorative xmlns:adec="http://schemas.microsoft.com/office/drawing/2017/decorative" val="0"/>
              </a:ext>
            </a:extLst>
          </p:cNvPr>
          <p:cNvSpPr>
            <a:spLocks noGrp="1"/>
          </p:cNvSpPr>
          <p:nvPr>
            <p:ph type="pic" sz="quarter" idx="25"/>
          </p:nvPr>
        </p:nvSpPr>
        <p:spPr>
          <a:xfrm>
            <a:off x="5191125" y="1378832"/>
            <a:ext cx="1828800" cy="1828800"/>
          </a:xfrm>
          <a:prstGeom prst="ellipse">
            <a:avLst/>
          </a:prstGeom>
        </p:spPr>
        <p:txBody>
          <a:bodyPr/>
          <a:lstStyle>
            <a:lvl1pPr>
              <a:defRPr sz="1800">
                <a:latin typeface="Roboto" panose="02000000000000000000" pitchFamily="2" charset="0"/>
                <a:ea typeface="Roboto" panose="02000000000000000000" pitchFamily="2" charset="0"/>
                <a:cs typeface="Roboto" panose="02000000000000000000" pitchFamily="2" charset="0"/>
              </a:defRPr>
            </a:lvl1pPr>
          </a:lstStyle>
          <a:p>
            <a:endParaRPr lang="en-US" dirty="0"/>
          </a:p>
        </p:txBody>
      </p:sp>
      <p:sp>
        <p:nvSpPr>
          <p:cNvPr id="18" name="Text Placeholder 3">
            <a:extLst>
              <a:ext uri="{FF2B5EF4-FFF2-40B4-BE49-F238E27FC236}">
                <a16:creationId xmlns:a16="http://schemas.microsoft.com/office/drawing/2014/main" id="{99D2ABC4-6010-A37E-63D7-9871CBD484F9}"/>
              </a:ext>
            </a:extLst>
          </p:cNvPr>
          <p:cNvSpPr>
            <a:spLocks noGrp="1"/>
          </p:cNvSpPr>
          <p:nvPr>
            <p:ph type="body" sz="quarter" idx="26" hasCustomPrompt="1"/>
          </p:nvPr>
        </p:nvSpPr>
        <p:spPr>
          <a:xfrm>
            <a:off x="4229562" y="3429906"/>
            <a:ext cx="3739896" cy="486088"/>
          </a:xfrm>
          <a:prstGeom prst="rect">
            <a:avLst/>
          </a:prstGeom>
        </p:spPr>
        <p:txBody>
          <a:bodyPr anchor="ctr"/>
          <a:lstStyle>
            <a:lvl1pPr marL="0" indent="0" algn="ctr">
              <a:lnSpc>
                <a:spcPct val="100000"/>
              </a:lnSpc>
              <a:spcBef>
                <a:spcPts val="0"/>
              </a:spcBef>
              <a:buNone/>
              <a:defRPr sz="2000" b="1">
                <a:solidFill>
                  <a:schemeClr val="tx2"/>
                </a:solidFill>
              </a:defRPr>
            </a:lvl1pPr>
          </a:lstStyle>
          <a:p>
            <a:r>
              <a:rPr lang="en-US"/>
              <a:t>First Name Last Name</a:t>
            </a:r>
          </a:p>
        </p:txBody>
      </p:sp>
      <p:sp>
        <p:nvSpPr>
          <p:cNvPr id="21" name="Text Placeholder 6">
            <a:extLst>
              <a:ext uri="{FF2B5EF4-FFF2-40B4-BE49-F238E27FC236}">
                <a16:creationId xmlns:a16="http://schemas.microsoft.com/office/drawing/2014/main" id="{CDD12B5A-976D-D878-1E76-D346B519B9FA}"/>
              </a:ext>
            </a:extLst>
          </p:cNvPr>
          <p:cNvSpPr>
            <a:spLocks noGrp="1"/>
          </p:cNvSpPr>
          <p:nvPr>
            <p:ph type="body" sz="quarter" idx="27" hasCustomPrompt="1"/>
          </p:nvPr>
        </p:nvSpPr>
        <p:spPr>
          <a:xfrm>
            <a:off x="4229563" y="4019569"/>
            <a:ext cx="3739896" cy="604866"/>
          </a:xfrm>
          <a:prstGeom prst="rect">
            <a:avLst/>
          </a:prstGeom>
        </p:spPr>
        <p:txBody>
          <a:bodyPr anchor="ctr"/>
          <a:lstStyle>
            <a:lvl1pPr marL="0" indent="0" algn="ctr">
              <a:lnSpc>
                <a:spcPct val="100000"/>
              </a:lnSpc>
              <a:spcBef>
                <a:spcPts val="0"/>
              </a:spcBef>
              <a:buNone/>
              <a:defRPr sz="1400" b="1">
                <a:solidFill>
                  <a:schemeClr val="tx2"/>
                </a:solidFill>
              </a:defRPr>
            </a:lvl1pPr>
          </a:lstStyle>
          <a:p>
            <a:r>
              <a:rPr lang="en-US"/>
              <a:t>Title</a:t>
            </a:r>
          </a:p>
        </p:txBody>
      </p:sp>
      <p:sp>
        <p:nvSpPr>
          <p:cNvPr id="23" name="Text Placeholder 8">
            <a:extLst>
              <a:ext uri="{FF2B5EF4-FFF2-40B4-BE49-F238E27FC236}">
                <a16:creationId xmlns:a16="http://schemas.microsoft.com/office/drawing/2014/main" id="{2735437F-F9B4-0A16-22E9-6ECD24706CE9}"/>
              </a:ext>
            </a:extLst>
          </p:cNvPr>
          <p:cNvSpPr>
            <a:spLocks noGrp="1"/>
          </p:cNvSpPr>
          <p:nvPr>
            <p:ph type="body" sz="quarter" idx="28" hasCustomPrompt="1"/>
          </p:nvPr>
        </p:nvSpPr>
        <p:spPr>
          <a:xfrm>
            <a:off x="4226052" y="4723488"/>
            <a:ext cx="3739896" cy="868655"/>
          </a:xfrm>
          <a:prstGeom prst="rect">
            <a:avLst/>
          </a:prstGeom>
        </p:spPr>
        <p:txBody>
          <a:bodyPr anchor="ctr"/>
          <a:lstStyle>
            <a:lvl1pPr marL="0" indent="0" algn="ctr">
              <a:lnSpc>
                <a:spcPct val="100000"/>
              </a:lnSpc>
              <a:spcBef>
                <a:spcPts val="0"/>
              </a:spcBef>
              <a:buNone/>
              <a:defRPr sz="1400" b="1">
                <a:solidFill>
                  <a:schemeClr val="tx2"/>
                </a:solidFill>
              </a:defRPr>
            </a:lvl1pPr>
          </a:lstStyle>
          <a:p>
            <a:pPr lvl="0"/>
            <a:r>
              <a:rPr lang="en-US"/>
              <a:t>Organization</a:t>
            </a:r>
          </a:p>
        </p:txBody>
      </p:sp>
      <p:sp>
        <p:nvSpPr>
          <p:cNvPr id="24" name="Text Placeholder 10">
            <a:extLst>
              <a:ext uri="{FF2B5EF4-FFF2-40B4-BE49-F238E27FC236}">
                <a16:creationId xmlns:a16="http://schemas.microsoft.com/office/drawing/2014/main" id="{BE817547-FC2C-C74B-5425-4F708E1AC23B}"/>
              </a:ext>
            </a:extLst>
          </p:cNvPr>
          <p:cNvSpPr>
            <a:spLocks noGrp="1"/>
          </p:cNvSpPr>
          <p:nvPr>
            <p:ph type="body" sz="quarter" idx="29" hasCustomPrompt="1"/>
          </p:nvPr>
        </p:nvSpPr>
        <p:spPr>
          <a:xfrm>
            <a:off x="4226052" y="5698297"/>
            <a:ext cx="3739896" cy="311102"/>
          </a:xfrm>
          <a:prstGeom prst="rect">
            <a:avLst/>
          </a:prstGeom>
        </p:spPr>
        <p:txBody>
          <a:bodyPr anchor="ctr"/>
          <a:lstStyle>
            <a:lvl1pPr marL="0" indent="0" algn="ctr">
              <a:lnSpc>
                <a:spcPct val="100000"/>
              </a:lnSpc>
              <a:spcBef>
                <a:spcPts val="0"/>
              </a:spcBef>
              <a:buNone/>
              <a:defRPr sz="1400" b="1">
                <a:solidFill>
                  <a:schemeClr val="tx2"/>
                </a:solidFill>
              </a:defRPr>
            </a:lvl1pPr>
          </a:lstStyle>
          <a:p>
            <a:pPr lvl="0"/>
            <a:r>
              <a:rPr lang="en-US"/>
              <a:t>Presenter</a:t>
            </a:r>
          </a:p>
        </p:txBody>
      </p:sp>
      <p:sp>
        <p:nvSpPr>
          <p:cNvPr id="4" name="Slide Number Placeholder 5">
            <a:extLst>
              <a:ext uri="{FF2B5EF4-FFF2-40B4-BE49-F238E27FC236}">
                <a16:creationId xmlns:a16="http://schemas.microsoft.com/office/drawing/2014/main" id="{01C99490-E595-AC31-5EB5-FD6229CA3967}"/>
              </a:ext>
            </a:extLst>
          </p:cNvPr>
          <p:cNvSpPr>
            <a:spLocks noGrp="1"/>
          </p:cNvSpPr>
          <p:nvPr>
            <p:ph type="sldNum" sz="quarter" idx="4"/>
          </p:nvPr>
        </p:nvSpPr>
        <p:spPr>
          <a:xfrm>
            <a:off x="11657099" y="6477918"/>
            <a:ext cx="500408" cy="344811"/>
          </a:xfrm>
          <a:prstGeom prst="rect">
            <a:avLst/>
          </a:prstGeom>
        </p:spPr>
        <p:txBody>
          <a:bodyPr vert="horz" lIns="91440" tIns="45720" rIns="91440" bIns="45720" rtlCol="0" anchor="ctr"/>
          <a:lstStyle>
            <a:lvl1pPr algn="r">
              <a:defRPr sz="180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fld id="{E1CE52AA-BB93-4FDB-9629-C6421C98F39B}" type="slidenum">
              <a:rPr lang="en-US" smtClean="0"/>
              <a:pPr/>
              <a:t>‹#›</a:t>
            </a:fld>
            <a:endParaRPr lang="en-US" dirty="0"/>
          </a:p>
        </p:txBody>
      </p:sp>
    </p:spTree>
    <p:custDataLst>
      <p:tags r:id="rId1"/>
    </p:custDataLst>
    <p:extLst>
      <p:ext uri="{BB962C8B-B14F-4D97-AF65-F5344CB8AC3E}">
        <p14:creationId xmlns:p14="http://schemas.microsoft.com/office/powerpoint/2010/main" val="3793819326"/>
      </p:ext>
    </p:extLst>
  </p:cSld>
  <p:clrMapOvr>
    <a:overrideClrMapping bg1="lt1" tx1="dk1" bg2="lt2" tx2="dk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Presenter 2">
    <p:bg>
      <p:bgRef idx="1001">
        <a:schemeClr val="bg1"/>
      </p:bgRef>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F786E9F-4559-A22B-C5C7-42C6D9A9A979}"/>
              </a:ext>
            </a:extLst>
          </p:cNvPr>
          <p:cNvSpPr>
            <a:spLocks noGrp="1"/>
          </p:cNvSpPr>
          <p:nvPr>
            <p:ph type="title" hasCustomPrompt="1"/>
          </p:nvPr>
        </p:nvSpPr>
        <p:spPr>
          <a:xfrm>
            <a:off x="838200" y="365126"/>
            <a:ext cx="10515600" cy="795528"/>
          </a:xfrm>
          <a:prstGeom prst="rect">
            <a:avLst/>
          </a:prstGeom>
        </p:spPr>
        <p:txBody>
          <a:bodyPr/>
          <a:lstStyle>
            <a:lvl1pPr>
              <a:defRPr sz="3500">
                <a:solidFill>
                  <a:srgbClr val="003366"/>
                </a:solidFill>
              </a:defRPr>
            </a:lvl1pPr>
          </a:lstStyle>
          <a:p>
            <a:r>
              <a:rPr lang="en-US"/>
              <a:t>Presenters</a:t>
            </a:r>
          </a:p>
        </p:txBody>
      </p:sp>
      <p:sp>
        <p:nvSpPr>
          <p:cNvPr id="12" name="Picture Placeholder 32">
            <a:extLst>
              <a:ext uri="{FF2B5EF4-FFF2-40B4-BE49-F238E27FC236}">
                <a16:creationId xmlns:a16="http://schemas.microsoft.com/office/drawing/2014/main" id="{F20F8C75-E51F-9FDB-C7AF-C9A3B1DF5BB3}"/>
              </a:ext>
            </a:extLst>
          </p:cNvPr>
          <p:cNvSpPr>
            <a:spLocks noGrp="1"/>
          </p:cNvSpPr>
          <p:nvPr>
            <p:ph type="pic" sz="quarter" idx="20"/>
          </p:nvPr>
        </p:nvSpPr>
        <p:spPr>
          <a:xfrm>
            <a:off x="2678481" y="1380300"/>
            <a:ext cx="1828800" cy="1828800"/>
          </a:xfrm>
          <a:prstGeom prst="ellipse">
            <a:avLst/>
          </a:prstGeom>
        </p:spPr>
        <p:txBody>
          <a:bodyPr/>
          <a:lstStyle>
            <a:lvl1pPr>
              <a:defRPr sz="1800">
                <a:latin typeface="Roboto" panose="02000000000000000000" pitchFamily="2" charset="0"/>
                <a:ea typeface="Roboto" panose="02000000000000000000" pitchFamily="2" charset="0"/>
                <a:cs typeface="Roboto" panose="02000000000000000000" pitchFamily="2" charset="0"/>
              </a:defRPr>
            </a:lvl1pPr>
          </a:lstStyle>
          <a:p>
            <a:endParaRPr lang="en-US" dirty="0"/>
          </a:p>
        </p:txBody>
      </p:sp>
      <p:sp>
        <p:nvSpPr>
          <p:cNvPr id="13" name="Text Placeholder 3">
            <a:extLst>
              <a:ext uri="{FF2B5EF4-FFF2-40B4-BE49-F238E27FC236}">
                <a16:creationId xmlns:a16="http://schemas.microsoft.com/office/drawing/2014/main" id="{9C0E8876-B5EB-8D8C-2A35-9459EB025986}"/>
              </a:ext>
            </a:extLst>
          </p:cNvPr>
          <p:cNvSpPr>
            <a:spLocks noGrp="1"/>
          </p:cNvSpPr>
          <p:nvPr>
            <p:ph type="body" sz="quarter" idx="21" hasCustomPrompt="1"/>
          </p:nvPr>
        </p:nvSpPr>
        <p:spPr>
          <a:xfrm>
            <a:off x="1723029" y="3429000"/>
            <a:ext cx="3739896" cy="486088"/>
          </a:xfrm>
          <a:prstGeom prst="rect">
            <a:avLst/>
          </a:prstGeom>
        </p:spPr>
        <p:txBody>
          <a:bodyPr anchor="ctr"/>
          <a:lstStyle>
            <a:lvl1pPr marL="0" indent="0" algn="ctr">
              <a:lnSpc>
                <a:spcPct val="100000"/>
              </a:lnSpc>
              <a:spcBef>
                <a:spcPts val="0"/>
              </a:spcBef>
              <a:buNone/>
              <a:defRPr sz="2000" b="1">
                <a:solidFill>
                  <a:schemeClr val="tx2"/>
                </a:solidFill>
              </a:defRPr>
            </a:lvl1pPr>
          </a:lstStyle>
          <a:p>
            <a:r>
              <a:rPr lang="en-US"/>
              <a:t>First Name Last Name</a:t>
            </a:r>
          </a:p>
        </p:txBody>
      </p:sp>
      <p:sp>
        <p:nvSpPr>
          <p:cNvPr id="14" name="Text Placeholder 6">
            <a:extLst>
              <a:ext uri="{FF2B5EF4-FFF2-40B4-BE49-F238E27FC236}">
                <a16:creationId xmlns:a16="http://schemas.microsoft.com/office/drawing/2014/main" id="{1BECED07-B62F-22FE-424A-BCD6E008E041}"/>
              </a:ext>
            </a:extLst>
          </p:cNvPr>
          <p:cNvSpPr>
            <a:spLocks noGrp="1"/>
          </p:cNvSpPr>
          <p:nvPr>
            <p:ph type="body" sz="quarter" idx="22" hasCustomPrompt="1"/>
          </p:nvPr>
        </p:nvSpPr>
        <p:spPr>
          <a:xfrm>
            <a:off x="1723028" y="4005501"/>
            <a:ext cx="3739896" cy="602308"/>
          </a:xfrm>
          <a:prstGeom prst="rect">
            <a:avLst/>
          </a:prstGeom>
        </p:spPr>
        <p:txBody>
          <a:bodyPr anchor="ctr"/>
          <a:lstStyle>
            <a:lvl1pPr marL="0" indent="0" algn="ctr">
              <a:lnSpc>
                <a:spcPct val="100000"/>
              </a:lnSpc>
              <a:spcBef>
                <a:spcPts val="0"/>
              </a:spcBef>
              <a:buNone/>
              <a:defRPr sz="1400" b="1" i="0">
                <a:solidFill>
                  <a:schemeClr val="tx2"/>
                </a:solidFill>
              </a:defRPr>
            </a:lvl1pPr>
          </a:lstStyle>
          <a:p>
            <a:r>
              <a:rPr lang="en-US"/>
              <a:t>Title</a:t>
            </a:r>
          </a:p>
        </p:txBody>
      </p:sp>
      <p:sp>
        <p:nvSpPr>
          <p:cNvPr id="15" name="Text Placeholder 8">
            <a:extLst>
              <a:ext uri="{FF2B5EF4-FFF2-40B4-BE49-F238E27FC236}">
                <a16:creationId xmlns:a16="http://schemas.microsoft.com/office/drawing/2014/main" id="{AACA2C06-F288-E220-48C1-D32D13614250}"/>
              </a:ext>
            </a:extLst>
          </p:cNvPr>
          <p:cNvSpPr>
            <a:spLocks noGrp="1"/>
          </p:cNvSpPr>
          <p:nvPr>
            <p:ph type="body" sz="quarter" idx="23" hasCustomPrompt="1"/>
          </p:nvPr>
        </p:nvSpPr>
        <p:spPr>
          <a:xfrm>
            <a:off x="1717825" y="4716731"/>
            <a:ext cx="3739896" cy="868655"/>
          </a:xfrm>
          <a:prstGeom prst="rect">
            <a:avLst/>
          </a:prstGeom>
        </p:spPr>
        <p:txBody>
          <a:bodyPr anchor="ctr"/>
          <a:lstStyle>
            <a:lvl1pPr marL="0" indent="0" algn="ctr">
              <a:lnSpc>
                <a:spcPct val="100000"/>
              </a:lnSpc>
              <a:spcBef>
                <a:spcPts val="0"/>
              </a:spcBef>
              <a:buNone/>
              <a:defRPr sz="1400" b="1">
                <a:solidFill>
                  <a:schemeClr val="tx2"/>
                </a:solidFill>
              </a:defRPr>
            </a:lvl1pPr>
          </a:lstStyle>
          <a:p>
            <a:r>
              <a:rPr lang="en-US"/>
              <a:t>Organization</a:t>
            </a:r>
          </a:p>
        </p:txBody>
      </p:sp>
      <p:sp>
        <p:nvSpPr>
          <p:cNvPr id="16" name="Text Placeholder 10">
            <a:extLst>
              <a:ext uri="{FF2B5EF4-FFF2-40B4-BE49-F238E27FC236}">
                <a16:creationId xmlns:a16="http://schemas.microsoft.com/office/drawing/2014/main" id="{6845036F-A391-0597-FA65-337AF69714F7}"/>
              </a:ext>
            </a:extLst>
          </p:cNvPr>
          <p:cNvSpPr>
            <a:spLocks noGrp="1"/>
          </p:cNvSpPr>
          <p:nvPr>
            <p:ph type="body" sz="quarter" idx="24" hasCustomPrompt="1"/>
          </p:nvPr>
        </p:nvSpPr>
        <p:spPr>
          <a:xfrm>
            <a:off x="1717825" y="5694308"/>
            <a:ext cx="3739896" cy="293750"/>
          </a:xfrm>
          <a:prstGeom prst="rect">
            <a:avLst/>
          </a:prstGeom>
        </p:spPr>
        <p:txBody>
          <a:bodyPr anchor="ctr"/>
          <a:lstStyle>
            <a:lvl1pPr marL="0" indent="0" algn="ctr">
              <a:lnSpc>
                <a:spcPct val="100000"/>
              </a:lnSpc>
              <a:spcBef>
                <a:spcPts val="0"/>
              </a:spcBef>
              <a:buNone/>
              <a:defRPr sz="1400" b="1">
                <a:solidFill>
                  <a:schemeClr val="tx2"/>
                </a:solidFill>
              </a:defRPr>
            </a:lvl1pPr>
          </a:lstStyle>
          <a:p>
            <a:pPr lvl="0"/>
            <a:r>
              <a:rPr lang="en-US"/>
              <a:t>Presenter</a:t>
            </a:r>
          </a:p>
        </p:txBody>
      </p:sp>
      <p:sp>
        <p:nvSpPr>
          <p:cNvPr id="17" name="Picture Placeholder 32">
            <a:extLst>
              <a:ext uri="{FF2B5EF4-FFF2-40B4-BE49-F238E27FC236}">
                <a16:creationId xmlns:a16="http://schemas.microsoft.com/office/drawing/2014/main" id="{71D32204-7C7E-EB82-0D53-392CE6929D8F}"/>
              </a:ext>
            </a:extLst>
          </p:cNvPr>
          <p:cNvSpPr>
            <a:spLocks noGrp="1"/>
          </p:cNvSpPr>
          <p:nvPr>
            <p:ph type="pic" sz="quarter" idx="25"/>
          </p:nvPr>
        </p:nvSpPr>
        <p:spPr>
          <a:xfrm>
            <a:off x="7684721" y="1421670"/>
            <a:ext cx="1828800" cy="1828800"/>
          </a:xfrm>
          <a:prstGeom prst="ellipse">
            <a:avLst/>
          </a:prstGeom>
        </p:spPr>
        <p:txBody>
          <a:bodyPr/>
          <a:lstStyle>
            <a:lvl1pPr>
              <a:defRPr sz="1800">
                <a:latin typeface="Roboto" panose="02000000000000000000" pitchFamily="2" charset="0"/>
                <a:ea typeface="Roboto" panose="02000000000000000000" pitchFamily="2" charset="0"/>
                <a:cs typeface="Roboto" panose="02000000000000000000" pitchFamily="2" charset="0"/>
              </a:defRPr>
            </a:lvl1pPr>
          </a:lstStyle>
          <a:p>
            <a:endParaRPr lang="en-US" dirty="0"/>
          </a:p>
        </p:txBody>
      </p:sp>
      <p:sp>
        <p:nvSpPr>
          <p:cNvPr id="18" name="Text Placeholder 3">
            <a:extLst>
              <a:ext uri="{FF2B5EF4-FFF2-40B4-BE49-F238E27FC236}">
                <a16:creationId xmlns:a16="http://schemas.microsoft.com/office/drawing/2014/main" id="{99D2ABC4-6010-A37E-63D7-9871CBD484F9}"/>
              </a:ext>
            </a:extLst>
          </p:cNvPr>
          <p:cNvSpPr>
            <a:spLocks noGrp="1"/>
          </p:cNvSpPr>
          <p:nvPr>
            <p:ph type="body" sz="quarter" idx="26" hasCustomPrompt="1"/>
          </p:nvPr>
        </p:nvSpPr>
        <p:spPr>
          <a:xfrm>
            <a:off x="6723752" y="3429906"/>
            <a:ext cx="3739896" cy="486088"/>
          </a:xfrm>
          <a:prstGeom prst="rect">
            <a:avLst/>
          </a:prstGeom>
        </p:spPr>
        <p:txBody>
          <a:bodyPr anchor="ctr"/>
          <a:lstStyle>
            <a:lvl1pPr marL="0" indent="0" algn="ctr">
              <a:lnSpc>
                <a:spcPct val="100000"/>
              </a:lnSpc>
              <a:spcBef>
                <a:spcPts val="0"/>
              </a:spcBef>
              <a:buNone/>
              <a:defRPr sz="2000" b="1">
                <a:solidFill>
                  <a:schemeClr val="tx2"/>
                </a:solidFill>
              </a:defRPr>
            </a:lvl1pPr>
          </a:lstStyle>
          <a:p>
            <a:r>
              <a:rPr lang="en-US"/>
              <a:t>First Name Last Name</a:t>
            </a:r>
          </a:p>
        </p:txBody>
      </p:sp>
      <p:sp>
        <p:nvSpPr>
          <p:cNvPr id="21" name="Text Placeholder 6">
            <a:extLst>
              <a:ext uri="{FF2B5EF4-FFF2-40B4-BE49-F238E27FC236}">
                <a16:creationId xmlns:a16="http://schemas.microsoft.com/office/drawing/2014/main" id="{CDD12B5A-976D-D878-1E76-D346B519B9FA}"/>
              </a:ext>
            </a:extLst>
          </p:cNvPr>
          <p:cNvSpPr>
            <a:spLocks noGrp="1"/>
          </p:cNvSpPr>
          <p:nvPr>
            <p:ph type="body" sz="quarter" idx="27" hasCustomPrompt="1"/>
          </p:nvPr>
        </p:nvSpPr>
        <p:spPr>
          <a:xfrm>
            <a:off x="6723753" y="4002944"/>
            <a:ext cx="3739896" cy="604866"/>
          </a:xfrm>
          <a:prstGeom prst="rect">
            <a:avLst/>
          </a:prstGeom>
        </p:spPr>
        <p:txBody>
          <a:bodyPr anchor="ctr"/>
          <a:lstStyle>
            <a:lvl1pPr marL="0" indent="0" algn="ctr">
              <a:lnSpc>
                <a:spcPct val="100000"/>
              </a:lnSpc>
              <a:spcBef>
                <a:spcPts val="0"/>
              </a:spcBef>
              <a:buNone/>
              <a:defRPr sz="1400" b="1">
                <a:solidFill>
                  <a:schemeClr val="tx2"/>
                </a:solidFill>
              </a:defRPr>
            </a:lvl1pPr>
          </a:lstStyle>
          <a:p>
            <a:r>
              <a:rPr lang="en-US"/>
              <a:t>Title</a:t>
            </a:r>
          </a:p>
        </p:txBody>
      </p:sp>
      <p:sp>
        <p:nvSpPr>
          <p:cNvPr id="23" name="Text Placeholder 8">
            <a:extLst>
              <a:ext uri="{FF2B5EF4-FFF2-40B4-BE49-F238E27FC236}">
                <a16:creationId xmlns:a16="http://schemas.microsoft.com/office/drawing/2014/main" id="{2735437F-F9B4-0A16-22E9-6ECD24706CE9}"/>
              </a:ext>
            </a:extLst>
          </p:cNvPr>
          <p:cNvSpPr>
            <a:spLocks noGrp="1"/>
          </p:cNvSpPr>
          <p:nvPr>
            <p:ph type="body" sz="quarter" idx="28" hasCustomPrompt="1"/>
          </p:nvPr>
        </p:nvSpPr>
        <p:spPr>
          <a:xfrm>
            <a:off x="6720242" y="4723488"/>
            <a:ext cx="3739896" cy="868655"/>
          </a:xfrm>
          <a:prstGeom prst="rect">
            <a:avLst/>
          </a:prstGeom>
        </p:spPr>
        <p:txBody>
          <a:bodyPr anchor="ctr"/>
          <a:lstStyle>
            <a:lvl1pPr marL="0" indent="0" algn="ctr">
              <a:lnSpc>
                <a:spcPct val="100000"/>
              </a:lnSpc>
              <a:spcBef>
                <a:spcPts val="0"/>
              </a:spcBef>
              <a:buNone/>
              <a:defRPr sz="1400" b="1">
                <a:solidFill>
                  <a:schemeClr val="tx2"/>
                </a:solidFill>
              </a:defRPr>
            </a:lvl1pPr>
          </a:lstStyle>
          <a:p>
            <a:pPr lvl="0"/>
            <a:r>
              <a:rPr lang="en-US"/>
              <a:t>Organization</a:t>
            </a:r>
          </a:p>
        </p:txBody>
      </p:sp>
      <p:sp>
        <p:nvSpPr>
          <p:cNvPr id="24" name="Text Placeholder 10">
            <a:extLst>
              <a:ext uri="{FF2B5EF4-FFF2-40B4-BE49-F238E27FC236}">
                <a16:creationId xmlns:a16="http://schemas.microsoft.com/office/drawing/2014/main" id="{BE817547-FC2C-C74B-5425-4F708E1AC23B}"/>
              </a:ext>
            </a:extLst>
          </p:cNvPr>
          <p:cNvSpPr>
            <a:spLocks noGrp="1"/>
          </p:cNvSpPr>
          <p:nvPr>
            <p:ph type="body" sz="quarter" idx="29" hasCustomPrompt="1"/>
          </p:nvPr>
        </p:nvSpPr>
        <p:spPr>
          <a:xfrm>
            <a:off x="6720242" y="5681672"/>
            <a:ext cx="3739896" cy="311102"/>
          </a:xfrm>
          <a:prstGeom prst="rect">
            <a:avLst/>
          </a:prstGeom>
        </p:spPr>
        <p:txBody>
          <a:bodyPr anchor="ctr"/>
          <a:lstStyle>
            <a:lvl1pPr marL="0" indent="0" algn="ctr">
              <a:lnSpc>
                <a:spcPct val="100000"/>
              </a:lnSpc>
              <a:spcBef>
                <a:spcPts val="0"/>
              </a:spcBef>
              <a:buNone/>
              <a:defRPr sz="1400" b="1">
                <a:solidFill>
                  <a:schemeClr val="tx2"/>
                </a:solidFill>
              </a:defRPr>
            </a:lvl1pPr>
          </a:lstStyle>
          <a:p>
            <a:pPr lvl="0"/>
            <a:r>
              <a:rPr lang="en-US"/>
              <a:t>Presenter</a:t>
            </a:r>
          </a:p>
        </p:txBody>
      </p:sp>
      <p:sp>
        <p:nvSpPr>
          <p:cNvPr id="4" name="Slide Number Placeholder 5">
            <a:extLst>
              <a:ext uri="{FF2B5EF4-FFF2-40B4-BE49-F238E27FC236}">
                <a16:creationId xmlns:a16="http://schemas.microsoft.com/office/drawing/2014/main" id="{33A6EC90-6032-1471-B17A-87174F0A9B77}"/>
              </a:ext>
            </a:extLst>
          </p:cNvPr>
          <p:cNvSpPr>
            <a:spLocks noGrp="1"/>
          </p:cNvSpPr>
          <p:nvPr>
            <p:ph type="sldNum" sz="quarter" idx="4"/>
          </p:nvPr>
        </p:nvSpPr>
        <p:spPr>
          <a:xfrm>
            <a:off x="11657099" y="6477918"/>
            <a:ext cx="500408" cy="344811"/>
          </a:xfrm>
          <a:prstGeom prst="rect">
            <a:avLst/>
          </a:prstGeom>
        </p:spPr>
        <p:txBody>
          <a:bodyPr vert="horz" lIns="91440" tIns="45720" rIns="91440" bIns="45720" rtlCol="0" anchor="ctr"/>
          <a:lstStyle>
            <a:lvl1pPr algn="r">
              <a:defRPr sz="180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fld id="{E1CE52AA-BB93-4FDB-9629-C6421C98F39B}" type="slidenum">
              <a:rPr lang="en-US" smtClean="0"/>
              <a:pPr/>
              <a:t>‹#›</a:t>
            </a:fld>
            <a:endParaRPr lang="en-US" dirty="0"/>
          </a:p>
        </p:txBody>
      </p:sp>
    </p:spTree>
    <p:custDataLst>
      <p:tags r:id="rId1"/>
    </p:custDataLst>
    <p:extLst>
      <p:ext uri="{BB962C8B-B14F-4D97-AF65-F5344CB8AC3E}">
        <p14:creationId xmlns:p14="http://schemas.microsoft.com/office/powerpoint/2010/main" val="20313084"/>
      </p:ext>
    </p:extLst>
  </p:cSld>
  <p:clrMapOvr>
    <a:overrideClrMapping bg1="lt1" tx1="dk1" bg2="lt2" tx2="dk2" accent1="accent1" accent2="accent2" accent3="accent3" accent4="accent4" accent5="accent5" accent6="accent6" hlink="hlink" folHlink="folHlink"/>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Presenter 3">
    <p:bg>
      <p:bgRef idx="1001">
        <a:schemeClr val="bg1"/>
      </p:bgRef>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F786E9F-4559-A22B-C5C7-42C6D9A9A979}"/>
              </a:ext>
            </a:extLst>
          </p:cNvPr>
          <p:cNvSpPr>
            <a:spLocks noGrp="1"/>
          </p:cNvSpPr>
          <p:nvPr>
            <p:ph type="title" hasCustomPrompt="1"/>
          </p:nvPr>
        </p:nvSpPr>
        <p:spPr>
          <a:xfrm>
            <a:off x="838200" y="365126"/>
            <a:ext cx="10515600" cy="791432"/>
          </a:xfrm>
          <a:prstGeom prst="rect">
            <a:avLst/>
          </a:prstGeom>
        </p:spPr>
        <p:txBody>
          <a:bodyPr/>
          <a:lstStyle>
            <a:lvl1pPr>
              <a:defRPr sz="3500">
                <a:solidFill>
                  <a:srgbClr val="003366"/>
                </a:solidFill>
              </a:defRPr>
            </a:lvl1pPr>
          </a:lstStyle>
          <a:p>
            <a:r>
              <a:rPr lang="en-US"/>
              <a:t>Presenters</a:t>
            </a:r>
          </a:p>
        </p:txBody>
      </p:sp>
      <p:sp>
        <p:nvSpPr>
          <p:cNvPr id="33" name="Picture Placeholder 32">
            <a:extLst>
              <a:ext uri="{FF2B5EF4-FFF2-40B4-BE49-F238E27FC236}">
                <a16:creationId xmlns:a16="http://schemas.microsoft.com/office/drawing/2014/main" id="{87BF6959-D3CF-A753-1B4A-7295B277C9EA}"/>
              </a:ext>
            </a:extLst>
          </p:cNvPr>
          <p:cNvSpPr>
            <a:spLocks noGrp="1"/>
          </p:cNvSpPr>
          <p:nvPr>
            <p:ph type="pic" sz="quarter" idx="13"/>
          </p:nvPr>
        </p:nvSpPr>
        <p:spPr>
          <a:xfrm>
            <a:off x="1325880" y="1421670"/>
            <a:ext cx="1828800" cy="1828800"/>
          </a:xfrm>
          <a:prstGeom prst="ellipse">
            <a:avLst/>
          </a:prstGeom>
        </p:spPr>
        <p:txBody>
          <a:bodyPr/>
          <a:lstStyle>
            <a:lvl1pPr>
              <a:defRPr sz="1800">
                <a:latin typeface="Roboto" panose="02000000000000000000" pitchFamily="2" charset="0"/>
                <a:ea typeface="Roboto" panose="02000000000000000000" pitchFamily="2" charset="0"/>
                <a:cs typeface="Roboto" panose="02000000000000000000" pitchFamily="2" charset="0"/>
              </a:defRPr>
            </a:lvl1pPr>
          </a:lstStyle>
          <a:p>
            <a:endParaRPr lang="en-US" dirty="0"/>
          </a:p>
        </p:txBody>
      </p:sp>
      <p:sp>
        <p:nvSpPr>
          <p:cNvPr id="4" name="Text Placeholder 3">
            <a:extLst>
              <a:ext uri="{FF2B5EF4-FFF2-40B4-BE49-F238E27FC236}">
                <a16:creationId xmlns:a16="http://schemas.microsoft.com/office/drawing/2014/main" id="{26DC3FAE-8855-321D-4DFE-54E38031E9CA}"/>
              </a:ext>
            </a:extLst>
          </p:cNvPr>
          <p:cNvSpPr>
            <a:spLocks noGrp="1"/>
          </p:cNvSpPr>
          <p:nvPr>
            <p:ph type="body" sz="quarter" idx="16" hasCustomPrompt="1"/>
          </p:nvPr>
        </p:nvSpPr>
        <p:spPr>
          <a:xfrm>
            <a:off x="510235" y="3429000"/>
            <a:ext cx="3468608" cy="480598"/>
          </a:xfrm>
          <a:prstGeom prst="rect">
            <a:avLst/>
          </a:prstGeom>
        </p:spPr>
        <p:txBody>
          <a:bodyPr anchor="ctr"/>
          <a:lstStyle>
            <a:lvl1pPr marL="0" indent="0" algn="ctr">
              <a:lnSpc>
                <a:spcPct val="100000"/>
              </a:lnSpc>
              <a:spcBef>
                <a:spcPts val="0"/>
              </a:spcBef>
              <a:buNone/>
              <a:defRPr sz="2000" b="1">
                <a:solidFill>
                  <a:schemeClr val="tx2"/>
                </a:solidFill>
              </a:defRPr>
            </a:lvl1pPr>
          </a:lstStyle>
          <a:p>
            <a:r>
              <a:rPr lang="en-US"/>
              <a:t>First Name Last Name</a:t>
            </a:r>
          </a:p>
        </p:txBody>
      </p:sp>
      <p:sp>
        <p:nvSpPr>
          <p:cNvPr id="7" name="Text Placeholder 6">
            <a:extLst>
              <a:ext uri="{FF2B5EF4-FFF2-40B4-BE49-F238E27FC236}">
                <a16:creationId xmlns:a16="http://schemas.microsoft.com/office/drawing/2014/main" id="{D1E997BF-DBDC-BB18-7D64-854722694671}"/>
              </a:ext>
            </a:extLst>
          </p:cNvPr>
          <p:cNvSpPr>
            <a:spLocks noGrp="1"/>
          </p:cNvSpPr>
          <p:nvPr>
            <p:ph type="body" sz="quarter" idx="17" hasCustomPrompt="1"/>
          </p:nvPr>
        </p:nvSpPr>
        <p:spPr>
          <a:xfrm>
            <a:off x="510235" y="4007571"/>
            <a:ext cx="3468607" cy="596457"/>
          </a:xfrm>
          <a:prstGeom prst="rect">
            <a:avLst/>
          </a:prstGeom>
        </p:spPr>
        <p:txBody>
          <a:bodyPr anchor="ctr"/>
          <a:lstStyle>
            <a:lvl1pPr marL="0" indent="0" algn="ctr">
              <a:lnSpc>
                <a:spcPct val="100000"/>
              </a:lnSpc>
              <a:spcBef>
                <a:spcPts val="0"/>
              </a:spcBef>
              <a:buNone/>
              <a:defRPr sz="1400" b="1">
                <a:solidFill>
                  <a:schemeClr val="tx2"/>
                </a:solidFill>
              </a:defRPr>
            </a:lvl1pPr>
          </a:lstStyle>
          <a:p>
            <a:r>
              <a:rPr lang="en-US"/>
              <a:t>Title</a:t>
            </a:r>
          </a:p>
        </p:txBody>
      </p:sp>
      <p:sp>
        <p:nvSpPr>
          <p:cNvPr id="9" name="Text Placeholder 8">
            <a:extLst>
              <a:ext uri="{FF2B5EF4-FFF2-40B4-BE49-F238E27FC236}">
                <a16:creationId xmlns:a16="http://schemas.microsoft.com/office/drawing/2014/main" id="{2B4668A5-A4F8-F083-2E05-FE50BC575531}"/>
              </a:ext>
            </a:extLst>
          </p:cNvPr>
          <p:cNvSpPr>
            <a:spLocks noGrp="1"/>
          </p:cNvSpPr>
          <p:nvPr>
            <p:ph type="body" sz="quarter" idx="18" hasCustomPrompt="1"/>
          </p:nvPr>
        </p:nvSpPr>
        <p:spPr>
          <a:xfrm>
            <a:off x="510235" y="4711704"/>
            <a:ext cx="3468608" cy="868655"/>
          </a:xfrm>
          <a:prstGeom prst="rect">
            <a:avLst/>
          </a:prstGeom>
        </p:spPr>
        <p:txBody>
          <a:bodyPr anchor="ctr"/>
          <a:lstStyle>
            <a:lvl1pPr marL="0" indent="0" algn="ctr">
              <a:lnSpc>
                <a:spcPct val="100000"/>
              </a:lnSpc>
              <a:spcBef>
                <a:spcPts val="0"/>
              </a:spcBef>
              <a:buNone/>
              <a:defRPr sz="1400" b="1">
                <a:solidFill>
                  <a:schemeClr val="tx2"/>
                </a:solidFill>
              </a:defRPr>
            </a:lvl1pPr>
          </a:lstStyle>
          <a:p>
            <a:r>
              <a:rPr lang="en-US"/>
              <a:t>Organization</a:t>
            </a:r>
          </a:p>
        </p:txBody>
      </p:sp>
      <p:sp>
        <p:nvSpPr>
          <p:cNvPr id="11" name="Text Placeholder 10">
            <a:extLst>
              <a:ext uri="{FF2B5EF4-FFF2-40B4-BE49-F238E27FC236}">
                <a16:creationId xmlns:a16="http://schemas.microsoft.com/office/drawing/2014/main" id="{2801F5A8-CA80-B2B3-BC59-D9FFF0821410}"/>
              </a:ext>
            </a:extLst>
          </p:cNvPr>
          <p:cNvSpPr>
            <a:spLocks noGrp="1"/>
          </p:cNvSpPr>
          <p:nvPr>
            <p:ph type="body" sz="quarter" idx="19" hasCustomPrompt="1"/>
          </p:nvPr>
        </p:nvSpPr>
        <p:spPr>
          <a:xfrm>
            <a:off x="510234" y="5681671"/>
            <a:ext cx="3469812" cy="306387"/>
          </a:xfrm>
          <a:prstGeom prst="rect">
            <a:avLst/>
          </a:prstGeom>
        </p:spPr>
        <p:txBody>
          <a:bodyPr anchor="ctr"/>
          <a:lstStyle>
            <a:lvl1pPr marL="0" indent="0" algn="ctr">
              <a:lnSpc>
                <a:spcPct val="100000"/>
              </a:lnSpc>
              <a:spcBef>
                <a:spcPts val="0"/>
              </a:spcBef>
              <a:buNone/>
              <a:defRPr sz="1400" b="1">
                <a:solidFill>
                  <a:schemeClr val="tx2"/>
                </a:solidFill>
              </a:defRPr>
            </a:lvl1pPr>
          </a:lstStyle>
          <a:p>
            <a:pPr lvl="0"/>
            <a:r>
              <a:rPr lang="en-US"/>
              <a:t>Presenter</a:t>
            </a:r>
          </a:p>
        </p:txBody>
      </p:sp>
      <p:sp>
        <p:nvSpPr>
          <p:cNvPr id="12" name="Picture Placeholder 32">
            <a:extLst>
              <a:ext uri="{FF2B5EF4-FFF2-40B4-BE49-F238E27FC236}">
                <a16:creationId xmlns:a16="http://schemas.microsoft.com/office/drawing/2014/main" id="{F20F8C75-E51F-9FDB-C7AF-C9A3B1DF5BB3}"/>
              </a:ext>
            </a:extLst>
          </p:cNvPr>
          <p:cNvSpPr>
            <a:spLocks noGrp="1"/>
          </p:cNvSpPr>
          <p:nvPr>
            <p:ph type="pic" sz="quarter" idx="20"/>
          </p:nvPr>
        </p:nvSpPr>
        <p:spPr>
          <a:xfrm>
            <a:off x="5184648" y="1421670"/>
            <a:ext cx="1828800" cy="1828800"/>
          </a:xfrm>
          <a:prstGeom prst="ellipse">
            <a:avLst/>
          </a:prstGeom>
        </p:spPr>
        <p:txBody>
          <a:bodyPr/>
          <a:lstStyle>
            <a:lvl1pPr>
              <a:defRPr sz="1800">
                <a:latin typeface="Roboto" panose="02000000000000000000" pitchFamily="2" charset="0"/>
                <a:ea typeface="Roboto" panose="02000000000000000000" pitchFamily="2" charset="0"/>
                <a:cs typeface="Roboto" panose="02000000000000000000" pitchFamily="2" charset="0"/>
              </a:defRPr>
            </a:lvl1pPr>
          </a:lstStyle>
          <a:p>
            <a:endParaRPr lang="en-US" dirty="0"/>
          </a:p>
        </p:txBody>
      </p:sp>
      <p:sp>
        <p:nvSpPr>
          <p:cNvPr id="13" name="Text Placeholder 3">
            <a:extLst>
              <a:ext uri="{FF2B5EF4-FFF2-40B4-BE49-F238E27FC236}">
                <a16:creationId xmlns:a16="http://schemas.microsoft.com/office/drawing/2014/main" id="{9C0E8876-B5EB-8D8C-2A35-9459EB025986}"/>
              </a:ext>
            </a:extLst>
          </p:cNvPr>
          <p:cNvSpPr>
            <a:spLocks noGrp="1"/>
          </p:cNvSpPr>
          <p:nvPr>
            <p:ph type="body" sz="quarter" idx="21" hasCustomPrompt="1"/>
          </p:nvPr>
        </p:nvSpPr>
        <p:spPr>
          <a:xfrm>
            <a:off x="4356079" y="3429000"/>
            <a:ext cx="3487019" cy="486088"/>
          </a:xfrm>
          <a:prstGeom prst="rect">
            <a:avLst/>
          </a:prstGeom>
        </p:spPr>
        <p:txBody>
          <a:bodyPr anchor="ctr"/>
          <a:lstStyle>
            <a:lvl1pPr marL="0" indent="0" algn="ctr">
              <a:lnSpc>
                <a:spcPct val="100000"/>
              </a:lnSpc>
              <a:spcBef>
                <a:spcPts val="0"/>
              </a:spcBef>
              <a:buNone/>
              <a:defRPr sz="2000" b="1">
                <a:solidFill>
                  <a:schemeClr val="tx2"/>
                </a:solidFill>
              </a:defRPr>
            </a:lvl1pPr>
          </a:lstStyle>
          <a:p>
            <a:r>
              <a:rPr lang="en-US"/>
              <a:t>First Name Last Name</a:t>
            </a:r>
          </a:p>
        </p:txBody>
      </p:sp>
      <p:sp>
        <p:nvSpPr>
          <p:cNvPr id="14" name="Text Placeholder 6">
            <a:extLst>
              <a:ext uri="{FF2B5EF4-FFF2-40B4-BE49-F238E27FC236}">
                <a16:creationId xmlns:a16="http://schemas.microsoft.com/office/drawing/2014/main" id="{1BECED07-B62F-22FE-424A-BCD6E008E041}"/>
              </a:ext>
            </a:extLst>
          </p:cNvPr>
          <p:cNvSpPr>
            <a:spLocks noGrp="1"/>
          </p:cNvSpPr>
          <p:nvPr>
            <p:ph type="body" sz="quarter" idx="22" hasCustomPrompt="1"/>
          </p:nvPr>
        </p:nvSpPr>
        <p:spPr>
          <a:xfrm>
            <a:off x="4356078" y="4005501"/>
            <a:ext cx="3487019" cy="602308"/>
          </a:xfrm>
          <a:prstGeom prst="rect">
            <a:avLst/>
          </a:prstGeom>
        </p:spPr>
        <p:txBody>
          <a:bodyPr anchor="ctr"/>
          <a:lstStyle>
            <a:lvl1pPr marL="0" indent="0" algn="ctr">
              <a:lnSpc>
                <a:spcPct val="100000"/>
              </a:lnSpc>
              <a:spcBef>
                <a:spcPts val="0"/>
              </a:spcBef>
              <a:buNone/>
              <a:defRPr sz="1400" b="1" i="0">
                <a:solidFill>
                  <a:schemeClr val="tx2"/>
                </a:solidFill>
              </a:defRPr>
            </a:lvl1pPr>
          </a:lstStyle>
          <a:p>
            <a:r>
              <a:rPr lang="en-US"/>
              <a:t>Title</a:t>
            </a:r>
          </a:p>
        </p:txBody>
      </p:sp>
      <p:sp>
        <p:nvSpPr>
          <p:cNvPr id="15" name="Text Placeholder 8">
            <a:extLst>
              <a:ext uri="{FF2B5EF4-FFF2-40B4-BE49-F238E27FC236}">
                <a16:creationId xmlns:a16="http://schemas.microsoft.com/office/drawing/2014/main" id="{AACA2C06-F288-E220-48C1-D32D13614250}"/>
              </a:ext>
            </a:extLst>
          </p:cNvPr>
          <p:cNvSpPr>
            <a:spLocks noGrp="1"/>
          </p:cNvSpPr>
          <p:nvPr>
            <p:ph type="body" sz="quarter" idx="23" hasCustomPrompt="1"/>
          </p:nvPr>
        </p:nvSpPr>
        <p:spPr>
          <a:xfrm>
            <a:off x="4350874" y="4716731"/>
            <a:ext cx="3487018" cy="868655"/>
          </a:xfrm>
          <a:prstGeom prst="rect">
            <a:avLst/>
          </a:prstGeom>
        </p:spPr>
        <p:txBody>
          <a:bodyPr anchor="ctr"/>
          <a:lstStyle>
            <a:lvl1pPr marL="0" indent="0" algn="ctr">
              <a:lnSpc>
                <a:spcPct val="100000"/>
              </a:lnSpc>
              <a:spcBef>
                <a:spcPts val="0"/>
              </a:spcBef>
              <a:buNone/>
              <a:defRPr sz="1400" b="1">
                <a:solidFill>
                  <a:schemeClr val="tx2"/>
                </a:solidFill>
              </a:defRPr>
            </a:lvl1pPr>
          </a:lstStyle>
          <a:p>
            <a:r>
              <a:rPr lang="en-US"/>
              <a:t>Organization</a:t>
            </a:r>
          </a:p>
        </p:txBody>
      </p:sp>
      <p:sp>
        <p:nvSpPr>
          <p:cNvPr id="16" name="Text Placeholder 10">
            <a:extLst>
              <a:ext uri="{FF2B5EF4-FFF2-40B4-BE49-F238E27FC236}">
                <a16:creationId xmlns:a16="http://schemas.microsoft.com/office/drawing/2014/main" id="{6845036F-A391-0597-FA65-337AF69714F7}"/>
              </a:ext>
            </a:extLst>
          </p:cNvPr>
          <p:cNvSpPr>
            <a:spLocks noGrp="1"/>
          </p:cNvSpPr>
          <p:nvPr>
            <p:ph type="body" sz="quarter" idx="24" hasCustomPrompt="1"/>
          </p:nvPr>
        </p:nvSpPr>
        <p:spPr>
          <a:xfrm>
            <a:off x="4350874" y="5681671"/>
            <a:ext cx="3487018" cy="306387"/>
          </a:xfrm>
          <a:prstGeom prst="rect">
            <a:avLst/>
          </a:prstGeom>
        </p:spPr>
        <p:txBody>
          <a:bodyPr anchor="ctr"/>
          <a:lstStyle>
            <a:lvl1pPr marL="0" indent="0" algn="ctr">
              <a:lnSpc>
                <a:spcPct val="100000"/>
              </a:lnSpc>
              <a:spcBef>
                <a:spcPts val="0"/>
              </a:spcBef>
              <a:buNone/>
              <a:defRPr sz="1400" b="1">
                <a:solidFill>
                  <a:schemeClr val="tx2"/>
                </a:solidFill>
              </a:defRPr>
            </a:lvl1pPr>
          </a:lstStyle>
          <a:p>
            <a:pPr lvl="0"/>
            <a:r>
              <a:rPr lang="en-US"/>
              <a:t>Presenter</a:t>
            </a:r>
          </a:p>
        </p:txBody>
      </p:sp>
      <p:sp>
        <p:nvSpPr>
          <p:cNvPr id="17" name="Picture Placeholder 32">
            <a:extLst>
              <a:ext uri="{FF2B5EF4-FFF2-40B4-BE49-F238E27FC236}">
                <a16:creationId xmlns:a16="http://schemas.microsoft.com/office/drawing/2014/main" id="{71D32204-7C7E-EB82-0D53-392CE6929D8F}"/>
              </a:ext>
            </a:extLst>
          </p:cNvPr>
          <p:cNvSpPr>
            <a:spLocks noGrp="1"/>
          </p:cNvSpPr>
          <p:nvPr>
            <p:ph type="pic" sz="quarter" idx="25"/>
          </p:nvPr>
        </p:nvSpPr>
        <p:spPr>
          <a:xfrm>
            <a:off x="9030843" y="1421670"/>
            <a:ext cx="1828800" cy="1828800"/>
          </a:xfrm>
          <a:prstGeom prst="ellipse">
            <a:avLst/>
          </a:prstGeom>
        </p:spPr>
        <p:txBody>
          <a:bodyPr/>
          <a:lstStyle>
            <a:lvl1pPr>
              <a:defRPr sz="1800">
                <a:latin typeface="Roboto" panose="02000000000000000000" pitchFamily="2" charset="0"/>
                <a:ea typeface="Roboto" panose="02000000000000000000" pitchFamily="2" charset="0"/>
                <a:cs typeface="Roboto" panose="02000000000000000000" pitchFamily="2" charset="0"/>
              </a:defRPr>
            </a:lvl1pPr>
          </a:lstStyle>
          <a:p>
            <a:endParaRPr lang="en-US" dirty="0"/>
          </a:p>
        </p:txBody>
      </p:sp>
      <p:sp>
        <p:nvSpPr>
          <p:cNvPr id="18" name="Text Placeholder 3">
            <a:extLst>
              <a:ext uri="{FF2B5EF4-FFF2-40B4-BE49-F238E27FC236}">
                <a16:creationId xmlns:a16="http://schemas.microsoft.com/office/drawing/2014/main" id="{99D2ABC4-6010-A37E-63D7-9871CBD484F9}"/>
              </a:ext>
            </a:extLst>
          </p:cNvPr>
          <p:cNvSpPr>
            <a:spLocks noGrp="1"/>
          </p:cNvSpPr>
          <p:nvPr>
            <p:ph type="body" sz="quarter" idx="26" hasCustomPrompt="1"/>
          </p:nvPr>
        </p:nvSpPr>
        <p:spPr>
          <a:xfrm>
            <a:off x="8209647" y="3429906"/>
            <a:ext cx="3487019" cy="486088"/>
          </a:xfrm>
          <a:prstGeom prst="rect">
            <a:avLst/>
          </a:prstGeom>
        </p:spPr>
        <p:txBody>
          <a:bodyPr anchor="ctr"/>
          <a:lstStyle>
            <a:lvl1pPr marL="0" indent="0" algn="ctr">
              <a:lnSpc>
                <a:spcPct val="100000"/>
              </a:lnSpc>
              <a:spcBef>
                <a:spcPts val="0"/>
              </a:spcBef>
              <a:buNone/>
              <a:defRPr sz="2000" b="1">
                <a:solidFill>
                  <a:schemeClr val="tx2"/>
                </a:solidFill>
              </a:defRPr>
            </a:lvl1pPr>
          </a:lstStyle>
          <a:p>
            <a:r>
              <a:rPr lang="en-US"/>
              <a:t>First Name Last Name</a:t>
            </a:r>
          </a:p>
        </p:txBody>
      </p:sp>
      <p:sp>
        <p:nvSpPr>
          <p:cNvPr id="21" name="Text Placeholder 6">
            <a:extLst>
              <a:ext uri="{FF2B5EF4-FFF2-40B4-BE49-F238E27FC236}">
                <a16:creationId xmlns:a16="http://schemas.microsoft.com/office/drawing/2014/main" id="{CDD12B5A-976D-D878-1E76-D346B519B9FA}"/>
              </a:ext>
            </a:extLst>
          </p:cNvPr>
          <p:cNvSpPr>
            <a:spLocks noGrp="1"/>
          </p:cNvSpPr>
          <p:nvPr>
            <p:ph type="body" sz="quarter" idx="27" hasCustomPrompt="1"/>
          </p:nvPr>
        </p:nvSpPr>
        <p:spPr>
          <a:xfrm>
            <a:off x="8209647" y="4002944"/>
            <a:ext cx="3490530" cy="604866"/>
          </a:xfrm>
          <a:prstGeom prst="rect">
            <a:avLst/>
          </a:prstGeom>
        </p:spPr>
        <p:txBody>
          <a:bodyPr anchor="ctr"/>
          <a:lstStyle>
            <a:lvl1pPr marL="0" indent="0" algn="ctr">
              <a:lnSpc>
                <a:spcPct val="100000"/>
              </a:lnSpc>
              <a:spcBef>
                <a:spcPts val="0"/>
              </a:spcBef>
              <a:buNone/>
              <a:defRPr sz="1400" b="1">
                <a:solidFill>
                  <a:schemeClr val="tx2"/>
                </a:solidFill>
              </a:defRPr>
            </a:lvl1pPr>
          </a:lstStyle>
          <a:p>
            <a:r>
              <a:rPr lang="en-US"/>
              <a:t>Title</a:t>
            </a:r>
          </a:p>
        </p:txBody>
      </p:sp>
      <p:sp>
        <p:nvSpPr>
          <p:cNvPr id="23" name="Text Placeholder 8">
            <a:extLst>
              <a:ext uri="{FF2B5EF4-FFF2-40B4-BE49-F238E27FC236}">
                <a16:creationId xmlns:a16="http://schemas.microsoft.com/office/drawing/2014/main" id="{2735437F-F9B4-0A16-22E9-6ECD24706CE9}"/>
              </a:ext>
            </a:extLst>
          </p:cNvPr>
          <p:cNvSpPr>
            <a:spLocks noGrp="1"/>
          </p:cNvSpPr>
          <p:nvPr>
            <p:ph type="body" sz="quarter" idx="28" hasCustomPrompt="1"/>
          </p:nvPr>
        </p:nvSpPr>
        <p:spPr>
          <a:xfrm>
            <a:off x="8206136" y="4723488"/>
            <a:ext cx="3490530" cy="868655"/>
          </a:xfrm>
          <a:prstGeom prst="rect">
            <a:avLst/>
          </a:prstGeom>
        </p:spPr>
        <p:txBody>
          <a:bodyPr anchor="ctr"/>
          <a:lstStyle>
            <a:lvl1pPr marL="0" indent="0" algn="ctr">
              <a:lnSpc>
                <a:spcPct val="100000"/>
              </a:lnSpc>
              <a:spcBef>
                <a:spcPts val="0"/>
              </a:spcBef>
              <a:buNone/>
              <a:defRPr sz="1400" b="1">
                <a:solidFill>
                  <a:schemeClr val="tx2"/>
                </a:solidFill>
              </a:defRPr>
            </a:lvl1pPr>
          </a:lstStyle>
          <a:p>
            <a:pPr lvl="0"/>
            <a:r>
              <a:rPr lang="en-US"/>
              <a:t>Organization</a:t>
            </a:r>
          </a:p>
        </p:txBody>
      </p:sp>
      <p:sp>
        <p:nvSpPr>
          <p:cNvPr id="24" name="Text Placeholder 10">
            <a:extLst>
              <a:ext uri="{FF2B5EF4-FFF2-40B4-BE49-F238E27FC236}">
                <a16:creationId xmlns:a16="http://schemas.microsoft.com/office/drawing/2014/main" id="{BE817547-FC2C-C74B-5425-4F708E1AC23B}"/>
              </a:ext>
            </a:extLst>
          </p:cNvPr>
          <p:cNvSpPr>
            <a:spLocks noGrp="1"/>
          </p:cNvSpPr>
          <p:nvPr>
            <p:ph type="body" sz="quarter" idx="29" hasCustomPrompt="1"/>
          </p:nvPr>
        </p:nvSpPr>
        <p:spPr>
          <a:xfrm>
            <a:off x="8206136" y="5681672"/>
            <a:ext cx="3490530" cy="311102"/>
          </a:xfrm>
          <a:prstGeom prst="rect">
            <a:avLst/>
          </a:prstGeom>
        </p:spPr>
        <p:txBody>
          <a:bodyPr anchor="ctr"/>
          <a:lstStyle>
            <a:lvl1pPr marL="0" indent="0" algn="ctr">
              <a:lnSpc>
                <a:spcPct val="100000"/>
              </a:lnSpc>
              <a:spcBef>
                <a:spcPts val="0"/>
              </a:spcBef>
              <a:buNone/>
              <a:defRPr sz="1400" b="1">
                <a:solidFill>
                  <a:schemeClr val="tx2"/>
                </a:solidFill>
              </a:defRPr>
            </a:lvl1pPr>
          </a:lstStyle>
          <a:p>
            <a:pPr lvl="0"/>
            <a:r>
              <a:rPr lang="en-US"/>
              <a:t>Presenter</a:t>
            </a:r>
          </a:p>
        </p:txBody>
      </p:sp>
      <p:sp>
        <p:nvSpPr>
          <p:cNvPr id="10" name="Slide Number Placeholder 5">
            <a:extLst>
              <a:ext uri="{FF2B5EF4-FFF2-40B4-BE49-F238E27FC236}">
                <a16:creationId xmlns:a16="http://schemas.microsoft.com/office/drawing/2014/main" id="{9DDBD9DC-6133-C0C8-7743-8C32E9543659}"/>
              </a:ext>
            </a:extLst>
          </p:cNvPr>
          <p:cNvSpPr>
            <a:spLocks noGrp="1"/>
          </p:cNvSpPr>
          <p:nvPr>
            <p:ph type="sldNum" sz="quarter" idx="4"/>
          </p:nvPr>
        </p:nvSpPr>
        <p:spPr>
          <a:xfrm>
            <a:off x="11657099" y="6477918"/>
            <a:ext cx="500408" cy="344811"/>
          </a:xfrm>
          <a:prstGeom prst="rect">
            <a:avLst/>
          </a:prstGeom>
        </p:spPr>
        <p:txBody>
          <a:bodyPr vert="horz" lIns="91440" tIns="45720" rIns="91440" bIns="45720" rtlCol="0" anchor="ctr"/>
          <a:lstStyle>
            <a:lvl1pPr algn="r">
              <a:defRPr sz="180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fld id="{E1CE52AA-BB93-4FDB-9629-C6421C98F39B}" type="slidenum">
              <a:rPr lang="en-US" smtClean="0"/>
              <a:pPr/>
              <a:t>‹#›</a:t>
            </a:fld>
            <a:endParaRPr lang="en-US" dirty="0"/>
          </a:p>
        </p:txBody>
      </p:sp>
    </p:spTree>
    <p:custDataLst>
      <p:tags r:id="rId1"/>
    </p:custDataLst>
    <p:extLst>
      <p:ext uri="{BB962C8B-B14F-4D97-AF65-F5344CB8AC3E}">
        <p14:creationId xmlns:p14="http://schemas.microsoft.com/office/powerpoint/2010/main" val="3679905503"/>
      </p:ext>
    </p:extLst>
  </p:cSld>
  <p:clrMapOvr>
    <a:overrideClrMapping bg1="lt1" tx1="dk1" bg2="lt2" tx2="dk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3" name="Text Placeholder 5">
            <a:extLst>
              <a:ext uri="{FF2B5EF4-FFF2-40B4-BE49-F238E27FC236}">
                <a16:creationId xmlns:a16="http://schemas.microsoft.com/office/drawing/2014/main" id="{92006987-F287-486F-3A54-A27EA87B4468}"/>
              </a:ext>
            </a:extLst>
          </p:cNvPr>
          <p:cNvSpPr>
            <a:spLocks noGrp="1"/>
          </p:cNvSpPr>
          <p:nvPr>
            <p:ph type="body" sz="quarter" idx="4294967295"/>
          </p:nvPr>
        </p:nvSpPr>
        <p:spPr>
          <a:xfrm>
            <a:off x="790575" y="654050"/>
            <a:ext cx="10712803" cy="4560888"/>
          </a:xfrm>
          <a:prstGeom prst="rect">
            <a:avLst/>
          </a:prstGeom>
        </p:spPr>
        <p:txBody>
          <a:bodyPr/>
          <a:lstStyle/>
          <a:p>
            <a:pPr marL="0" indent="0">
              <a:buNone/>
            </a:pPr>
            <a:endParaRPr lang="en-US"/>
          </a:p>
        </p:txBody>
      </p:sp>
      <p:sp>
        <p:nvSpPr>
          <p:cNvPr id="2" name="Slide Number Placeholder 5">
            <a:extLst>
              <a:ext uri="{FF2B5EF4-FFF2-40B4-BE49-F238E27FC236}">
                <a16:creationId xmlns:a16="http://schemas.microsoft.com/office/drawing/2014/main" id="{842369FE-8E0D-0463-ECC9-E4FB226D8D07}"/>
              </a:ext>
            </a:extLst>
          </p:cNvPr>
          <p:cNvSpPr>
            <a:spLocks noGrp="1"/>
          </p:cNvSpPr>
          <p:nvPr>
            <p:ph type="sldNum" sz="quarter" idx="4"/>
          </p:nvPr>
        </p:nvSpPr>
        <p:spPr>
          <a:xfrm>
            <a:off x="11657099" y="6477918"/>
            <a:ext cx="500408" cy="344811"/>
          </a:xfrm>
          <a:prstGeom prst="rect">
            <a:avLst/>
          </a:prstGeom>
        </p:spPr>
        <p:txBody>
          <a:bodyPr vert="horz" lIns="91440" tIns="45720" rIns="91440" bIns="45720" rtlCol="0" anchor="ctr"/>
          <a:lstStyle>
            <a:lvl1pPr algn="r">
              <a:defRPr sz="180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fld id="{E1CE52AA-BB93-4FDB-9629-C6421C98F39B}" type="slidenum">
              <a:rPr lang="en-US" smtClean="0"/>
              <a:pPr/>
              <a:t>‹#›</a:t>
            </a:fld>
            <a:endParaRPr lang="en-US" dirty="0"/>
          </a:p>
        </p:txBody>
      </p:sp>
    </p:spTree>
    <p:custDataLst>
      <p:tags r:id="rId1"/>
    </p:custDataLst>
    <p:extLst>
      <p:ext uri="{BB962C8B-B14F-4D97-AF65-F5344CB8AC3E}">
        <p14:creationId xmlns:p14="http://schemas.microsoft.com/office/powerpoint/2010/main" val="30838979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White)">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a:t>Click to edit title</a:t>
            </a:r>
          </a:p>
        </p:txBody>
      </p:sp>
      <p:sp>
        <p:nvSpPr>
          <p:cNvPr id="3" name="Content Placeholder 2"/>
          <p:cNvSpPr>
            <a:spLocks noGrp="1"/>
          </p:cNvSpPr>
          <p:nvPr>
            <p:ph idx="1"/>
          </p:nvPr>
        </p:nvSpPr>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1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dirty="0"/>
              <a:t>mn.gov/deed</a:t>
            </a:r>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8" name="Rectangle 7"/>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243726362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9" name="Text Placeholder 29">
            <a:extLst>
              <a:ext uri="{FF2B5EF4-FFF2-40B4-BE49-F238E27FC236}">
                <a16:creationId xmlns:a16="http://schemas.microsoft.com/office/drawing/2014/main" id="{44F7CF61-DD78-5795-3965-37835C487531}"/>
              </a:ext>
            </a:extLst>
          </p:cNvPr>
          <p:cNvSpPr>
            <a:spLocks noGrp="1"/>
          </p:cNvSpPr>
          <p:nvPr>
            <p:ph type="body" sz="quarter" idx="30" hasCustomPrompt="1"/>
          </p:nvPr>
        </p:nvSpPr>
        <p:spPr>
          <a:xfrm>
            <a:off x="841248" y="365760"/>
            <a:ext cx="10515600" cy="795528"/>
          </a:xfrm>
          <a:prstGeom prst="rect">
            <a:avLst/>
          </a:prstGeom>
        </p:spPr>
        <p:txBody>
          <a:bodyPr/>
          <a:lstStyle>
            <a:lvl1pPr marL="0" indent="0">
              <a:buNone/>
              <a:defRPr sz="3500">
                <a:solidFill>
                  <a:schemeClr val="accent1"/>
                </a:solidFill>
              </a:defRPr>
            </a:lvl1pPr>
          </a:lstStyle>
          <a:p>
            <a:pPr lvl="0"/>
            <a:r>
              <a:rPr lang="en-US"/>
              <a:t>Click to add title</a:t>
            </a:r>
          </a:p>
        </p:txBody>
      </p:sp>
      <p:sp>
        <p:nvSpPr>
          <p:cNvPr id="2" name="Slide Number Placeholder 5">
            <a:extLst>
              <a:ext uri="{FF2B5EF4-FFF2-40B4-BE49-F238E27FC236}">
                <a16:creationId xmlns:a16="http://schemas.microsoft.com/office/drawing/2014/main" id="{0C3DA01C-897E-5CF3-3EAF-3255360B8151}"/>
              </a:ext>
            </a:extLst>
          </p:cNvPr>
          <p:cNvSpPr>
            <a:spLocks noGrp="1"/>
          </p:cNvSpPr>
          <p:nvPr>
            <p:ph type="sldNum" sz="quarter" idx="4"/>
          </p:nvPr>
        </p:nvSpPr>
        <p:spPr>
          <a:xfrm>
            <a:off x="11657099" y="6477918"/>
            <a:ext cx="500408" cy="344811"/>
          </a:xfrm>
          <a:prstGeom prst="rect">
            <a:avLst/>
          </a:prstGeom>
        </p:spPr>
        <p:txBody>
          <a:bodyPr vert="horz" lIns="91440" tIns="45720" rIns="91440" bIns="45720" rtlCol="0" anchor="ctr"/>
          <a:lstStyle>
            <a:lvl1pPr algn="r">
              <a:defRPr sz="180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fld id="{E1CE52AA-BB93-4FDB-9629-C6421C98F39B}" type="slidenum">
              <a:rPr lang="en-US" smtClean="0"/>
              <a:pPr/>
              <a:t>‹#›</a:t>
            </a:fld>
            <a:endParaRPr lang="en-US" dirty="0"/>
          </a:p>
        </p:txBody>
      </p:sp>
    </p:spTree>
    <p:custDataLst>
      <p:tags r:id="rId1"/>
    </p:custDataLst>
    <p:extLst>
      <p:ext uri="{BB962C8B-B14F-4D97-AF65-F5344CB8AC3E}">
        <p14:creationId xmlns:p14="http://schemas.microsoft.com/office/powerpoint/2010/main" val="126943280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 Title and Text">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10BD49FE-C7D0-3258-E422-5F53B7FF6CF9}"/>
              </a:ext>
            </a:extLst>
          </p:cNvPr>
          <p:cNvSpPr>
            <a:spLocks noGrp="1"/>
          </p:cNvSpPr>
          <p:nvPr>
            <p:ph type="body" sz="quarter" idx="14"/>
          </p:nvPr>
        </p:nvSpPr>
        <p:spPr>
          <a:xfrm>
            <a:off x="699818" y="1446028"/>
            <a:ext cx="11149281" cy="4540102"/>
          </a:xfrm>
          <a:prstGeom prst="rect">
            <a:avLst/>
          </a:prstGeom>
        </p:spPr>
        <p:txBody>
          <a:bodyPr/>
          <a:lstStyle>
            <a:lvl1pPr marL="228600" indent="-228600">
              <a:buFontTx/>
              <a:buBlip>
                <a:blip r:embed="rId3"/>
              </a:buBlip>
              <a:defRPr sz="2000"/>
            </a:lvl1pPr>
            <a:lvl2pPr>
              <a:defRPr sz="1800"/>
            </a:lvl2pPr>
            <a:lvl3pPr marL="1143000" indent="-228600">
              <a:buFont typeface="Courier New" panose="02070309020205020404" pitchFamily="49" charset="0"/>
              <a:buChar char="o"/>
              <a:defRPr sz="1400"/>
            </a:lvl3pPr>
            <a:lvl4pPr marL="1600200" indent="-228600">
              <a:buFont typeface="Wingdings" panose="05000000000000000000" pitchFamily="2" charset="2"/>
              <a:buChar char="§"/>
              <a:defRPr sz="120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Text Placeholder 29">
            <a:extLst>
              <a:ext uri="{FF2B5EF4-FFF2-40B4-BE49-F238E27FC236}">
                <a16:creationId xmlns:a16="http://schemas.microsoft.com/office/drawing/2014/main" id="{44F7CF61-DD78-5795-3965-37835C487531}"/>
              </a:ext>
            </a:extLst>
          </p:cNvPr>
          <p:cNvSpPr>
            <a:spLocks noGrp="1"/>
          </p:cNvSpPr>
          <p:nvPr>
            <p:ph type="body" sz="quarter" idx="30" hasCustomPrompt="1"/>
          </p:nvPr>
        </p:nvSpPr>
        <p:spPr>
          <a:xfrm>
            <a:off x="841248" y="365760"/>
            <a:ext cx="10515600" cy="795528"/>
          </a:xfrm>
          <a:prstGeom prst="rect">
            <a:avLst/>
          </a:prstGeom>
        </p:spPr>
        <p:txBody>
          <a:bodyPr/>
          <a:lstStyle>
            <a:lvl1pPr marL="0" indent="0">
              <a:buNone/>
              <a:defRPr sz="3500">
                <a:solidFill>
                  <a:schemeClr val="accent1"/>
                </a:solidFill>
              </a:defRPr>
            </a:lvl1pPr>
          </a:lstStyle>
          <a:p>
            <a:pPr lvl="0"/>
            <a:r>
              <a:rPr lang="en-US"/>
              <a:t>Slide Title</a:t>
            </a:r>
          </a:p>
        </p:txBody>
      </p:sp>
      <p:sp>
        <p:nvSpPr>
          <p:cNvPr id="2" name="Slide Number Placeholder 5">
            <a:extLst>
              <a:ext uri="{FF2B5EF4-FFF2-40B4-BE49-F238E27FC236}">
                <a16:creationId xmlns:a16="http://schemas.microsoft.com/office/drawing/2014/main" id="{5CC4C6EE-C45A-911D-D45F-7CCCD87DE1D7}"/>
              </a:ext>
            </a:extLst>
          </p:cNvPr>
          <p:cNvSpPr>
            <a:spLocks noGrp="1"/>
          </p:cNvSpPr>
          <p:nvPr>
            <p:ph type="sldNum" sz="quarter" idx="4"/>
          </p:nvPr>
        </p:nvSpPr>
        <p:spPr>
          <a:xfrm>
            <a:off x="11657099" y="6477918"/>
            <a:ext cx="500408" cy="344811"/>
          </a:xfrm>
          <a:prstGeom prst="rect">
            <a:avLst/>
          </a:prstGeom>
        </p:spPr>
        <p:txBody>
          <a:bodyPr vert="horz" lIns="91440" tIns="45720" rIns="91440" bIns="45720" rtlCol="0" anchor="ctr"/>
          <a:lstStyle>
            <a:lvl1pPr algn="r">
              <a:defRPr sz="180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fld id="{E1CE52AA-BB93-4FDB-9629-C6421C98F39B}" type="slidenum">
              <a:rPr lang="en-US" smtClean="0"/>
              <a:pPr/>
              <a:t>‹#›</a:t>
            </a:fld>
            <a:endParaRPr lang="en-US" dirty="0"/>
          </a:p>
        </p:txBody>
      </p:sp>
    </p:spTree>
    <p:custDataLst>
      <p:tags r:id="rId1"/>
    </p:custDataLst>
    <p:extLst>
      <p:ext uri="{BB962C8B-B14F-4D97-AF65-F5344CB8AC3E}">
        <p14:creationId xmlns:p14="http://schemas.microsoft.com/office/powerpoint/2010/main" val="213556465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52AF971-A645-D083-E8E8-003BECE3E5A1}"/>
              </a:ext>
            </a:extLst>
          </p:cNvPr>
          <p:cNvSpPr>
            <a:spLocks noGrp="1"/>
          </p:cNvSpPr>
          <p:nvPr>
            <p:ph sz="half" idx="2" hasCustomPrompt="1"/>
          </p:nvPr>
        </p:nvSpPr>
        <p:spPr>
          <a:xfrm>
            <a:off x="6157150" y="1564230"/>
            <a:ext cx="5181600" cy="4351338"/>
          </a:xfrm>
          <a:prstGeom prst="rect">
            <a:avLst/>
          </a:prstGeom>
        </p:spPr>
        <p:txBody>
          <a:bodyPr/>
          <a:lstStyle>
            <a:lvl1pPr marL="0" indent="0">
              <a:buNone/>
              <a:defRPr/>
            </a:lvl1pPr>
          </a:lstStyle>
          <a:p>
            <a:pPr lvl="0"/>
            <a:r>
              <a:rPr lang="en-US"/>
              <a:t>Image Placeholder</a:t>
            </a:r>
          </a:p>
        </p:txBody>
      </p:sp>
      <p:sp>
        <p:nvSpPr>
          <p:cNvPr id="3" name="Text Placeholder 2">
            <a:extLst>
              <a:ext uri="{FF2B5EF4-FFF2-40B4-BE49-F238E27FC236}">
                <a16:creationId xmlns:a16="http://schemas.microsoft.com/office/drawing/2014/main" id="{12F9EC51-2162-5E09-BB04-ADB03087A991}"/>
              </a:ext>
            </a:extLst>
          </p:cNvPr>
          <p:cNvSpPr>
            <a:spLocks noGrp="1"/>
          </p:cNvSpPr>
          <p:nvPr>
            <p:ph type="body" sz="quarter" idx="13"/>
          </p:nvPr>
        </p:nvSpPr>
        <p:spPr>
          <a:xfrm>
            <a:off x="704088" y="1564230"/>
            <a:ext cx="5181600" cy="4351338"/>
          </a:xfrm>
          <a:prstGeom prst="rect">
            <a:avLst/>
          </a:prstGeom>
        </p:spPr>
        <p:txBody>
          <a:bodyPr/>
          <a:lstStyle>
            <a:lvl1pPr marL="228600" indent="-228600">
              <a:buFontTx/>
              <a:buBlip>
                <a:blip r:embed="rId3"/>
              </a:buBlip>
              <a:defRPr sz="2000"/>
            </a:lvl1pPr>
            <a:lvl2pPr>
              <a:defRPr sz="1800"/>
            </a:lvl2pPr>
            <a:lvl3pPr marL="1143000" indent="-228600">
              <a:buFont typeface="Courier New" panose="02070309020205020404" pitchFamily="49" charset="0"/>
              <a:buChar char="o"/>
              <a:defRPr sz="1400"/>
            </a:lvl3pPr>
            <a:lvl4pPr marL="1600200" indent="-228600">
              <a:buFont typeface="Wingdings" panose="05000000000000000000" pitchFamily="2" charset="2"/>
              <a:buChar char="§"/>
              <a:defRPr sz="120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Text Placeholder 29">
            <a:extLst>
              <a:ext uri="{FF2B5EF4-FFF2-40B4-BE49-F238E27FC236}">
                <a16:creationId xmlns:a16="http://schemas.microsoft.com/office/drawing/2014/main" id="{811ADCC6-61C2-C33A-38F8-5ED856AAD295}"/>
              </a:ext>
            </a:extLst>
          </p:cNvPr>
          <p:cNvSpPr>
            <a:spLocks noGrp="1"/>
          </p:cNvSpPr>
          <p:nvPr>
            <p:ph type="body" sz="quarter" idx="30" hasCustomPrompt="1"/>
          </p:nvPr>
        </p:nvSpPr>
        <p:spPr>
          <a:xfrm>
            <a:off x="841248" y="365760"/>
            <a:ext cx="10515600" cy="795528"/>
          </a:xfrm>
          <a:prstGeom prst="rect">
            <a:avLst/>
          </a:prstGeom>
        </p:spPr>
        <p:txBody>
          <a:bodyPr/>
          <a:lstStyle>
            <a:lvl1pPr marL="0" indent="0">
              <a:buNone/>
              <a:defRPr sz="3500">
                <a:solidFill>
                  <a:schemeClr val="accent1"/>
                </a:solidFill>
              </a:defRPr>
            </a:lvl1pPr>
          </a:lstStyle>
          <a:p>
            <a:pPr lvl="0"/>
            <a:r>
              <a:rPr lang="en-US"/>
              <a:t>Slide Title</a:t>
            </a:r>
          </a:p>
        </p:txBody>
      </p:sp>
      <p:sp>
        <p:nvSpPr>
          <p:cNvPr id="2" name="Slide Number Placeholder 5">
            <a:extLst>
              <a:ext uri="{FF2B5EF4-FFF2-40B4-BE49-F238E27FC236}">
                <a16:creationId xmlns:a16="http://schemas.microsoft.com/office/drawing/2014/main" id="{242C6F6D-C40B-68AF-73AB-5C861454ACA4}"/>
              </a:ext>
            </a:extLst>
          </p:cNvPr>
          <p:cNvSpPr>
            <a:spLocks noGrp="1"/>
          </p:cNvSpPr>
          <p:nvPr>
            <p:ph type="sldNum" sz="quarter" idx="4"/>
          </p:nvPr>
        </p:nvSpPr>
        <p:spPr>
          <a:xfrm>
            <a:off x="11657099" y="6477918"/>
            <a:ext cx="500408" cy="344811"/>
          </a:xfrm>
          <a:prstGeom prst="rect">
            <a:avLst/>
          </a:prstGeom>
        </p:spPr>
        <p:txBody>
          <a:bodyPr vert="horz" lIns="91440" tIns="45720" rIns="91440" bIns="45720" rtlCol="0" anchor="ctr"/>
          <a:lstStyle>
            <a:lvl1pPr algn="r">
              <a:defRPr sz="180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fld id="{E1CE52AA-BB93-4FDB-9629-C6421C98F39B}" type="slidenum">
              <a:rPr lang="en-US" smtClean="0"/>
              <a:pPr/>
              <a:t>‹#›</a:t>
            </a:fld>
            <a:endParaRPr lang="en-US" dirty="0"/>
          </a:p>
        </p:txBody>
      </p:sp>
    </p:spTree>
    <p:custDataLst>
      <p:tags r:id="rId1"/>
    </p:custDataLst>
    <p:extLst>
      <p:ext uri="{BB962C8B-B14F-4D97-AF65-F5344CB8AC3E}">
        <p14:creationId xmlns:p14="http://schemas.microsoft.com/office/powerpoint/2010/main" val="166363633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Double List ">
    <p:spTree>
      <p:nvGrpSpPr>
        <p:cNvPr id="1" name=""/>
        <p:cNvGrpSpPr/>
        <p:nvPr/>
      </p:nvGrpSpPr>
      <p:grpSpPr>
        <a:xfrm>
          <a:off x="0" y="0"/>
          <a:ext cx="0" cy="0"/>
          <a:chOff x="0" y="0"/>
          <a:chExt cx="0" cy="0"/>
        </a:xfrm>
      </p:grpSpPr>
      <p:sp>
        <p:nvSpPr>
          <p:cNvPr id="8" name="Text Placeholder 4">
            <a:extLst>
              <a:ext uri="{FF2B5EF4-FFF2-40B4-BE49-F238E27FC236}">
                <a16:creationId xmlns:a16="http://schemas.microsoft.com/office/drawing/2014/main" id="{B20C8728-916A-E0AE-52C5-553AA0C99EE2}"/>
              </a:ext>
            </a:extLst>
          </p:cNvPr>
          <p:cNvSpPr>
            <a:spLocks noGrp="1"/>
          </p:cNvSpPr>
          <p:nvPr>
            <p:ph type="body" sz="quarter" idx="30" hasCustomPrompt="1"/>
          </p:nvPr>
        </p:nvSpPr>
        <p:spPr>
          <a:xfrm>
            <a:off x="621792" y="466344"/>
            <a:ext cx="10570464" cy="694944"/>
          </a:xfrm>
          <a:prstGeom prst="rect">
            <a:avLst/>
          </a:prstGeom>
        </p:spPr>
        <p:txBody>
          <a:bodyPr/>
          <a:lstStyle>
            <a:lvl1pPr marL="0" indent="0">
              <a:buNone/>
              <a:defRPr sz="3500">
                <a:solidFill>
                  <a:schemeClr val="accent1"/>
                </a:solidFill>
              </a:defRPr>
            </a:lvl1pPr>
          </a:lstStyle>
          <a:p>
            <a:r>
              <a:rPr lang="en-US"/>
              <a:t>Slide Title </a:t>
            </a:r>
          </a:p>
        </p:txBody>
      </p:sp>
      <p:sp>
        <p:nvSpPr>
          <p:cNvPr id="10" name="Text Placeholder 9">
            <a:extLst>
              <a:ext uri="{FF2B5EF4-FFF2-40B4-BE49-F238E27FC236}">
                <a16:creationId xmlns:a16="http://schemas.microsoft.com/office/drawing/2014/main" id="{7CFDA111-1154-396A-499B-8B93CEDAE9D6}"/>
              </a:ext>
            </a:extLst>
          </p:cNvPr>
          <p:cNvSpPr>
            <a:spLocks noGrp="1"/>
          </p:cNvSpPr>
          <p:nvPr>
            <p:ph type="body" sz="quarter" idx="31"/>
          </p:nvPr>
        </p:nvSpPr>
        <p:spPr>
          <a:xfrm>
            <a:off x="838200" y="1912482"/>
            <a:ext cx="4467225" cy="4138327"/>
          </a:xfrm>
          <a:prstGeom prst="rect">
            <a:avLst/>
          </a:prstGeom>
        </p:spPr>
        <p:txBody>
          <a:bodyPr/>
          <a:lstStyle>
            <a:lvl1pPr>
              <a:defRPr sz="2000">
                <a:solidFill>
                  <a:schemeClr val="tx2"/>
                </a:solidFill>
              </a:defRPr>
            </a:lvl1pPr>
            <a:lvl2pPr>
              <a:defRPr sz="1800">
                <a:solidFill>
                  <a:schemeClr val="tx2"/>
                </a:solidFill>
              </a:defRPr>
            </a:lvl2pPr>
            <a:lvl3pPr>
              <a:defRPr sz="140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Text Placeholder 9">
            <a:extLst>
              <a:ext uri="{FF2B5EF4-FFF2-40B4-BE49-F238E27FC236}">
                <a16:creationId xmlns:a16="http://schemas.microsoft.com/office/drawing/2014/main" id="{E2894BEC-ABBF-2A44-AC94-E7C5216D30F4}"/>
              </a:ext>
            </a:extLst>
          </p:cNvPr>
          <p:cNvSpPr>
            <a:spLocks noGrp="1"/>
          </p:cNvSpPr>
          <p:nvPr>
            <p:ph type="body" sz="quarter" idx="32"/>
          </p:nvPr>
        </p:nvSpPr>
        <p:spPr>
          <a:xfrm>
            <a:off x="6353174" y="1912482"/>
            <a:ext cx="4476751" cy="4138327"/>
          </a:xfrm>
          <a:prstGeom prst="rect">
            <a:avLst/>
          </a:prstGeom>
        </p:spPr>
        <p:txBody>
          <a:bodyPr/>
          <a:lstStyle>
            <a:lvl1pPr>
              <a:defRPr sz="2000">
                <a:solidFill>
                  <a:schemeClr val="tx2"/>
                </a:solidFill>
              </a:defRPr>
            </a:lvl1pPr>
            <a:lvl2pPr>
              <a:defRPr sz="1800">
                <a:solidFill>
                  <a:schemeClr val="tx2"/>
                </a:solidFill>
              </a:defRPr>
            </a:lvl2pPr>
            <a:lvl3pPr>
              <a:defRPr sz="140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Rectangle">
            <a:extLst>
              <a:ext uri="{FF2B5EF4-FFF2-40B4-BE49-F238E27FC236}">
                <a16:creationId xmlns:a16="http://schemas.microsoft.com/office/drawing/2014/main" id="{8B1A5D87-7FAC-D464-A178-BCF61AF095BD}"/>
              </a:ext>
              <a:ext uri="{C183D7F6-B498-43B3-948B-1728B52AA6E4}">
                <adec:decorative xmlns:adec="http://schemas.microsoft.com/office/drawing/2017/decorative" val="1"/>
              </a:ext>
            </a:extLst>
          </p:cNvPr>
          <p:cNvSpPr/>
          <p:nvPr userDrawn="1"/>
        </p:nvSpPr>
        <p:spPr>
          <a:xfrm>
            <a:off x="704088" y="1494477"/>
            <a:ext cx="4729858" cy="4413791"/>
          </a:xfrm>
          <a:prstGeom prst="rect">
            <a:avLst/>
          </a:prstGeom>
          <a:noFill/>
          <a:ln w="38100" cap="flat">
            <a:noFill/>
            <a:miter lim="400000"/>
          </a:ln>
          <a:effectLst>
            <a:outerShdw blurRad="63500" dist="25400" dir="5400000" rotWithShape="0">
              <a:srgbClr val="000000">
                <a:alpha val="9803"/>
              </a:srgbClr>
            </a:outerShdw>
          </a:effectLst>
        </p:spPr>
        <p:txBody>
          <a:bodyPr wrap="square" lIns="0" tIns="0" rIns="0" bIns="0" numCol="1" anchor="ctr">
            <a:noAutofit/>
          </a:bodyPr>
          <a:lstStyle/>
          <a:p>
            <a:pPr marL="0" marR="0" lvl="0" indent="0" algn="ctr" defTabSz="412750" rtl="0" eaLnBrk="1" fontAlgn="auto" latinLnBrk="0" hangingPunct="0">
              <a:lnSpc>
                <a:spcPct val="100000"/>
              </a:lnSpc>
              <a:spcBef>
                <a:spcPts val="0"/>
              </a:spcBef>
              <a:spcAft>
                <a:spcPts val="0"/>
              </a:spcAft>
              <a:buClrTx/>
              <a:buSzTx/>
              <a:buFontTx/>
              <a:buNone/>
              <a:tabLst/>
              <a:defRPr sz="3200">
                <a:solidFill>
                  <a:srgbClr val="FFFFFF"/>
                </a:solidFill>
                <a:latin typeface="Helvetica Neue Medium"/>
                <a:ea typeface="Helvetica Neue Medium"/>
                <a:cs typeface="Helvetica Neue Medium"/>
                <a:sym typeface="Helvetica Neue Medium"/>
              </a:defRPr>
            </a:pPr>
            <a:endParaRPr kumimoji="0" sz="1600" b="0" i="0" u="none" strike="noStrike" kern="0" cap="none" spc="0" normalizeH="0" baseline="0" noProof="0" dirty="0">
              <a:ln>
                <a:noFill/>
              </a:ln>
              <a:solidFill>
                <a:srgbClr val="FFFFFF"/>
              </a:solidFill>
              <a:effectLst/>
              <a:uLnTx/>
              <a:uFillTx/>
              <a:latin typeface="Roboto" panose="02000000000000000000" pitchFamily="2" charset="0"/>
              <a:ea typeface="Roboto" panose="02000000000000000000" pitchFamily="2" charset="0"/>
              <a:cs typeface="Roboto" panose="02000000000000000000" pitchFamily="2" charset="0"/>
              <a:sym typeface="Helvetica Neue Medium"/>
            </a:endParaRPr>
          </a:p>
        </p:txBody>
      </p:sp>
      <p:sp>
        <p:nvSpPr>
          <p:cNvPr id="2" name="Slide Number Placeholder 5">
            <a:extLst>
              <a:ext uri="{FF2B5EF4-FFF2-40B4-BE49-F238E27FC236}">
                <a16:creationId xmlns:a16="http://schemas.microsoft.com/office/drawing/2014/main" id="{BBBBD2A4-1A40-EB2E-59A5-07220236E3DC}"/>
              </a:ext>
            </a:extLst>
          </p:cNvPr>
          <p:cNvSpPr>
            <a:spLocks noGrp="1"/>
          </p:cNvSpPr>
          <p:nvPr>
            <p:ph type="sldNum" sz="quarter" idx="4"/>
          </p:nvPr>
        </p:nvSpPr>
        <p:spPr>
          <a:xfrm>
            <a:off x="11657099" y="6477918"/>
            <a:ext cx="500408" cy="344811"/>
          </a:xfrm>
          <a:prstGeom prst="rect">
            <a:avLst/>
          </a:prstGeom>
        </p:spPr>
        <p:txBody>
          <a:bodyPr vert="horz" lIns="91440" tIns="45720" rIns="91440" bIns="45720" rtlCol="0" anchor="ctr"/>
          <a:lstStyle>
            <a:lvl1pPr algn="r">
              <a:defRPr sz="180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fld id="{E1CE52AA-BB93-4FDB-9629-C6421C98F39B}" type="slidenum">
              <a:rPr lang="en-US" smtClean="0"/>
              <a:pPr/>
              <a:t>‹#›</a:t>
            </a:fld>
            <a:endParaRPr lang="en-US" dirty="0"/>
          </a:p>
        </p:txBody>
      </p:sp>
      <p:sp>
        <p:nvSpPr>
          <p:cNvPr id="3" name="Content Title Left">
            <a:extLst>
              <a:ext uri="{FF2B5EF4-FFF2-40B4-BE49-F238E27FC236}">
                <a16:creationId xmlns:a16="http://schemas.microsoft.com/office/drawing/2014/main" id="{FA493B16-88A9-A324-0B96-F43A03FAF689}"/>
              </a:ext>
            </a:extLst>
          </p:cNvPr>
          <p:cNvSpPr>
            <a:spLocks noGrp="1"/>
          </p:cNvSpPr>
          <p:nvPr>
            <p:ph type="body" idx="1" hasCustomPrompt="1"/>
          </p:nvPr>
        </p:nvSpPr>
        <p:spPr>
          <a:xfrm>
            <a:off x="704088" y="1193187"/>
            <a:ext cx="4729858" cy="694944"/>
          </a:xfrm>
          <a:prstGeom prst="rect">
            <a:avLst/>
          </a:prstGeom>
        </p:spPr>
        <p:txBody>
          <a:bodyPr anchor="ctr"/>
          <a:lstStyle>
            <a:lvl1pPr marL="0" indent="0" algn="ctr">
              <a:buNone/>
              <a:defRPr lang="en-US" sz="2400" dirty="0">
                <a:solidFill>
                  <a:schemeClr val="tx2"/>
                </a:solidFill>
              </a:defRPr>
            </a:lvl1pPr>
          </a:lstStyle>
          <a:p>
            <a:pPr lvl="0"/>
            <a:r>
              <a:rPr lang="en-US"/>
              <a:t>Click to add left column heading</a:t>
            </a:r>
          </a:p>
        </p:txBody>
      </p:sp>
      <p:sp>
        <p:nvSpPr>
          <p:cNvPr id="5" name="Content Title Left">
            <a:extLst>
              <a:ext uri="{FF2B5EF4-FFF2-40B4-BE49-F238E27FC236}">
                <a16:creationId xmlns:a16="http://schemas.microsoft.com/office/drawing/2014/main" id="{9E94E6A9-E9C1-60E9-CF09-9858AFFCB734}"/>
              </a:ext>
            </a:extLst>
          </p:cNvPr>
          <p:cNvSpPr>
            <a:spLocks noGrp="1"/>
          </p:cNvSpPr>
          <p:nvPr>
            <p:ph type="body" idx="33" hasCustomPrompt="1"/>
          </p:nvPr>
        </p:nvSpPr>
        <p:spPr>
          <a:xfrm>
            <a:off x="6226620" y="1196272"/>
            <a:ext cx="4729858" cy="694944"/>
          </a:xfrm>
          <a:prstGeom prst="rect">
            <a:avLst/>
          </a:prstGeom>
        </p:spPr>
        <p:txBody>
          <a:bodyPr anchor="ctr"/>
          <a:lstStyle>
            <a:lvl1pPr marL="0" indent="0" algn="ctr">
              <a:buNone/>
              <a:defRPr lang="en-US" sz="2400" dirty="0">
                <a:solidFill>
                  <a:schemeClr val="tx2"/>
                </a:solidFill>
              </a:defRPr>
            </a:lvl1pPr>
          </a:lstStyle>
          <a:p>
            <a:pPr lvl="0"/>
            <a:r>
              <a:rPr lang="en-US"/>
              <a:t>Click to add right column heading</a:t>
            </a:r>
          </a:p>
        </p:txBody>
      </p:sp>
    </p:spTree>
    <p:custDataLst>
      <p:tags r:id="rId1"/>
    </p:custDataLst>
    <p:extLst>
      <p:ext uri="{BB962C8B-B14F-4D97-AF65-F5344CB8AC3E}">
        <p14:creationId xmlns:p14="http://schemas.microsoft.com/office/powerpoint/2010/main" val="37482569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Legal Language">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8561AF71-B2C1-4F12-20B7-D072ADA8FB8E}"/>
              </a:ext>
            </a:extLst>
          </p:cNvPr>
          <p:cNvSpPr>
            <a:spLocks noGrp="1"/>
          </p:cNvSpPr>
          <p:nvPr>
            <p:ph type="title" hasCustomPrompt="1"/>
          </p:nvPr>
        </p:nvSpPr>
        <p:spPr>
          <a:xfrm>
            <a:off x="621792" y="466344"/>
            <a:ext cx="10570464" cy="694944"/>
          </a:xfrm>
          <a:prstGeom prst="rect">
            <a:avLst/>
          </a:prstGeom>
        </p:spPr>
        <p:txBody>
          <a:bodyPr>
            <a:normAutofit/>
          </a:bodyPr>
          <a:lstStyle>
            <a:lvl1pPr>
              <a:defRPr sz="3600">
                <a:solidFill>
                  <a:schemeClr val="accent1"/>
                </a:solidFill>
              </a:defRPr>
            </a:lvl1pPr>
          </a:lstStyle>
          <a:p>
            <a:r>
              <a:rPr lang="en-US"/>
              <a:t>Section Name / Title / Reference Info</a:t>
            </a:r>
          </a:p>
        </p:txBody>
      </p:sp>
      <p:sp>
        <p:nvSpPr>
          <p:cNvPr id="4" name="Slide Number Placeholder 5">
            <a:extLst>
              <a:ext uri="{FF2B5EF4-FFF2-40B4-BE49-F238E27FC236}">
                <a16:creationId xmlns:a16="http://schemas.microsoft.com/office/drawing/2014/main" id="{2AE2D71A-E621-1089-4FE2-7D4A913DACA9}"/>
              </a:ext>
            </a:extLst>
          </p:cNvPr>
          <p:cNvSpPr>
            <a:spLocks noGrp="1"/>
          </p:cNvSpPr>
          <p:nvPr>
            <p:ph type="sldNum" sz="quarter" idx="4"/>
          </p:nvPr>
        </p:nvSpPr>
        <p:spPr>
          <a:xfrm>
            <a:off x="11657099" y="6477918"/>
            <a:ext cx="500408" cy="344811"/>
          </a:xfrm>
          <a:prstGeom prst="rect">
            <a:avLst/>
          </a:prstGeom>
        </p:spPr>
        <p:txBody>
          <a:bodyPr vert="horz" lIns="91440" tIns="45720" rIns="91440" bIns="45720" rtlCol="0" anchor="ctr"/>
          <a:lstStyle>
            <a:lvl1pPr algn="r">
              <a:defRPr sz="180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fld id="{E1CE52AA-BB93-4FDB-9629-C6421C98F39B}" type="slidenum">
              <a:rPr lang="en-US" smtClean="0"/>
              <a:pPr/>
              <a:t>‹#›</a:t>
            </a:fld>
            <a:endParaRPr lang="en-US" dirty="0"/>
          </a:p>
        </p:txBody>
      </p:sp>
      <p:sp>
        <p:nvSpPr>
          <p:cNvPr id="8" name="Subtitle Placeholder">
            <a:extLst>
              <a:ext uri="{FF2B5EF4-FFF2-40B4-BE49-F238E27FC236}">
                <a16:creationId xmlns:a16="http://schemas.microsoft.com/office/drawing/2014/main" id="{154A9363-4E36-C237-A79E-3387EF22A197}"/>
              </a:ext>
            </a:extLst>
          </p:cNvPr>
          <p:cNvSpPr>
            <a:spLocks noGrp="1"/>
          </p:cNvSpPr>
          <p:nvPr>
            <p:ph type="body" sz="quarter" idx="14" hasCustomPrompt="1"/>
          </p:nvPr>
        </p:nvSpPr>
        <p:spPr>
          <a:xfrm>
            <a:off x="805866" y="1280887"/>
            <a:ext cx="11080750" cy="533657"/>
          </a:xfrm>
          <a:prstGeom prst="rect">
            <a:avLst/>
          </a:prstGeom>
        </p:spPr>
        <p:txBody>
          <a:bodyPr anchor="ctr">
            <a:noAutofit/>
          </a:bodyPr>
          <a:lstStyle>
            <a:lvl1pPr marL="0" indent="0">
              <a:buNone/>
              <a:defRPr sz="2000" i="1">
                <a:solidFill>
                  <a:schemeClr val="bg1">
                    <a:lumMod val="50000"/>
                  </a:schemeClr>
                </a:solidFill>
                <a:latin typeface="+mn-lt"/>
                <a:cs typeface="Times New Roman" panose="02020603050405020304" pitchFamily="18" charset="0"/>
              </a:defRPr>
            </a:lvl1pPr>
          </a:lstStyle>
          <a:p>
            <a:pPr lvl="0"/>
            <a:r>
              <a:rPr lang="en-US"/>
              <a:t>Additional info if applicable, otherwise, delete this block.</a:t>
            </a:r>
          </a:p>
        </p:txBody>
      </p:sp>
      <p:sp>
        <p:nvSpPr>
          <p:cNvPr id="9" name="Legal Language">
            <a:extLst>
              <a:ext uri="{FF2B5EF4-FFF2-40B4-BE49-F238E27FC236}">
                <a16:creationId xmlns:a16="http://schemas.microsoft.com/office/drawing/2014/main" id="{44E61A3C-45DB-4F86-A81C-D3C35A07339A}"/>
              </a:ext>
            </a:extLst>
          </p:cNvPr>
          <p:cNvSpPr>
            <a:spLocks noGrp="1"/>
          </p:cNvSpPr>
          <p:nvPr>
            <p:ph type="body" sz="quarter" idx="13" hasCustomPrompt="1"/>
          </p:nvPr>
        </p:nvSpPr>
        <p:spPr>
          <a:xfrm>
            <a:off x="805866" y="1890696"/>
            <a:ext cx="11080750" cy="3291869"/>
          </a:xfrm>
          <a:prstGeom prst="rect">
            <a:avLst/>
          </a:prstGeom>
        </p:spPr>
        <p:txBody>
          <a:bodyPr anchor="ctr"/>
          <a:lstStyle>
            <a:lvl1pPr marL="0" indent="0">
              <a:lnSpc>
                <a:spcPct val="100000"/>
              </a:lnSpc>
              <a:spcBef>
                <a:spcPts val="600"/>
              </a:spcBef>
              <a:spcAft>
                <a:spcPts val="600"/>
              </a:spcAft>
              <a:buNone/>
              <a:defRPr>
                <a:latin typeface="+mn-lt"/>
                <a:cs typeface="Times New Roman" panose="02020603050405020304" pitchFamily="18" charset="0"/>
              </a:defRPr>
            </a:lvl1pPr>
          </a:lstStyle>
          <a:p>
            <a:pPr lvl="0"/>
            <a:r>
              <a:rPr lang="en-US"/>
              <a:t>This slide format is to draw attention to precise legal language.  Place legal language here.</a:t>
            </a:r>
          </a:p>
        </p:txBody>
      </p:sp>
      <p:sp>
        <p:nvSpPr>
          <p:cNvPr id="10" name="Bottom Callout">
            <a:extLst>
              <a:ext uri="{FF2B5EF4-FFF2-40B4-BE49-F238E27FC236}">
                <a16:creationId xmlns:a16="http://schemas.microsoft.com/office/drawing/2014/main" id="{CB543F9C-63DF-71F4-028E-23F7E144CAE1}"/>
              </a:ext>
            </a:extLst>
          </p:cNvPr>
          <p:cNvSpPr>
            <a:spLocks noGrp="1"/>
          </p:cNvSpPr>
          <p:nvPr>
            <p:ph type="body" idx="1" hasCustomPrompt="1"/>
          </p:nvPr>
        </p:nvSpPr>
        <p:spPr>
          <a:xfrm>
            <a:off x="805866" y="5266485"/>
            <a:ext cx="10464646" cy="767837"/>
          </a:xfrm>
          <a:prstGeom prst="rect">
            <a:avLst/>
          </a:prstGeom>
          <a:solidFill>
            <a:srgbClr val="F3F4F4"/>
          </a:solidFill>
          <a:ln>
            <a:solidFill>
              <a:schemeClr val="accent4"/>
            </a:solidFill>
          </a:ln>
        </p:spPr>
        <p:txBody>
          <a:bodyPr lIns="182880" rIns="182880" anchor="ctr">
            <a:normAutofit/>
          </a:bodyPr>
          <a:lstStyle>
            <a:lvl1pPr marL="0" indent="0" algn="l">
              <a:buNone/>
              <a:defRPr sz="20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If needed, include a callout note about the language here.  Otherwise, delete this block.</a:t>
            </a:r>
          </a:p>
        </p:txBody>
      </p:sp>
    </p:spTree>
    <p:custDataLst>
      <p:tags r:id="rId1"/>
    </p:custDataLst>
    <p:extLst>
      <p:ext uri="{BB962C8B-B14F-4D97-AF65-F5344CB8AC3E}">
        <p14:creationId xmlns:p14="http://schemas.microsoft.com/office/powerpoint/2010/main" val="180196825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2AE2D71A-E621-1089-4FE2-7D4A913DACA9}"/>
              </a:ext>
            </a:extLst>
          </p:cNvPr>
          <p:cNvSpPr>
            <a:spLocks noGrp="1"/>
          </p:cNvSpPr>
          <p:nvPr>
            <p:ph type="sldNum" sz="quarter" idx="4"/>
          </p:nvPr>
        </p:nvSpPr>
        <p:spPr>
          <a:xfrm>
            <a:off x="11657099" y="6477918"/>
            <a:ext cx="500408" cy="344811"/>
          </a:xfrm>
          <a:prstGeom prst="rect">
            <a:avLst/>
          </a:prstGeom>
        </p:spPr>
        <p:txBody>
          <a:bodyPr vert="horz" lIns="91440" tIns="45720" rIns="91440" bIns="45720" rtlCol="0" anchor="ctr"/>
          <a:lstStyle>
            <a:lvl1pPr algn="r">
              <a:defRPr sz="180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fld id="{E1CE52AA-BB93-4FDB-9629-C6421C98F39B}" type="slidenum">
              <a:rPr lang="en-US" smtClean="0"/>
              <a:pPr/>
              <a:t>‹#›</a:t>
            </a:fld>
            <a:endParaRPr lang="en-US" dirty="0"/>
          </a:p>
        </p:txBody>
      </p:sp>
      <p:pic>
        <p:nvPicPr>
          <p:cNvPr id="9" name="Left Quote Mark">
            <a:extLst>
              <a:ext uri="{FF2B5EF4-FFF2-40B4-BE49-F238E27FC236}">
                <a16:creationId xmlns:a16="http://schemas.microsoft.com/office/drawing/2014/main" id="{E10EA4ED-3E39-4104-A050-9D6F06286F73}"/>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64158" y="0"/>
            <a:ext cx="914400" cy="914400"/>
          </a:xfrm>
          <a:prstGeom prst="rect">
            <a:avLst/>
          </a:prstGeom>
        </p:spPr>
      </p:pic>
      <p:pic>
        <p:nvPicPr>
          <p:cNvPr id="10" name="Right Quote Mark">
            <a:extLst>
              <a:ext uri="{FF2B5EF4-FFF2-40B4-BE49-F238E27FC236}">
                <a16:creationId xmlns:a16="http://schemas.microsoft.com/office/drawing/2014/main" id="{760B581D-7B92-B9B9-C9F4-64E1A1774B98}"/>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113443" y="4044115"/>
            <a:ext cx="914400" cy="914400"/>
          </a:xfrm>
          <a:prstGeom prst="rect">
            <a:avLst/>
          </a:prstGeom>
        </p:spPr>
      </p:pic>
      <p:sp>
        <p:nvSpPr>
          <p:cNvPr id="11" name="Quote">
            <a:extLst>
              <a:ext uri="{FF2B5EF4-FFF2-40B4-BE49-F238E27FC236}">
                <a16:creationId xmlns:a16="http://schemas.microsoft.com/office/drawing/2014/main" id="{C4097731-9DB1-99CC-9651-7D4AAECCF1F5}"/>
              </a:ext>
            </a:extLst>
          </p:cNvPr>
          <p:cNvSpPr>
            <a:spLocks noGrp="1"/>
          </p:cNvSpPr>
          <p:nvPr>
            <p:ph idx="1" hasCustomPrompt="1"/>
          </p:nvPr>
        </p:nvSpPr>
        <p:spPr>
          <a:xfrm>
            <a:off x="1172584" y="235671"/>
            <a:ext cx="9846832" cy="4519209"/>
          </a:xfrm>
          <a:prstGeom prst="rect">
            <a:avLst/>
          </a:prstGeom>
          <a:solidFill>
            <a:srgbClr val="F3F4F4"/>
          </a:solidFill>
        </p:spPr>
        <p:txBody>
          <a:bodyPr vert="horz" lIns="91440" tIns="45720" rIns="91440" bIns="45720" rtlCol="0" anchor="ctr">
            <a:normAutofit/>
          </a:bodyPr>
          <a:lstStyle>
            <a:lvl1pPr marL="0" indent="0">
              <a:buNone/>
              <a:defRPr sz="3200" i="1">
                <a:solidFill>
                  <a:schemeClr val="tx1"/>
                </a:solidFill>
              </a:defRPr>
            </a:lvl1pPr>
          </a:lstStyle>
          <a:p>
            <a:pPr lvl="0"/>
            <a:r>
              <a:rPr lang="en-US"/>
              <a:t>Type quote here</a:t>
            </a:r>
          </a:p>
        </p:txBody>
      </p:sp>
      <p:sp>
        <p:nvSpPr>
          <p:cNvPr id="12" name="Attribution">
            <a:extLst>
              <a:ext uri="{FF2B5EF4-FFF2-40B4-BE49-F238E27FC236}">
                <a16:creationId xmlns:a16="http://schemas.microsoft.com/office/drawing/2014/main" id="{A66A3894-77FD-2A2D-7CF6-CE4C385C5DB2}"/>
              </a:ext>
            </a:extLst>
          </p:cNvPr>
          <p:cNvSpPr>
            <a:spLocks noGrp="1"/>
          </p:cNvSpPr>
          <p:nvPr>
            <p:ph idx="13" hasCustomPrompt="1"/>
          </p:nvPr>
        </p:nvSpPr>
        <p:spPr>
          <a:xfrm>
            <a:off x="1172584" y="4905487"/>
            <a:ext cx="9846832" cy="1101015"/>
          </a:xfrm>
          <a:prstGeom prst="rect">
            <a:avLst/>
          </a:prstGeom>
          <a:solidFill>
            <a:srgbClr val="F3F4F4"/>
          </a:solidFill>
          <a:ln>
            <a:solidFill>
              <a:schemeClr val="accent4"/>
            </a:solidFill>
          </a:ln>
        </p:spPr>
        <p:txBody>
          <a:bodyPr vert="horz" lIns="91440" tIns="45720" rIns="91440" bIns="45720" rtlCol="0" anchor="ctr">
            <a:normAutofit/>
          </a:bodyPr>
          <a:lstStyle>
            <a:lvl1pPr marL="0" indent="0" algn="r">
              <a:buClr>
                <a:schemeClr val="accent1"/>
              </a:buClr>
              <a:buFont typeface="Webdings" panose="05030102010509060703" pitchFamily="18" charset="2"/>
              <a:buNone/>
              <a:defRPr sz="3200" b="1">
                <a:solidFill>
                  <a:schemeClr val="accent2"/>
                </a:solidFill>
              </a:defRPr>
            </a:lvl1pPr>
            <a:lvl2pPr marL="457200" indent="0" algn="r">
              <a:buNone/>
              <a:defRPr lang="en-US" sz="2400" i="1" kern="1200" dirty="0">
                <a:solidFill>
                  <a:schemeClr val="tx1"/>
                </a:solidFill>
                <a:latin typeface="+mn-lt"/>
                <a:ea typeface="+mn-ea"/>
                <a:cs typeface="+mn-cs"/>
              </a:defRPr>
            </a:lvl2pPr>
            <a:lvl3pPr algn="r">
              <a:defRPr/>
            </a:lvl3pPr>
            <a:lvl4pPr algn="r">
              <a:defRPr/>
            </a:lvl4pPr>
            <a:lvl5pPr algn="r">
              <a:defRPr/>
            </a:lvl5pPr>
          </a:lstStyle>
          <a:p>
            <a:pPr lvl="0"/>
            <a:r>
              <a:rPr lang="en-US"/>
              <a:t>First Name Last Name</a:t>
            </a:r>
          </a:p>
          <a:p>
            <a:pPr marL="457200" marR="0" lvl="1" indent="0" algn="r" defTabSz="914400" rtl="0" eaLnBrk="1" fontAlgn="auto" latinLnBrk="0" hangingPunct="1">
              <a:lnSpc>
                <a:spcPct val="90000"/>
              </a:lnSpc>
              <a:spcBef>
                <a:spcPts val="500"/>
              </a:spcBef>
              <a:spcAft>
                <a:spcPts val="0"/>
              </a:spcAft>
              <a:buClr>
                <a:schemeClr val="accent1"/>
              </a:buClr>
              <a:buSzTx/>
              <a:buFont typeface="Arial" panose="020B0604020202020204" pitchFamily="34" charset="0"/>
              <a:buNone/>
              <a:tabLst/>
              <a:defRPr/>
            </a:pPr>
            <a:r>
              <a:rPr lang="en-US"/>
              <a:t>Additional info if applicable, delete line otherwise</a:t>
            </a:r>
          </a:p>
        </p:txBody>
      </p:sp>
    </p:spTree>
    <p:custDataLst>
      <p:tags r:id="rId1"/>
    </p:custDataLst>
    <p:extLst>
      <p:ext uri="{BB962C8B-B14F-4D97-AF65-F5344CB8AC3E}">
        <p14:creationId xmlns:p14="http://schemas.microsoft.com/office/powerpoint/2010/main" val="335991764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Resources: One Column">
    <p:spTree>
      <p:nvGrpSpPr>
        <p:cNvPr id="1" name=""/>
        <p:cNvGrpSpPr/>
        <p:nvPr/>
      </p:nvGrpSpPr>
      <p:grpSpPr>
        <a:xfrm>
          <a:off x="0" y="0"/>
          <a:ext cx="0" cy="0"/>
          <a:chOff x="0" y="0"/>
          <a:chExt cx="0" cy="0"/>
        </a:xfrm>
      </p:grpSpPr>
      <p:sp>
        <p:nvSpPr>
          <p:cNvPr id="3" name="Content Placeholder Left">
            <a:extLst>
              <a:ext uri="{FF2B5EF4-FFF2-40B4-BE49-F238E27FC236}">
                <a16:creationId xmlns:a16="http://schemas.microsoft.com/office/drawing/2014/main" id="{2BE8F200-D8FA-4BA3-841A-0AA90D44A055}"/>
              </a:ext>
            </a:extLst>
          </p:cNvPr>
          <p:cNvSpPr>
            <a:spLocks noGrp="1"/>
          </p:cNvSpPr>
          <p:nvPr>
            <p:ph sz="half" idx="1" hasCustomPrompt="1"/>
          </p:nvPr>
        </p:nvSpPr>
        <p:spPr>
          <a:xfrm>
            <a:off x="838199" y="1379510"/>
            <a:ext cx="10354057" cy="4584562"/>
          </a:xfrm>
        </p:spPr>
        <p:txBody>
          <a:bodyPr>
            <a:noAutofit/>
          </a:bodyPr>
          <a:lstStyle>
            <a:lvl1pPr>
              <a:defRPr sz="2000"/>
            </a:lvl1pPr>
            <a:lvl2pPr marL="228600" indent="0">
              <a:spcBef>
                <a:spcPts val="400"/>
              </a:spcBef>
              <a:buNone/>
              <a:defRPr sz="1600" i="1">
                <a:solidFill>
                  <a:schemeClr val="bg1">
                    <a:lumMod val="50000"/>
                  </a:schemeClr>
                </a:solidFill>
                <a:latin typeface="+mj-lt"/>
              </a:defRPr>
            </a:lvl2pPr>
            <a:lvl3pPr marL="457200" indent="-228600">
              <a:buClr>
                <a:schemeClr val="accent1"/>
              </a:buClr>
              <a:buSzPct val="70000"/>
              <a:buFont typeface="Wingdings 3" panose="05040102010807070707" pitchFamily="18" charset="2"/>
              <a:buChar char=""/>
              <a:defRPr sz="1600" u="sng">
                <a:solidFill>
                  <a:schemeClr val="bg1">
                    <a:lumMod val="50000"/>
                  </a:schemeClr>
                </a:solidFill>
              </a:defRPr>
            </a:lvl3pPr>
          </a:lstStyle>
          <a:p>
            <a:pPr lvl="0"/>
            <a:r>
              <a:rPr lang="en-US"/>
              <a:t>Name of Reference Item</a:t>
            </a:r>
          </a:p>
          <a:p>
            <a:pPr lvl="1"/>
            <a:r>
              <a:rPr lang="en-US"/>
              <a:t>Details about resource here</a:t>
            </a:r>
          </a:p>
          <a:p>
            <a:pPr lvl="2"/>
            <a:r>
              <a:rPr lang="en-US"/>
              <a:t>www.address.com</a:t>
            </a:r>
          </a:p>
        </p:txBody>
      </p:sp>
      <p:sp>
        <p:nvSpPr>
          <p:cNvPr id="5" name="Title">
            <a:extLst>
              <a:ext uri="{FF2B5EF4-FFF2-40B4-BE49-F238E27FC236}">
                <a16:creationId xmlns:a16="http://schemas.microsoft.com/office/drawing/2014/main" id="{811D1B78-6374-257A-408A-A9940BC7CE38}"/>
              </a:ext>
            </a:extLst>
          </p:cNvPr>
          <p:cNvSpPr>
            <a:spLocks noGrp="1"/>
          </p:cNvSpPr>
          <p:nvPr>
            <p:ph type="title" hasCustomPrompt="1"/>
          </p:nvPr>
        </p:nvSpPr>
        <p:spPr>
          <a:xfrm>
            <a:off x="621792" y="466344"/>
            <a:ext cx="10570464" cy="694944"/>
          </a:xfrm>
          <a:prstGeom prst="rect">
            <a:avLst/>
          </a:prstGeom>
        </p:spPr>
        <p:txBody>
          <a:bodyPr>
            <a:normAutofit/>
          </a:bodyPr>
          <a:lstStyle>
            <a:lvl1pPr>
              <a:defRPr sz="3600">
                <a:solidFill>
                  <a:schemeClr val="accent1"/>
                </a:solidFill>
              </a:defRPr>
            </a:lvl1pPr>
          </a:lstStyle>
          <a:p>
            <a:r>
              <a:rPr lang="en-US"/>
              <a:t>Resources</a:t>
            </a:r>
          </a:p>
        </p:txBody>
      </p:sp>
      <p:sp>
        <p:nvSpPr>
          <p:cNvPr id="2" name="Slide Number Placeholder 5">
            <a:extLst>
              <a:ext uri="{FF2B5EF4-FFF2-40B4-BE49-F238E27FC236}">
                <a16:creationId xmlns:a16="http://schemas.microsoft.com/office/drawing/2014/main" id="{6E21F768-296F-2F59-6B1C-CA41C11AFA67}"/>
              </a:ext>
            </a:extLst>
          </p:cNvPr>
          <p:cNvSpPr>
            <a:spLocks noGrp="1"/>
          </p:cNvSpPr>
          <p:nvPr>
            <p:ph type="sldNum" sz="quarter" idx="4"/>
          </p:nvPr>
        </p:nvSpPr>
        <p:spPr>
          <a:xfrm>
            <a:off x="11657099" y="6477918"/>
            <a:ext cx="500408" cy="344811"/>
          </a:xfrm>
          <a:prstGeom prst="rect">
            <a:avLst/>
          </a:prstGeom>
        </p:spPr>
        <p:txBody>
          <a:bodyPr vert="horz" lIns="91440" tIns="45720" rIns="91440" bIns="45720" rtlCol="0" anchor="ctr"/>
          <a:lstStyle>
            <a:lvl1pPr algn="r">
              <a:defRPr sz="180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fld id="{E1CE52AA-BB93-4FDB-9629-C6421C98F39B}" type="slidenum">
              <a:rPr lang="en-US" smtClean="0"/>
              <a:pPr/>
              <a:t>‹#›</a:t>
            </a:fld>
            <a:endParaRPr lang="en-US" dirty="0"/>
          </a:p>
        </p:txBody>
      </p:sp>
    </p:spTree>
    <p:extLst>
      <p:ext uri="{BB962C8B-B14F-4D97-AF65-F5344CB8AC3E}">
        <p14:creationId xmlns:p14="http://schemas.microsoft.com/office/powerpoint/2010/main" val="266638607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Resources: Two Columns">
    <p:spTree>
      <p:nvGrpSpPr>
        <p:cNvPr id="1" name=""/>
        <p:cNvGrpSpPr/>
        <p:nvPr/>
      </p:nvGrpSpPr>
      <p:grpSpPr>
        <a:xfrm>
          <a:off x="0" y="0"/>
          <a:ext cx="0" cy="0"/>
          <a:chOff x="0" y="0"/>
          <a:chExt cx="0" cy="0"/>
        </a:xfrm>
      </p:grpSpPr>
      <p:sp>
        <p:nvSpPr>
          <p:cNvPr id="3" name="Content Placeholder Left">
            <a:extLst>
              <a:ext uri="{FF2B5EF4-FFF2-40B4-BE49-F238E27FC236}">
                <a16:creationId xmlns:a16="http://schemas.microsoft.com/office/drawing/2014/main" id="{2BE8F200-D8FA-4BA3-841A-0AA90D44A055}"/>
              </a:ext>
            </a:extLst>
          </p:cNvPr>
          <p:cNvSpPr>
            <a:spLocks noGrp="1"/>
          </p:cNvSpPr>
          <p:nvPr>
            <p:ph sz="half" idx="1" hasCustomPrompt="1"/>
          </p:nvPr>
        </p:nvSpPr>
        <p:spPr>
          <a:xfrm>
            <a:off x="838200" y="1379509"/>
            <a:ext cx="5181600" cy="4564091"/>
          </a:xfrm>
        </p:spPr>
        <p:txBody>
          <a:bodyPr>
            <a:noAutofit/>
          </a:bodyPr>
          <a:lstStyle>
            <a:lvl1pPr>
              <a:defRPr sz="2000"/>
            </a:lvl1pPr>
            <a:lvl2pPr marL="228600" indent="0">
              <a:spcBef>
                <a:spcPts val="400"/>
              </a:spcBef>
              <a:buNone/>
              <a:defRPr sz="1600" i="1">
                <a:solidFill>
                  <a:schemeClr val="bg1">
                    <a:lumMod val="50000"/>
                  </a:schemeClr>
                </a:solidFill>
                <a:latin typeface="+mj-lt"/>
              </a:defRPr>
            </a:lvl2pPr>
            <a:lvl3pPr marL="457200" indent="-228600">
              <a:buClr>
                <a:schemeClr val="accent1"/>
              </a:buClr>
              <a:buSzPct val="70000"/>
              <a:buFont typeface="Wingdings 3" panose="05040102010807070707" pitchFamily="18" charset="2"/>
              <a:buChar char=""/>
              <a:defRPr sz="1600" u="sng">
                <a:solidFill>
                  <a:schemeClr val="bg1">
                    <a:lumMod val="50000"/>
                  </a:schemeClr>
                </a:solidFill>
              </a:defRPr>
            </a:lvl3pPr>
          </a:lstStyle>
          <a:p>
            <a:pPr lvl="0"/>
            <a:r>
              <a:rPr lang="en-US"/>
              <a:t>Name of Reference Item</a:t>
            </a:r>
          </a:p>
          <a:p>
            <a:pPr lvl="1"/>
            <a:r>
              <a:rPr lang="en-US"/>
              <a:t>Details about resource here</a:t>
            </a:r>
          </a:p>
          <a:p>
            <a:pPr lvl="2"/>
            <a:r>
              <a:rPr lang="en-US"/>
              <a:t>www.address.com</a:t>
            </a:r>
          </a:p>
        </p:txBody>
      </p:sp>
      <p:sp>
        <p:nvSpPr>
          <p:cNvPr id="4" name="Content Placeholder Right">
            <a:extLst>
              <a:ext uri="{FF2B5EF4-FFF2-40B4-BE49-F238E27FC236}">
                <a16:creationId xmlns:a16="http://schemas.microsoft.com/office/drawing/2014/main" id="{134CD3E4-027C-4B7D-A65C-7DBA57E90025}"/>
              </a:ext>
            </a:extLst>
          </p:cNvPr>
          <p:cNvSpPr>
            <a:spLocks noGrp="1"/>
          </p:cNvSpPr>
          <p:nvPr>
            <p:ph sz="half" idx="2" hasCustomPrompt="1"/>
          </p:nvPr>
        </p:nvSpPr>
        <p:spPr>
          <a:xfrm>
            <a:off x="6172200" y="1379509"/>
            <a:ext cx="5181600" cy="4564091"/>
          </a:xfrm>
        </p:spPr>
        <p:txBody>
          <a:bodyPr>
            <a:noAutofit/>
          </a:bodyPr>
          <a:lstStyle>
            <a:lvl1pPr>
              <a:defRPr sz="2000"/>
            </a:lvl1pPr>
            <a:lvl2pPr marL="228600" indent="0">
              <a:spcBef>
                <a:spcPts val="400"/>
              </a:spcBef>
              <a:buNone/>
              <a:defRPr sz="1600" i="1">
                <a:solidFill>
                  <a:schemeClr val="bg1">
                    <a:lumMod val="50000"/>
                  </a:schemeClr>
                </a:solidFill>
                <a:latin typeface="+mj-lt"/>
              </a:defRPr>
            </a:lvl2pPr>
            <a:lvl3pPr marL="457200" indent="-228600">
              <a:buClr>
                <a:schemeClr val="accent1"/>
              </a:buClr>
              <a:buSzPct val="70000"/>
              <a:buFont typeface="Wingdings 3" panose="05040102010807070707" pitchFamily="18" charset="2"/>
              <a:buChar char="Æ"/>
              <a:defRPr sz="1600" u="sng">
                <a:solidFill>
                  <a:schemeClr val="bg1">
                    <a:lumMod val="50000"/>
                  </a:schemeClr>
                </a:solidFill>
              </a:defRPr>
            </a:lvl3pPr>
          </a:lstStyle>
          <a:p>
            <a:pPr lvl="0"/>
            <a:r>
              <a:rPr lang="en-US"/>
              <a:t>Name of Reference Item</a:t>
            </a:r>
          </a:p>
          <a:p>
            <a:pPr lvl="1"/>
            <a:r>
              <a:rPr lang="en-US"/>
              <a:t>Details about resource here</a:t>
            </a:r>
          </a:p>
          <a:p>
            <a:pPr lvl="2"/>
            <a:r>
              <a:rPr lang="en-US"/>
              <a:t>www.address.com</a:t>
            </a:r>
          </a:p>
        </p:txBody>
      </p:sp>
      <p:sp>
        <p:nvSpPr>
          <p:cNvPr id="5" name="Title">
            <a:extLst>
              <a:ext uri="{FF2B5EF4-FFF2-40B4-BE49-F238E27FC236}">
                <a16:creationId xmlns:a16="http://schemas.microsoft.com/office/drawing/2014/main" id="{811D1B78-6374-257A-408A-A9940BC7CE38}"/>
              </a:ext>
            </a:extLst>
          </p:cNvPr>
          <p:cNvSpPr>
            <a:spLocks noGrp="1"/>
          </p:cNvSpPr>
          <p:nvPr>
            <p:ph type="title" hasCustomPrompt="1"/>
          </p:nvPr>
        </p:nvSpPr>
        <p:spPr>
          <a:xfrm>
            <a:off x="621792" y="466344"/>
            <a:ext cx="10570464" cy="694944"/>
          </a:xfrm>
          <a:prstGeom prst="rect">
            <a:avLst/>
          </a:prstGeom>
        </p:spPr>
        <p:txBody>
          <a:bodyPr>
            <a:normAutofit/>
          </a:bodyPr>
          <a:lstStyle>
            <a:lvl1pPr>
              <a:defRPr sz="3600">
                <a:solidFill>
                  <a:schemeClr val="accent1"/>
                </a:solidFill>
              </a:defRPr>
            </a:lvl1pPr>
          </a:lstStyle>
          <a:p>
            <a:r>
              <a:rPr lang="en-US"/>
              <a:t>Resources</a:t>
            </a:r>
          </a:p>
        </p:txBody>
      </p:sp>
      <p:sp>
        <p:nvSpPr>
          <p:cNvPr id="2" name="Slide Number Placeholder 5">
            <a:extLst>
              <a:ext uri="{FF2B5EF4-FFF2-40B4-BE49-F238E27FC236}">
                <a16:creationId xmlns:a16="http://schemas.microsoft.com/office/drawing/2014/main" id="{968F959A-9F71-CB66-81B0-FE2E3E8FE210}"/>
              </a:ext>
            </a:extLst>
          </p:cNvPr>
          <p:cNvSpPr>
            <a:spLocks noGrp="1"/>
          </p:cNvSpPr>
          <p:nvPr>
            <p:ph type="sldNum" sz="quarter" idx="4"/>
          </p:nvPr>
        </p:nvSpPr>
        <p:spPr>
          <a:xfrm>
            <a:off x="11657099" y="6477918"/>
            <a:ext cx="500408" cy="344811"/>
          </a:xfrm>
          <a:prstGeom prst="rect">
            <a:avLst/>
          </a:prstGeom>
        </p:spPr>
        <p:txBody>
          <a:bodyPr vert="horz" lIns="91440" tIns="45720" rIns="91440" bIns="45720" rtlCol="0" anchor="ctr"/>
          <a:lstStyle>
            <a:lvl1pPr algn="r">
              <a:defRPr sz="180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fld id="{E1CE52AA-BB93-4FDB-9629-C6421C98F39B}" type="slidenum">
              <a:rPr lang="en-US" smtClean="0"/>
              <a:pPr/>
              <a:t>‹#›</a:t>
            </a:fld>
            <a:endParaRPr lang="en-US" dirty="0"/>
          </a:p>
        </p:txBody>
      </p:sp>
    </p:spTree>
    <p:extLst>
      <p:ext uri="{BB962C8B-B14F-4D97-AF65-F5344CB8AC3E}">
        <p14:creationId xmlns:p14="http://schemas.microsoft.com/office/powerpoint/2010/main" val="70917613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Breakout Room Lis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007CFF07-EBC3-49B4-E1C9-A3DC8B69486E}"/>
              </a:ext>
            </a:extLst>
          </p:cNvPr>
          <p:cNvSpPr>
            <a:spLocks noGrp="1"/>
          </p:cNvSpPr>
          <p:nvPr>
            <p:ph type="title" hasCustomPrompt="1"/>
          </p:nvPr>
        </p:nvSpPr>
        <p:spPr>
          <a:xfrm>
            <a:off x="621792" y="466344"/>
            <a:ext cx="10570464" cy="694944"/>
          </a:xfrm>
          <a:prstGeom prst="rect">
            <a:avLst/>
          </a:prstGeom>
        </p:spPr>
        <p:txBody>
          <a:bodyPr>
            <a:normAutofit/>
          </a:bodyPr>
          <a:lstStyle>
            <a:lvl1pPr>
              <a:defRPr sz="3600">
                <a:solidFill>
                  <a:schemeClr val="accent1"/>
                </a:solidFill>
              </a:defRPr>
            </a:lvl1pPr>
          </a:lstStyle>
          <a:p>
            <a:r>
              <a:rPr lang="en-US"/>
              <a:t>Enter Title for Breakout Rooms Slide</a:t>
            </a:r>
          </a:p>
        </p:txBody>
      </p:sp>
      <p:sp>
        <p:nvSpPr>
          <p:cNvPr id="8" name="Breakout Room Content Placeholder">
            <a:extLst>
              <a:ext uri="{FF2B5EF4-FFF2-40B4-BE49-F238E27FC236}">
                <a16:creationId xmlns:a16="http://schemas.microsoft.com/office/drawing/2014/main" id="{CA4FD42C-4DF4-7418-8F21-6028A3E154FD}"/>
              </a:ext>
            </a:extLst>
          </p:cNvPr>
          <p:cNvSpPr>
            <a:spLocks noGrp="1"/>
          </p:cNvSpPr>
          <p:nvPr>
            <p:ph idx="1" hasCustomPrompt="1"/>
          </p:nvPr>
        </p:nvSpPr>
        <p:spPr>
          <a:xfrm>
            <a:off x="805866" y="1392072"/>
            <a:ext cx="10386390" cy="4394579"/>
          </a:xfrm>
          <a:prstGeom prst="rect">
            <a:avLst/>
          </a:prstGeom>
        </p:spPr>
        <p:txBody>
          <a:bodyPr anchor="t"/>
          <a:lstStyle>
            <a:lvl1pPr marL="457200" indent="-457200">
              <a:buClr>
                <a:schemeClr val="accent5"/>
              </a:buClr>
              <a:buSzPct val="120000"/>
              <a:buFont typeface="+mj-lt"/>
              <a:buAutoNum type="arabicPeriod"/>
              <a:defRPr sz="2800" b="1"/>
            </a:lvl1pPr>
            <a:lvl2pPr marL="457200" indent="0">
              <a:spcBef>
                <a:spcPts val="200"/>
              </a:spcBef>
              <a:buNone/>
              <a:defRPr sz="2000" i="1">
                <a:solidFill>
                  <a:schemeClr val="bg1">
                    <a:lumMod val="50000"/>
                  </a:schemeClr>
                </a:solidFill>
                <a:latin typeface="+mj-lt"/>
              </a:defRPr>
            </a:lvl2pPr>
            <a:lvl3pPr marL="731520" indent="-274320">
              <a:buClr>
                <a:schemeClr val="accent6"/>
              </a:buClr>
              <a:buSzPct val="90000"/>
              <a:buFont typeface="Wingdings" panose="05000000000000000000" pitchFamily="2" charset="2"/>
              <a:buChar char="("/>
              <a:defRPr sz="2000" b="0">
                <a:solidFill>
                  <a:schemeClr val="accent1"/>
                </a:solidFill>
              </a:defRPr>
            </a:lvl3pPr>
            <a:lvl4pPr marL="457200" indent="0">
              <a:buNone/>
              <a:defRPr sz="1800" b="1">
                <a:solidFill>
                  <a:schemeClr val="accent5"/>
                </a:solidFill>
              </a:defRPr>
            </a:lvl4pPr>
            <a:lvl5pPr marL="2194560">
              <a:defRPr/>
            </a:lvl5pPr>
          </a:lstStyle>
          <a:p>
            <a:pPr lvl="0"/>
            <a:r>
              <a:rPr lang="en-US"/>
              <a:t>Breakout Room Title</a:t>
            </a:r>
          </a:p>
          <a:p>
            <a:pPr lvl="1"/>
            <a:r>
              <a:rPr lang="en-US"/>
              <a:t>Breakout Room Summary / Description</a:t>
            </a:r>
          </a:p>
          <a:p>
            <a:pPr lvl="3"/>
            <a:r>
              <a:rPr lang="en-US"/>
              <a:t>ROOM #</a:t>
            </a:r>
          </a:p>
        </p:txBody>
      </p:sp>
      <p:sp>
        <p:nvSpPr>
          <p:cNvPr id="3" name="Slide Number Placeholder 5">
            <a:extLst>
              <a:ext uri="{FF2B5EF4-FFF2-40B4-BE49-F238E27FC236}">
                <a16:creationId xmlns:a16="http://schemas.microsoft.com/office/drawing/2014/main" id="{66729DD2-E948-5B52-E24F-C13281DC2A1B}"/>
              </a:ext>
            </a:extLst>
          </p:cNvPr>
          <p:cNvSpPr>
            <a:spLocks noGrp="1"/>
          </p:cNvSpPr>
          <p:nvPr>
            <p:ph type="sldNum" sz="quarter" idx="4"/>
          </p:nvPr>
        </p:nvSpPr>
        <p:spPr>
          <a:xfrm>
            <a:off x="11657099" y="6477918"/>
            <a:ext cx="500408" cy="344811"/>
          </a:xfrm>
          <a:prstGeom prst="rect">
            <a:avLst/>
          </a:prstGeom>
        </p:spPr>
        <p:txBody>
          <a:bodyPr vert="horz" lIns="91440" tIns="45720" rIns="91440" bIns="45720" rtlCol="0" anchor="ctr"/>
          <a:lstStyle>
            <a:lvl1pPr algn="r">
              <a:defRPr sz="180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fld id="{E1CE52AA-BB93-4FDB-9629-C6421C98F39B}" type="slidenum">
              <a:rPr lang="en-US" smtClean="0"/>
              <a:pPr/>
              <a:t>‹#›</a:t>
            </a:fld>
            <a:endParaRPr lang="en-US" dirty="0"/>
          </a:p>
        </p:txBody>
      </p:sp>
    </p:spTree>
    <p:extLst>
      <p:ext uri="{BB962C8B-B14F-4D97-AF65-F5344CB8AC3E}">
        <p14:creationId xmlns:p14="http://schemas.microsoft.com/office/powerpoint/2010/main" val="2021271460"/>
      </p:ext>
    </p:extLst>
  </p:cSld>
  <p:clrMapOvr>
    <a:masterClrMapping/>
  </p:clrMapOvr>
  <p:hf hdr="0" ftr="0" dt="0"/>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Save the Date / Upcoming Even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007CFF07-EBC3-49B4-E1C9-A3DC8B69486E}"/>
              </a:ext>
            </a:extLst>
          </p:cNvPr>
          <p:cNvSpPr>
            <a:spLocks noGrp="1"/>
          </p:cNvSpPr>
          <p:nvPr>
            <p:ph type="title" hasCustomPrompt="1"/>
          </p:nvPr>
        </p:nvSpPr>
        <p:spPr>
          <a:xfrm>
            <a:off x="621792" y="466344"/>
            <a:ext cx="10570464" cy="694944"/>
          </a:xfrm>
          <a:prstGeom prst="rect">
            <a:avLst/>
          </a:prstGeom>
        </p:spPr>
        <p:txBody>
          <a:bodyPr>
            <a:normAutofit/>
          </a:bodyPr>
          <a:lstStyle>
            <a:lvl1pPr>
              <a:defRPr sz="3600">
                <a:solidFill>
                  <a:schemeClr val="accent1"/>
                </a:solidFill>
              </a:defRPr>
            </a:lvl1pPr>
          </a:lstStyle>
          <a:p>
            <a:r>
              <a:rPr lang="en-US"/>
              <a:t>Title for “Save the Date/Upcoming Event” Slide</a:t>
            </a:r>
          </a:p>
        </p:txBody>
      </p:sp>
      <p:sp>
        <p:nvSpPr>
          <p:cNvPr id="8" name="Breakout Room Content Placeholder">
            <a:extLst>
              <a:ext uri="{FF2B5EF4-FFF2-40B4-BE49-F238E27FC236}">
                <a16:creationId xmlns:a16="http://schemas.microsoft.com/office/drawing/2014/main" id="{CA4FD42C-4DF4-7418-8F21-6028A3E154FD}"/>
              </a:ext>
            </a:extLst>
          </p:cNvPr>
          <p:cNvSpPr>
            <a:spLocks noGrp="1"/>
          </p:cNvSpPr>
          <p:nvPr>
            <p:ph idx="1" hasCustomPrompt="1"/>
          </p:nvPr>
        </p:nvSpPr>
        <p:spPr>
          <a:xfrm>
            <a:off x="805866" y="1392072"/>
            <a:ext cx="10386390" cy="4394579"/>
          </a:xfrm>
          <a:prstGeom prst="rect">
            <a:avLst/>
          </a:prstGeom>
        </p:spPr>
        <p:txBody>
          <a:bodyPr anchor="t"/>
          <a:lstStyle>
            <a:lvl1pPr marL="457200" indent="-457200">
              <a:lnSpc>
                <a:spcPct val="100000"/>
              </a:lnSpc>
              <a:spcBef>
                <a:spcPts val="0"/>
              </a:spcBef>
              <a:spcAft>
                <a:spcPts val="600"/>
              </a:spcAft>
              <a:buClr>
                <a:schemeClr val="accent5"/>
              </a:buClr>
              <a:buSzPct val="120000"/>
              <a:buFont typeface="+mj-lt"/>
              <a:buAutoNum type="arabicPeriod"/>
              <a:defRPr sz="2800" b="1"/>
            </a:lvl1pPr>
            <a:lvl2pPr marL="457200" indent="0">
              <a:lnSpc>
                <a:spcPct val="100000"/>
              </a:lnSpc>
              <a:spcBef>
                <a:spcPts val="0"/>
              </a:spcBef>
              <a:spcAft>
                <a:spcPts val="600"/>
              </a:spcAft>
              <a:buNone/>
              <a:defRPr sz="2000" i="1">
                <a:solidFill>
                  <a:schemeClr val="bg1">
                    <a:lumMod val="50000"/>
                  </a:schemeClr>
                </a:solidFill>
                <a:latin typeface="+mj-lt"/>
              </a:defRPr>
            </a:lvl2pPr>
            <a:lvl3pPr marL="457200" indent="0">
              <a:lnSpc>
                <a:spcPct val="100000"/>
              </a:lnSpc>
              <a:spcBef>
                <a:spcPts val="0"/>
              </a:spcBef>
              <a:spcAft>
                <a:spcPts val="600"/>
              </a:spcAft>
              <a:buClr>
                <a:schemeClr val="accent6"/>
              </a:buClr>
              <a:buSzPct val="90000"/>
              <a:buFont typeface="Webdings" panose="05030102010509060703" pitchFamily="18" charset="2"/>
              <a:buNone/>
              <a:defRPr sz="2000" b="0">
                <a:solidFill>
                  <a:schemeClr val="accent1"/>
                </a:solidFill>
              </a:defRPr>
            </a:lvl3pPr>
            <a:lvl4pPr marL="742950" indent="-285750">
              <a:lnSpc>
                <a:spcPct val="100000"/>
              </a:lnSpc>
              <a:spcBef>
                <a:spcPts val="0"/>
              </a:spcBef>
              <a:spcAft>
                <a:spcPts val="600"/>
              </a:spcAft>
              <a:buFont typeface="Wingdings 3" panose="05040102010807070707" pitchFamily="18" charset="2"/>
              <a:buChar char=""/>
              <a:defRPr sz="1800" b="1">
                <a:solidFill>
                  <a:schemeClr val="accent5"/>
                </a:solidFill>
              </a:defRPr>
            </a:lvl4pPr>
            <a:lvl5pPr marL="736600" indent="-273050">
              <a:lnSpc>
                <a:spcPct val="100000"/>
              </a:lnSpc>
              <a:spcBef>
                <a:spcPts val="0"/>
              </a:spcBef>
              <a:spcAft>
                <a:spcPts val="600"/>
              </a:spcAft>
              <a:buFont typeface="Wingdings" panose="05000000000000000000" pitchFamily="2" charset="2"/>
              <a:buChar char=""/>
              <a:defRPr sz="2000"/>
            </a:lvl5pPr>
          </a:lstStyle>
          <a:p>
            <a:pPr lvl="0"/>
            <a:r>
              <a:rPr lang="en-US"/>
              <a:t>Event Title Here</a:t>
            </a:r>
          </a:p>
          <a:p>
            <a:pPr lvl="1"/>
            <a:r>
              <a:rPr lang="en-US"/>
              <a:t>Event summary goes here</a:t>
            </a:r>
          </a:p>
          <a:p>
            <a:pPr marL="744538" marR="0" lvl="2" indent="-287338" algn="l" defTabSz="914400" rtl="0" eaLnBrk="1" fontAlgn="auto" latinLnBrk="0" hangingPunct="1">
              <a:lnSpc>
                <a:spcPct val="100000"/>
              </a:lnSpc>
              <a:spcBef>
                <a:spcPts val="0"/>
              </a:spcBef>
              <a:spcAft>
                <a:spcPts val="600"/>
              </a:spcAft>
              <a:buClr>
                <a:schemeClr val="accent6"/>
              </a:buClr>
              <a:buSzPct val="90000"/>
              <a:buFont typeface="Webdings" panose="05030102010509060703" pitchFamily="18" charset="2"/>
              <a:buChar char=""/>
              <a:tabLst/>
              <a:defRPr/>
            </a:pPr>
            <a:r>
              <a:rPr lang="en-US"/>
              <a:t>Event Date: Month, XX, 20XX</a:t>
            </a:r>
          </a:p>
          <a:p>
            <a:pPr lvl="4"/>
            <a:r>
              <a:rPr lang="en-US"/>
              <a:t>Event Time: XX:XX ET</a:t>
            </a:r>
          </a:p>
          <a:p>
            <a:pPr lvl="3"/>
            <a:r>
              <a:rPr lang="en-US"/>
              <a:t>Registration Link Here (if applicable)</a:t>
            </a:r>
          </a:p>
        </p:txBody>
      </p:sp>
      <p:sp>
        <p:nvSpPr>
          <p:cNvPr id="3" name="Slide Number Placeholder 5">
            <a:extLst>
              <a:ext uri="{FF2B5EF4-FFF2-40B4-BE49-F238E27FC236}">
                <a16:creationId xmlns:a16="http://schemas.microsoft.com/office/drawing/2014/main" id="{03E4C5B2-58BD-2FB7-49C0-9354946F27F9}"/>
              </a:ext>
            </a:extLst>
          </p:cNvPr>
          <p:cNvSpPr>
            <a:spLocks noGrp="1"/>
          </p:cNvSpPr>
          <p:nvPr>
            <p:ph type="sldNum" sz="quarter" idx="4"/>
          </p:nvPr>
        </p:nvSpPr>
        <p:spPr>
          <a:xfrm>
            <a:off x="11657099" y="6477918"/>
            <a:ext cx="500408" cy="344811"/>
          </a:xfrm>
          <a:prstGeom prst="rect">
            <a:avLst/>
          </a:prstGeom>
        </p:spPr>
        <p:txBody>
          <a:bodyPr vert="horz" lIns="91440" tIns="45720" rIns="91440" bIns="45720" rtlCol="0" anchor="ctr"/>
          <a:lstStyle>
            <a:lvl1pPr algn="r">
              <a:defRPr sz="180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fld id="{E1CE52AA-BB93-4FDB-9629-C6421C98F39B}" type="slidenum">
              <a:rPr lang="en-US" smtClean="0"/>
              <a:pPr/>
              <a:t>‹#›</a:t>
            </a:fld>
            <a:endParaRPr lang="en-US" dirty="0"/>
          </a:p>
        </p:txBody>
      </p:sp>
    </p:spTree>
    <p:extLst>
      <p:ext uri="{BB962C8B-B14F-4D97-AF65-F5344CB8AC3E}">
        <p14:creationId xmlns:p14="http://schemas.microsoft.com/office/powerpoint/2010/main" val="3163258681"/>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Split White BG)">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a:t>Click to edit title</a:t>
            </a:r>
          </a:p>
        </p:txBody>
      </p:sp>
      <p:sp>
        <p:nvSpPr>
          <p:cNvPr id="3" name="Content Placeholder 2"/>
          <p:cNvSpPr>
            <a:spLocks noGrp="1"/>
          </p:cNvSpPr>
          <p:nvPr>
            <p:ph sz="half" idx="1"/>
          </p:nvPr>
        </p:nvSpPr>
        <p:spPr>
          <a:xfrm>
            <a:off x="838200" y="1594624"/>
            <a:ext cx="5181600" cy="4582339"/>
          </a:xfrm>
          <a:solidFill>
            <a:schemeClr val="bg1"/>
          </a:solid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594624"/>
            <a:ext cx="5181600" cy="4582339"/>
          </a:xfrm>
          <a:solidFill>
            <a:schemeClr val="bg1"/>
          </a:solid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dirty="0"/>
              <a:t>mn.gov/deed</a:t>
            </a:r>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
        <p:nvSpPr>
          <p:cNvPr id="10" name="Rectangle 9"/>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accent2"/>
              </a:solidFill>
            </a:endParaRPr>
          </a:p>
        </p:txBody>
      </p:sp>
    </p:spTree>
    <p:extLst>
      <p:ext uri="{BB962C8B-B14F-4D97-AF65-F5344CB8AC3E}">
        <p14:creationId xmlns:p14="http://schemas.microsoft.com/office/powerpoint/2010/main" val="30942452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Content Highligh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A8935E3-24C1-B7AD-9098-C886E8399F62}"/>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29773" t="26107"/>
          <a:stretch/>
        </p:blipFill>
        <p:spPr>
          <a:xfrm>
            <a:off x="-21519" y="-1"/>
            <a:ext cx="6342753" cy="6261459"/>
          </a:xfrm>
          <a:prstGeom prst="rect">
            <a:avLst/>
          </a:prstGeom>
        </p:spPr>
      </p:pic>
      <p:sp>
        <p:nvSpPr>
          <p:cNvPr id="3" name="Text Placeholder 2">
            <a:extLst>
              <a:ext uri="{FF2B5EF4-FFF2-40B4-BE49-F238E27FC236}">
                <a16:creationId xmlns:a16="http://schemas.microsoft.com/office/drawing/2014/main" id="{55E051F4-2200-43E3-0364-B7CF39402F54}"/>
              </a:ext>
            </a:extLst>
          </p:cNvPr>
          <p:cNvSpPr>
            <a:spLocks noGrp="1"/>
          </p:cNvSpPr>
          <p:nvPr>
            <p:ph type="body" sz="quarter" idx="13" hasCustomPrompt="1"/>
          </p:nvPr>
        </p:nvSpPr>
        <p:spPr>
          <a:xfrm>
            <a:off x="7058025" y="771525"/>
            <a:ext cx="4524375" cy="571500"/>
          </a:xfrm>
          <a:prstGeom prst="rect">
            <a:avLst/>
          </a:prstGeom>
        </p:spPr>
        <p:txBody>
          <a:bodyPr/>
          <a:lstStyle>
            <a:lvl1pPr marL="0" indent="0" algn="ctr">
              <a:buFontTx/>
              <a:buNone/>
              <a:defRPr sz="3500">
                <a:solidFill>
                  <a:schemeClr val="tx2"/>
                </a:solidFill>
              </a:defRPr>
            </a:lvl1pPr>
          </a:lstStyle>
          <a:p>
            <a:pPr lvl="0"/>
            <a:r>
              <a:rPr lang="en-US"/>
              <a:t>Slide Title</a:t>
            </a:r>
          </a:p>
        </p:txBody>
      </p:sp>
      <p:sp>
        <p:nvSpPr>
          <p:cNvPr id="12" name="Text Placeholder 2">
            <a:extLst>
              <a:ext uri="{FF2B5EF4-FFF2-40B4-BE49-F238E27FC236}">
                <a16:creationId xmlns:a16="http://schemas.microsoft.com/office/drawing/2014/main" id="{CA318B85-9A1F-3DDA-41D5-E952E37754F0}"/>
              </a:ext>
            </a:extLst>
          </p:cNvPr>
          <p:cNvSpPr>
            <a:spLocks noGrp="1"/>
          </p:cNvSpPr>
          <p:nvPr>
            <p:ph type="body" sz="quarter" idx="14"/>
          </p:nvPr>
        </p:nvSpPr>
        <p:spPr>
          <a:xfrm>
            <a:off x="7058025" y="1549757"/>
            <a:ext cx="4524375" cy="4398381"/>
          </a:xfrm>
          <a:prstGeom prst="rect">
            <a:avLst/>
          </a:prstGeom>
        </p:spPr>
        <p:txBody>
          <a:bodyPr/>
          <a:lstStyle>
            <a:lvl1pPr marL="228600" indent="-228600">
              <a:buFontTx/>
              <a:buBlip>
                <a:blip r:embed="rId4"/>
              </a:buBlip>
              <a:defRPr sz="2000"/>
            </a:lvl1pPr>
            <a:lvl2pPr>
              <a:defRPr sz="1800"/>
            </a:lvl2pPr>
            <a:lvl3pPr marL="1143000" indent="-228600">
              <a:buFont typeface="Courier New" panose="02070309020205020404" pitchFamily="49" charset="0"/>
              <a:buChar char="o"/>
              <a:defRPr sz="1400"/>
            </a:lvl3pPr>
            <a:lvl4pPr marL="1600200" indent="-228600">
              <a:buFont typeface="Wingdings" panose="05000000000000000000" pitchFamily="2" charset="2"/>
              <a:buChar char="§"/>
              <a:defRPr sz="120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2" name="Slide Number Placeholder 5">
            <a:extLst>
              <a:ext uri="{FF2B5EF4-FFF2-40B4-BE49-F238E27FC236}">
                <a16:creationId xmlns:a16="http://schemas.microsoft.com/office/drawing/2014/main" id="{86F1BBA2-9422-74A7-9C35-0EED5B67E9F7}"/>
              </a:ext>
            </a:extLst>
          </p:cNvPr>
          <p:cNvSpPr>
            <a:spLocks noGrp="1"/>
          </p:cNvSpPr>
          <p:nvPr>
            <p:ph type="sldNum" sz="quarter" idx="4"/>
          </p:nvPr>
        </p:nvSpPr>
        <p:spPr>
          <a:xfrm>
            <a:off x="11657099" y="6477918"/>
            <a:ext cx="500408" cy="344811"/>
          </a:xfrm>
          <a:prstGeom prst="rect">
            <a:avLst/>
          </a:prstGeom>
        </p:spPr>
        <p:txBody>
          <a:bodyPr vert="horz" lIns="91440" tIns="45720" rIns="91440" bIns="45720" rtlCol="0" anchor="ctr"/>
          <a:lstStyle>
            <a:lvl1pPr algn="r">
              <a:defRPr sz="180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fld id="{E1CE52AA-BB93-4FDB-9629-C6421C98F39B}" type="slidenum">
              <a:rPr lang="en-US" smtClean="0"/>
              <a:pPr/>
              <a:t>‹#›</a:t>
            </a:fld>
            <a:endParaRPr lang="en-US" dirty="0"/>
          </a:p>
        </p:txBody>
      </p:sp>
    </p:spTree>
    <p:custDataLst>
      <p:tags r:id="rId1"/>
    </p:custDataLst>
    <p:extLst>
      <p:ext uri="{BB962C8B-B14F-4D97-AF65-F5344CB8AC3E}">
        <p14:creationId xmlns:p14="http://schemas.microsoft.com/office/powerpoint/2010/main" val="427662791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Contact Us: One Column">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6A4C553A-FFA9-955C-8D84-D4D4AF3F03BD}"/>
              </a:ext>
            </a:extLst>
          </p:cNvPr>
          <p:cNvSpPr>
            <a:spLocks noGrp="1"/>
          </p:cNvSpPr>
          <p:nvPr>
            <p:ph type="title" hasCustomPrompt="1"/>
          </p:nvPr>
        </p:nvSpPr>
        <p:spPr>
          <a:xfrm>
            <a:off x="621792" y="466344"/>
            <a:ext cx="10570464" cy="694944"/>
          </a:xfrm>
          <a:prstGeom prst="rect">
            <a:avLst/>
          </a:prstGeom>
        </p:spPr>
        <p:txBody>
          <a:bodyPr>
            <a:normAutofit/>
          </a:bodyPr>
          <a:lstStyle>
            <a:lvl1pPr>
              <a:defRPr sz="3600">
                <a:solidFill>
                  <a:srgbClr val="000099"/>
                </a:solidFill>
              </a:defRPr>
            </a:lvl1pPr>
          </a:lstStyle>
          <a:p>
            <a:r>
              <a:rPr lang="en-US"/>
              <a:t>Contact Us</a:t>
            </a:r>
          </a:p>
        </p:txBody>
      </p:sp>
      <p:sp>
        <p:nvSpPr>
          <p:cNvPr id="9" name="Slide Number Placeholder 5">
            <a:extLst>
              <a:ext uri="{FF2B5EF4-FFF2-40B4-BE49-F238E27FC236}">
                <a16:creationId xmlns:a16="http://schemas.microsoft.com/office/drawing/2014/main" id="{DCBAE7A3-4D82-6BE7-3253-43A289BDEC9D}"/>
              </a:ext>
            </a:extLst>
          </p:cNvPr>
          <p:cNvSpPr>
            <a:spLocks noGrp="1"/>
          </p:cNvSpPr>
          <p:nvPr>
            <p:ph type="sldNum" sz="quarter" idx="4"/>
          </p:nvPr>
        </p:nvSpPr>
        <p:spPr>
          <a:xfrm>
            <a:off x="11657099" y="6477918"/>
            <a:ext cx="500408" cy="344811"/>
          </a:xfrm>
          <a:prstGeom prst="rect">
            <a:avLst/>
          </a:prstGeom>
        </p:spPr>
        <p:txBody>
          <a:bodyPr vert="horz" lIns="91440" tIns="45720" rIns="91440" bIns="45720" rtlCol="0" anchor="ctr"/>
          <a:lstStyle>
            <a:lvl1pPr algn="r">
              <a:defRPr sz="180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fld id="{E1CE52AA-BB93-4FDB-9629-C6421C98F39B}" type="slidenum">
              <a:rPr lang="en-US" smtClean="0"/>
              <a:pPr/>
              <a:t>‹#›</a:t>
            </a:fld>
            <a:endParaRPr lang="en-US" dirty="0"/>
          </a:p>
        </p:txBody>
      </p:sp>
      <p:sp>
        <p:nvSpPr>
          <p:cNvPr id="3" name="Content Placeholder 2">
            <a:extLst>
              <a:ext uri="{FF2B5EF4-FFF2-40B4-BE49-F238E27FC236}">
                <a16:creationId xmlns:a16="http://schemas.microsoft.com/office/drawing/2014/main" id="{26974082-894B-5C2F-8EFE-5BFF29D4853D}"/>
              </a:ext>
            </a:extLst>
          </p:cNvPr>
          <p:cNvSpPr>
            <a:spLocks noGrp="1"/>
          </p:cNvSpPr>
          <p:nvPr>
            <p:ph sz="quarter" idx="10" hasCustomPrompt="1"/>
          </p:nvPr>
        </p:nvSpPr>
        <p:spPr>
          <a:xfrm>
            <a:off x="621792" y="1417320"/>
            <a:ext cx="10570464" cy="4486778"/>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000" b="0" i="0" u="none" strike="noStrike" kern="1200" cap="none" spc="0" normalizeH="0" baseline="0" noProof="0">
                <a:ln>
                  <a:noFill/>
                </a:ln>
                <a:solidFill>
                  <a:srgbClr val="000099"/>
                </a:solidFill>
                <a:effectLst/>
                <a:uLnTx/>
                <a:uFillTx/>
                <a:latin typeface="Roboto"/>
                <a:ea typeface="+mn-ea"/>
                <a:cs typeface="+mn-cs"/>
              </a:rPr>
              <a:t>First Name Last Name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800" b="0" i="1" u="none" strike="noStrike" kern="1200" cap="none" spc="0" normalizeH="0" baseline="0" noProof="0">
                <a:ln>
                  <a:noFill/>
                </a:ln>
                <a:solidFill>
                  <a:srgbClr val="242021"/>
                </a:solidFill>
                <a:effectLst/>
                <a:uLnTx/>
                <a:uFillTx/>
                <a:latin typeface="Roboto"/>
                <a:ea typeface="+mn-ea"/>
                <a:cs typeface="+mn-cs"/>
              </a:rPr>
              <a:t>Position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42021"/>
                </a:solidFill>
                <a:effectLst/>
                <a:uLnTx/>
                <a:uFillTx/>
                <a:latin typeface="Roboto"/>
                <a:ea typeface="+mn-ea"/>
                <a:cs typeface="+mn-cs"/>
              </a:rPr>
              <a:t>Organization</a:t>
            </a:r>
          </a:p>
          <a:p>
            <a:pPr marL="349250" marR="0" lvl="0" indent="-3492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400" b="0" i="0" u="none" strike="noStrike" kern="1200" cap="none" spc="0" normalizeH="0" baseline="0" noProof="0">
                <a:ln>
                  <a:noFill/>
                </a:ln>
                <a:solidFill>
                  <a:srgbClr val="242021"/>
                </a:solidFill>
                <a:effectLst/>
                <a:uLnTx/>
                <a:uFillTx/>
                <a:latin typeface="Roboto"/>
                <a:ea typeface="+mn-ea"/>
                <a:cs typeface="+mn-cs"/>
              </a:rPr>
              <a:t>Email:  </a:t>
            </a:r>
          </a:p>
          <a:p>
            <a:pPr marL="349250" marR="0" lvl="0" indent="-349250" algn="l" defTabSz="914400" rtl="0" eaLnBrk="1" fontAlgn="auto" latinLnBrk="0" hangingPunct="1">
              <a:lnSpc>
                <a:spcPct val="100000"/>
              </a:lnSpc>
              <a:spcBef>
                <a:spcPts val="0"/>
              </a:spcBef>
              <a:spcAft>
                <a:spcPts val="2400"/>
              </a:spcAft>
              <a:buClrTx/>
              <a:buSzTx/>
              <a:buFont typeface="Wingdings" panose="05000000000000000000" pitchFamily="2" charset="2"/>
              <a:buChar char=""/>
              <a:tabLst/>
              <a:defRPr/>
            </a:pPr>
            <a:r>
              <a:rPr kumimoji="0" lang="en-US" sz="1400" b="0" i="0" u="none" strike="noStrike" kern="1200" cap="none" spc="0" normalizeH="0" baseline="0" noProof="0">
                <a:ln>
                  <a:noFill/>
                </a:ln>
                <a:solidFill>
                  <a:srgbClr val="242021"/>
                </a:solidFill>
                <a:effectLst/>
                <a:uLnTx/>
                <a:uFillTx/>
                <a:latin typeface="Roboto"/>
                <a:ea typeface="+mn-ea"/>
                <a:cs typeface="+mn-cs"/>
              </a:rPr>
              <a:t>Phone: </a:t>
            </a:r>
            <a:endParaRPr kumimoji="0" lang="en-US" sz="1600" b="0" i="0" u="none" strike="noStrike" kern="1200" cap="none" spc="0" normalizeH="0" baseline="0" noProof="0">
              <a:ln>
                <a:noFill/>
              </a:ln>
              <a:solidFill>
                <a:srgbClr val="242021"/>
              </a:solidFill>
              <a:effectLst/>
              <a:uLnTx/>
              <a:uFillTx/>
              <a:latin typeface="Roboto"/>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000099"/>
                </a:solidFill>
                <a:effectLst/>
                <a:uLnTx/>
                <a:uFillTx/>
                <a:latin typeface="Roboto"/>
                <a:ea typeface="+mn-ea"/>
                <a:cs typeface="+mn-cs"/>
              </a:rPr>
              <a:t>FirstName Last Name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600" b="0" i="1" u="none" strike="noStrike" kern="1200" cap="none" spc="0" normalizeH="0" baseline="0" noProof="0">
                <a:ln>
                  <a:noFill/>
                </a:ln>
                <a:solidFill>
                  <a:srgbClr val="242021"/>
                </a:solidFill>
                <a:effectLst/>
                <a:uLnTx/>
                <a:uFillTx/>
                <a:latin typeface="Roboto"/>
                <a:ea typeface="+mn-ea"/>
                <a:cs typeface="+mn-cs"/>
              </a:rPr>
              <a:t>Position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600" b="0" i="0" u="none" strike="noStrike" kern="1200" cap="none" spc="0" normalizeH="0" baseline="0" noProof="0">
                <a:ln>
                  <a:noFill/>
                </a:ln>
                <a:solidFill>
                  <a:srgbClr val="242021"/>
                </a:solidFill>
                <a:effectLst/>
                <a:uLnTx/>
                <a:uFillTx/>
                <a:latin typeface="Roboto"/>
                <a:ea typeface="+mn-ea"/>
                <a:cs typeface="+mn-cs"/>
              </a:rPr>
              <a:t>Organization</a:t>
            </a:r>
          </a:p>
          <a:p>
            <a:pPr marL="349250" marR="0" lvl="0" indent="-3492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400" b="0" i="0" u="none" strike="noStrike" kern="1200" cap="none" spc="0" normalizeH="0" baseline="0" noProof="0">
                <a:ln>
                  <a:noFill/>
                </a:ln>
                <a:solidFill>
                  <a:srgbClr val="242021"/>
                </a:solidFill>
                <a:effectLst/>
                <a:uLnTx/>
                <a:uFillTx/>
                <a:latin typeface="Roboto"/>
                <a:ea typeface="+mn-ea"/>
                <a:cs typeface="+mn-cs"/>
              </a:rPr>
              <a:t>Email:  </a:t>
            </a:r>
          </a:p>
          <a:p>
            <a:pPr marL="349250" marR="0" lvl="0" indent="-349250" algn="l" defTabSz="914400" rtl="0" eaLnBrk="1" fontAlgn="auto" latinLnBrk="0" hangingPunct="1">
              <a:lnSpc>
                <a:spcPct val="100000"/>
              </a:lnSpc>
              <a:spcBef>
                <a:spcPts val="0"/>
              </a:spcBef>
              <a:spcAft>
                <a:spcPts val="2400"/>
              </a:spcAft>
              <a:buClrTx/>
              <a:buSzTx/>
              <a:buFont typeface="Wingdings" panose="05000000000000000000" pitchFamily="2" charset="2"/>
              <a:buChar char=""/>
              <a:tabLst/>
              <a:defRPr/>
            </a:pPr>
            <a:r>
              <a:rPr kumimoji="0" lang="en-US" sz="1400" b="0" i="0" u="none" strike="noStrike" kern="1200" cap="none" spc="0" normalizeH="0" baseline="0" noProof="0">
                <a:ln>
                  <a:noFill/>
                </a:ln>
                <a:solidFill>
                  <a:srgbClr val="242021"/>
                </a:solidFill>
                <a:effectLst/>
                <a:uLnTx/>
                <a:uFillTx/>
                <a:latin typeface="Roboto"/>
                <a:ea typeface="+mn-ea"/>
                <a:cs typeface="+mn-cs"/>
              </a:rPr>
              <a:t>Phone: </a:t>
            </a:r>
            <a:endParaRPr kumimoji="0" lang="en-US" sz="1800" b="0" i="0" u="none" strike="noStrike" kern="1200" cap="none" spc="0" normalizeH="0" baseline="0" noProof="0">
              <a:ln>
                <a:noFill/>
              </a:ln>
              <a:solidFill>
                <a:srgbClr val="242021"/>
              </a:solidFill>
              <a:effectLst/>
              <a:uLnTx/>
              <a:uFillTx/>
              <a:latin typeface="Roboto"/>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000099"/>
                </a:solidFill>
                <a:effectLst/>
                <a:uLnTx/>
                <a:uFillTx/>
                <a:latin typeface="Roboto"/>
                <a:ea typeface="+mn-ea"/>
                <a:cs typeface="+mn-cs"/>
              </a:rPr>
              <a:t>First Name Last Name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600" b="0" i="1" u="none" strike="noStrike" kern="1200" cap="none" spc="0" normalizeH="0" baseline="0" noProof="0">
                <a:ln>
                  <a:noFill/>
                </a:ln>
                <a:solidFill>
                  <a:srgbClr val="242021"/>
                </a:solidFill>
                <a:effectLst/>
                <a:uLnTx/>
                <a:uFillTx/>
                <a:latin typeface="Roboto"/>
                <a:ea typeface="+mn-ea"/>
                <a:cs typeface="+mn-cs"/>
              </a:rPr>
              <a:t>Position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600" b="0" i="0" u="none" strike="noStrike" kern="1200" cap="none" spc="0" normalizeH="0" baseline="0" noProof="0">
                <a:ln>
                  <a:noFill/>
                </a:ln>
                <a:solidFill>
                  <a:srgbClr val="242021"/>
                </a:solidFill>
                <a:effectLst/>
                <a:uLnTx/>
                <a:uFillTx/>
                <a:latin typeface="Roboto"/>
                <a:ea typeface="+mn-ea"/>
                <a:cs typeface="+mn-cs"/>
              </a:rPr>
              <a:t>Organization</a:t>
            </a:r>
          </a:p>
          <a:p>
            <a:pPr marL="349250" marR="0" lvl="0" indent="-3492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400" b="0" i="0" u="none" strike="noStrike" kern="1200" cap="none" spc="0" normalizeH="0" baseline="0" noProof="0">
                <a:ln>
                  <a:noFill/>
                </a:ln>
                <a:solidFill>
                  <a:srgbClr val="242021"/>
                </a:solidFill>
                <a:effectLst/>
                <a:uLnTx/>
                <a:uFillTx/>
                <a:latin typeface="Roboto"/>
                <a:ea typeface="+mn-ea"/>
                <a:cs typeface="+mn-cs"/>
              </a:rPr>
              <a:t>Email:  </a:t>
            </a:r>
          </a:p>
          <a:p>
            <a:pPr marL="349250" marR="0" lvl="0" indent="-3492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400" b="0" i="0" u="none" strike="noStrike" kern="1200" cap="none" spc="0" normalizeH="0" baseline="0" noProof="0">
                <a:ln>
                  <a:noFill/>
                </a:ln>
                <a:solidFill>
                  <a:srgbClr val="242021"/>
                </a:solidFill>
                <a:effectLst/>
                <a:uLnTx/>
                <a:uFillTx/>
                <a:latin typeface="Roboto"/>
                <a:ea typeface="+mn-ea"/>
                <a:cs typeface="+mn-cs"/>
              </a:rPr>
              <a:t>Phone:</a:t>
            </a:r>
            <a:endParaRPr lang="en-US"/>
          </a:p>
        </p:txBody>
      </p:sp>
    </p:spTree>
    <p:extLst>
      <p:ext uri="{BB962C8B-B14F-4D97-AF65-F5344CB8AC3E}">
        <p14:creationId xmlns:p14="http://schemas.microsoft.com/office/powerpoint/2010/main" val="387321087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Contact Us: Two Column">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6A4C553A-FFA9-955C-8D84-D4D4AF3F03BD}"/>
              </a:ext>
            </a:extLst>
          </p:cNvPr>
          <p:cNvSpPr>
            <a:spLocks noGrp="1"/>
          </p:cNvSpPr>
          <p:nvPr>
            <p:ph type="title" hasCustomPrompt="1"/>
          </p:nvPr>
        </p:nvSpPr>
        <p:spPr>
          <a:xfrm>
            <a:off x="621792" y="466344"/>
            <a:ext cx="10570464" cy="694944"/>
          </a:xfrm>
          <a:prstGeom prst="rect">
            <a:avLst/>
          </a:prstGeom>
        </p:spPr>
        <p:txBody>
          <a:bodyPr>
            <a:normAutofit/>
          </a:bodyPr>
          <a:lstStyle>
            <a:lvl1pPr>
              <a:defRPr sz="3600">
                <a:solidFill>
                  <a:srgbClr val="000099"/>
                </a:solidFill>
              </a:defRPr>
            </a:lvl1pPr>
          </a:lstStyle>
          <a:p>
            <a:r>
              <a:rPr lang="en-US"/>
              <a:t>Contact Us</a:t>
            </a:r>
          </a:p>
        </p:txBody>
      </p:sp>
      <p:sp>
        <p:nvSpPr>
          <p:cNvPr id="9" name="Slide Number Placeholder 5">
            <a:extLst>
              <a:ext uri="{FF2B5EF4-FFF2-40B4-BE49-F238E27FC236}">
                <a16:creationId xmlns:a16="http://schemas.microsoft.com/office/drawing/2014/main" id="{DCBAE7A3-4D82-6BE7-3253-43A289BDEC9D}"/>
              </a:ext>
            </a:extLst>
          </p:cNvPr>
          <p:cNvSpPr>
            <a:spLocks noGrp="1"/>
          </p:cNvSpPr>
          <p:nvPr>
            <p:ph type="sldNum" sz="quarter" idx="4"/>
          </p:nvPr>
        </p:nvSpPr>
        <p:spPr>
          <a:xfrm>
            <a:off x="11657099" y="6477918"/>
            <a:ext cx="500408" cy="344811"/>
          </a:xfrm>
          <a:prstGeom prst="rect">
            <a:avLst/>
          </a:prstGeom>
        </p:spPr>
        <p:txBody>
          <a:bodyPr vert="horz" lIns="91440" tIns="45720" rIns="91440" bIns="45720" rtlCol="0" anchor="ctr"/>
          <a:lstStyle>
            <a:lvl1pPr algn="r">
              <a:defRPr sz="180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fld id="{E1CE52AA-BB93-4FDB-9629-C6421C98F39B}" type="slidenum">
              <a:rPr lang="en-US" smtClean="0"/>
              <a:pPr/>
              <a:t>‹#›</a:t>
            </a:fld>
            <a:endParaRPr lang="en-US" dirty="0"/>
          </a:p>
        </p:txBody>
      </p:sp>
      <p:sp>
        <p:nvSpPr>
          <p:cNvPr id="3" name="Content Placeholder 2">
            <a:extLst>
              <a:ext uri="{FF2B5EF4-FFF2-40B4-BE49-F238E27FC236}">
                <a16:creationId xmlns:a16="http://schemas.microsoft.com/office/drawing/2014/main" id="{26974082-894B-5C2F-8EFE-5BFF29D4853D}"/>
              </a:ext>
            </a:extLst>
          </p:cNvPr>
          <p:cNvSpPr>
            <a:spLocks noGrp="1"/>
          </p:cNvSpPr>
          <p:nvPr>
            <p:ph sz="quarter" idx="10" hasCustomPrompt="1"/>
          </p:nvPr>
        </p:nvSpPr>
        <p:spPr>
          <a:xfrm>
            <a:off x="621792" y="1417320"/>
            <a:ext cx="5096256" cy="4486778"/>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000" b="0" i="0" u="none" strike="noStrike" kern="1200" cap="none" spc="0" normalizeH="0" baseline="0" noProof="0">
                <a:ln>
                  <a:noFill/>
                </a:ln>
                <a:solidFill>
                  <a:srgbClr val="000099"/>
                </a:solidFill>
                <a:effectLst/>
                <a:uLnTx/>
                <a:uFillTx/>
                <a:latin typeface="Roboto"/>
                <a:ea typeface="+mn-ea"/>
                <a:cs typeface="+mn-cs"/>
              </a:rPr>
              <a:t>First Name Last Name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800" b="0" i="1" u="none" strike="noStrike" kern="1200" cap="none" spc="0" normalizeH="0" baseline="0" noProof="0">
                <a:ln>
                  <a:noFill/>
                </a:ln>
                <a:solidFill>
                  <a:srgbClr val="242021"/>
                </a:solidFill>
                <a:effectLst/>
                <a:uLnTx/>
                <a:uFillTx/>
                <a:latin typeface="Roboto"/>
                <a:ea typeface="+mn-ea"/>
                <a:cs typeface="+mn-cs"/>
              </a:rPr>
              <a:t>Position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42021"/>
                </a:solidFill>
                <a:effectLst/>
                <a:uLnTx/>
                <a:uFillTx/>
                <a:latin typeface="Roboto"/>
                <a:ea typeface="+mn-ea"/>
                <a:cs typeface="+mn-cs"/>
              </a:rPr>
              <a:t>Organization</a:t>
            </a:r>
          </a:p>
          <a:p>
            <a:pPr marL="349250" marR="0" lvl="0" indent="-3492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400" b="0" i="0" u="none" strike="noStrike" kern="1200" cap="none" spc="0" normalizeH="0" baseline="0" noProof="0">
                <a:ln>
                  <a:noFill/>
                </a:ln>
                <a:solidFill>
                  <a:srgbClr val="242021"/>
                </a:solidFill>
                <a:effectLst/>
                <a:uLnTx/>
                <a:uFillTx/>
                <a:latin typeface="Roboto"/>
                <a:ea typeface="+mn-ea"/>
                <a:cs typeface="+mn-cs"/>
              </a:rPr>
              <a:t>Email:  </a:t>
            </a:r>
          </a:p>
          <a:p>
            <a:pPr marL="349250" marR="0" lvl="0" indent="-349250" algn="l" defTabSz="914400" rtl="0" eaLnBrk="1" fontAlgn="auto" latinLnBrk="0" hangingPunct="1">
              <a:lnSpc>
                <a:spcPct val="100000"/>
              </a:lnSpc>
              <a:spcBef>
                <a:spcPts val="0"/>
              </a:spcBef>
              <a:spcAft>
                <a:spcPts val="2400"/>
              </a:spcAft>
              <a:buClrTx/>
              <a:buSzTx/>
              <a:buFont typeface="Wingdings" panose="05000000000000000000" pitchFamily="2" charset="2"/>
              <a:buChar char=""/>
              <a:tabLst/>
              <a:defRPr/>
            </a:pPr>
            <a:r>
              <a:rPr kumimoji="0" lang="en-US" sz="1400" b="0" i="0" u="none" strike="noStrike" kern="1200" cap="none" spc="0" normalizeH="0" baseline="0" noProof="0">
                <a:ln>
                  <a:noFill/>
                </a:ln>
                <a:solidFill>
                  <a:srgbClr val="242021"/>
                </a:solidFill>
                <a:effectLst/>
                <a:uLnTx/>
                <a:uFillTx/>
                <a:latin typeface="Roboto"/>
                <a:ea typeface="+mn-ea"/>
                <a:cs typeface="+mn-cs"/>
              </a:rPr>
              <a:t>Phone: </a:t>
            </a:r>
            <a:endParaRPr kumimoji="0" lang="en-US" sz="1600" b="0" i="0" u="none" strike="noStrike" kern="1200" cap="none" spc="0" normalizeH="0" baseline="0" noProof="0">
              <a:ln>
                <a:noFill/>
              </a:ln>
              <a:solidFill>
                <a:srgbClr val="242021"/>
              </a:solidFill>
              <a:effectLst/>
              <a:uLnTx/>
              <a:uFillTx/>
              <a:latin typeface="Roboto"/>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000099"/>
                </a:solidFill>
                <a:effectLst/>
                <a:uLnTx/>
                <a:uFillTx/>
                <a:latin typeface="Roboto"/>
                <a:ea typeface="+mn-ea"/>
                <a:cs typeface="+mn-cs"/>
              </a:rPr>
              <a:t>FirstName Last Name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600" b="0" i="1" u="none" strike="noStrike" kern="1200" cap="none" spc="0" normalizeH="0" baseline="0" noProof="0">
                <a:ln>
                  <a:noFill/>
                </a:ln>
                <a:solidFill>
                  <a:srgbClr val="242021"/>
                </a:solidFill>
                <a:effectLst/>
                <a:uLnTx/>
                <a:uFillTx/>
                <a:latin typeface="Roboto"/>
                <a:ea typeface="+mn-ea"/>
                <a:cs typeface="+mn-cs"/>
              </a:rPr>
              <a:t>Position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600" b="0" i="0" u="none" strike="noStrike" kern="1200" cap="none" spc="0" normalizeH="0" baseline="0" noProof="0">
                <a:ln>
                  <a:noFill/>
                </a:ln>
                <a:solidFill>
                  <a:srgbClr val="242021"/>
                </a:solidFill>
                <a:effectLst/>
                <a:uLnTx/>
                <a:uFillTx/>
                <a:latin typeface="Roboto"/>
                <a:ea typeface="+mn-ea"/>
                <a:cs typeface="+mn-cs"/>
              </a:rPr>
              <a:t>Organization</a:t>
            </a:r>
          </a:p>
          <a:p>
            <a:pPr marL="349250" marR="0" lvl="0" indent="-3492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400" b="0" i="0" u="none" strike="noStrike" kern="1200" cap="none" spc="0" normalizeH="0" baseline="0" noProof="0">
                <a:ln>
                  <a:noFill/>
                </a:ln>
                <a:solidFill>
                  <a:srgbClr val="242021"/>
                </a:solidFill>
                <a:effectLst/>
                <a:uLnTx/>
                <a:uFillTx/>
                <a:latin typeface="Roboto"/>
                <a:ea typeface="+mn-ea"/>
                <a:cs typeface="+mn-cs"/>
              </a:rPr>
              <a:t>Email:  </a:t>
            </a:r>
          </a:p>
          <a:p>
            <a:pPr marL="349250" marR="0" lvl="0" indent="-349250" algn="l" defTabSz="914400" rtl="0" eaLnBrk="1" fontAlgn="auto" latinLnBrk="0" hangingPunct="1">
              <a:lnSpc>
                <a:spcPct val="100000"/>
              </a:lnSpc>
              <a:spcBef>
                <a:spcPts val="0"/>
              </a:spcBef>
              <a:spcAft>
                <a:spcPts val="2400"/>
              </a:spcAft>
              <a:buClrTx/>
              <a:buSzTx/>
              <a:buFont typeface="Wingdings" panose="05000000000000000000" pitchFamily="2" charset="2"/>
              <a:buChar char=""/>
              <a:tabLst/>
              <a:defRPr/>
            </a:pPr>
            <a:r>
              <a:rPr kumimoji="0" lang="en-US" sz="1400" b="0" i="0" u="none" strike="noStrike" kern="1200" cap="none" spc="0" normalizeH="0" baseline="0" noProof="0">
                <a:ln>
                  <a:noFill/>
                </a:ln>
                <a:solidFill>
                  <a:srgbClr val="242021"/>
                </a:solidFill>
                <a:effectLst/>
                <a:uLnTx/>
                <a:uFillTx/>
                <a:latin typeface="Roboto"/>
                <a:ea typeface="+mn-ea"/>
                <a:cs typeface="+mn-cs"/>
              </a:rPr>
              <a:t>Phone: </a:t>
            </a:r>
            <a:endParaRPr kumimoji="0" lang="en-US" sz="1800" b="0" i="0" u="none" strike="noStrike" kern="1200" cap="none" spc="0" normalizeH="0" baseline="0" noProof="0">
              <a:ln>
                <a:noFill/>
              </a:ln>
              <a:solidFill>
                <a:srgbClr val="242021"/>
              </a:solidFill>
              <a:effectLst/>
              <a:uLnTx/>
              <a:uFillTx/>
              <a:latin typeface="Roboto"/>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000099"/>
                </a:solidFill>
                <a:effectLst/>
                <a:uLnTx/>
                <a:uFillTx/>
                <a:latin typeface="Roboto"/>
                <a:ea typeface="+mn-ea"/>
                <a:cs typeface="+mn-cs"/>
              </a:rPr>
              <a:t>First Name Last Name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600" b="0" i="1" u="none" strike="noStrike" kern="1200" cap="none" spc="0" normalizeH="0" baseline="0" noProof="0">
                <a:ln>
                  <a:noFill/>
                </a:ln>
                <a:solidFill>
                  <a:srgbClr val="242021"/>
                </a:solidFill>
                <a:effectLst/>
                <a:uLnTx/>
                <a:uFillTx/>
                <a:latin typeface="Roboto"/>
                <a:ea typeface="+mn-ea"/>
                <a:cs typeface="+mn-cs"/>
              </a:rPr>
              <a:t>Position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600" b="0" i="0" u="none" strike="noStrike" kern="1200" cap="none" spc="0" normalizeH="0" baseline="0" noProof="0">
                <a:ln>
                  <a:noFill/>
                </a:ln>
                <a:solidFill>
                  <a:srgbClr val="242021"/>
                </a:solidFill>
                <a:effectLst/>
                <a:uLnTx/>
                <a:uFillTx/>
                <a:latin typeface="Roboto"/>
                <a:ea typeface="+mn-ea"/>
                <a:cs typeface="+mn-cs"/>
              </a:rPr>
              <a:t>Organization</a:t>
            </a:r>
          </a:p>
          <a:p>
            <a:pPr marL="349250" marR="0" lvl="0" indent="-3492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400" b="0" i="0" u="none" strike="noStrike" kern="1200" cap="none" spc="0" normalizeH="0" baseline="0" noProof="0">
                <a:ln>
                  <a:noFill/>
                </a:ln>
                <a:solidFill>
                  <a:srgbClr val="242021"/>
                </a:solidFill>
                <a:effectLst/>
                <a:uLnTx/>
                <a:uFillTx/>
                <a:latin typeface="Roboto"/>
                <a:ea typeface="+mn-ea"/>
                <a:cs typeface="+mn-cs"/>
              </a:rPr>
              <a:t>Email:  </a:t>
            </a:r>
          </a:p>
          <a:p>
            <a:pPr marL="349250" marR="0" lvl="0" indent="-3492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400" b="0" i="0" u="none" strike="noStrike" kern="1200" cap="none" spc="0" normalizeH="0" baseline="0" noProof="0">
                <a:ln>
                  <a:noFill/>
                </a:ln>
                <a:solidFill>
                  <a:srgbClr val="242021"/>
                </a:solidFill>
                <a:effectLst/>
                <a:uLnTx/>
                <a:uFillTx/>
                <a:latin typeface="Roboto"/>
                <a:ea typeface="+mn-ea"/>
                <a:cs typeface="+mn-cs"/>
              </a:rPr>
              <a:t>Phone:</a:t>
            </a:r>
            <a:endParaRPr lang="en-US"/>
          </a:p>
        </p:txBody>
      </p:sp>
      <p:sp>
        <p:nvSpPr>
          <p:cNvPr id="4" name="Content Placeholder 3">
            <a:extLst>
              <a:ext uri="{FF2B5EF4-FFF2-40B4-BE49-F238E27FC236}">
                <a16:creationId xmlns:a16="http://schemas.microsoft.com/office/drawing/2014/main" id="{DBD330BD-E3A4-7F2F-CD81-C3EDAE027062}"/>
              </a:ext>
            </a:extLst>
          </p:cNvPr>
          <p:cNvSpPr>
            <a:spLocks noGrp="1"/>
          </p:cNvSpPr>
          <p:nvPr>
            <p:ph sz="quarter" idx="11" hasCustomPrompt="1"/>
          </p:nvPr>
        </p:nvSpPr>
        <p:spPr>
          <a:xfrm>
            <a:off x="6096001" y="1417638"/>
            <a:ext cx="5096256" cy="448627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000" b="0" i="0" u="none" strike="noStrike" kern="1200" cap="none" spc="0" normalizeH="0" baseline="0" noProof="0">
                <a:ln>
                  <a:noFill/>
                </a:ln>
                <a:solidFill>
                  <a:srgbClr val="000099"/>
                </a:solidFill>
                <a:effectLst/>
                <a:uLnTx/>
                <a:uFillTx/>
                <a:latin typeface="Roboto"/>
                <a:ea typeface="+mn-ea"/>
                <a:cs typeface="+mn-cs"/>
              </a:rPr>
              <a:t>First Name Last Name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800" b="0" i="1" u="none" strike="noStrike" kern="1200" cap="none" spc="0" normalizeH="0" baseline="0" noProof="0">
                <a:ln>
                  <a:noFill/>
                </a:ln>
                <a:solidFill>
                  <a:srgbClr val="242021"/>
                </a:solidFill>
                <a:effectLst/>
                <a:uLnTx/>
                <a:uFillTx/>
                <a:latin typeface="Roboto"/>
                <a:ea typeface="+mn-ea"/>
                <a:cs typeface="+mn-cs"/>
              </a:rPr>
              <a:t>Position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42021"/>
                </a:solidFill>
                <a:effectLst/>
                <a:uLnTx/>
                <a:uFillTx/>
                <a:latin typeface="Roboto"/>
                <a:ea typeface="+mn-ea"/>
                <a:cs typeface="+mn-cs"/>
              </a:rPr>
              <a:t>Organization</a:t>
            </a:r>
          </a:p>
          <a:p>
            <a:pPr marL="349250" marR="0" lvl="0" indent="-3492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400" b="0" i="0" u="none" strike="noStrike" kern="1200" cap="none" spc="0" normalizeH="0" baseline="0" noProof="0">
                <a:ln>
                  <a:noFill/>
                </a:ln>
                <a:solidFill>
                  <a:srgbClr val="242021"/>
                </a:solidFill>
                <a:effectLst/>
                <a:uLnTx/>
                <a:uFillTx/>
                <a:latin typeface="Roboto"/>
                <a:ea typeface="+mn-ea"/>
                <a:cs typeface="+mn-cs"/>
              </a:rPr>
              <a:t>Email:  </a:t>
            </a:r>
          </a:p>
          <a:p>
            <a:pPr marL="349250" marR="0" lvl="0" indent="-349250" algn="l" defTabSz="914400" rtl="0" eaLnBrk="1" fontAlgn="auto" latinLnBrk="0" hangingPunct="1">
              <a:lnSpc>
                <a:spcPct val="100000"/>
              </a:lnSpc>
              <a:spcBef>
                <a:spcPts val="0"/>
              </a:spcBef>
              <a:spcAft>
                <a:spcPts val="2400"/>
              </a:spcAft>
              <a:buClrTx/>
              <a:buSzTx/>
              <a:buFont typeface="Wingdings" panose="05000000000000000000" pitchFamily="2" charset="2"/>
              <a:buChar char=""/>
              <a:tabLst/>
              <a:defRPr/>
            </a:pPr>
            <a:r>
              <a:rPr kumimoji="0" lang="en-US" sz="1400" b="0" i="0" u="none" strike="noStrike" kern="1200" cap="none" spc="0" normalizeH="0" baseline="0" noProof="0">
                <a:ln>
                  <a:noFill/>
                </a:ln>
                <a:solidFill>
                  <a:srgbClr val="242021"/>
                </a:solidFill>
                <a:effectLst/>
                <a:uLnTx/>
                <a:uFillTx/>
                <a:latin typeface="Roboto"/>
                <a:ea typeface="+mn-ea"/>
                <a:cs typeface="+mn-cs"/>
              </a:rPr>
              <a:t>Phone: </a:t>
            </a:r>
            <a:endParaRPr kumimoji="0" lang="en-US" sz="1600" b="0" i="0" u="none" strike="noStrike" kern="1200" cap="none" spc="0" normalizeH="0" baseline="0" noProof="0">
              <a:ln>
                <a:noFill/>
              </a:ln>
              <a:solidFill>
                <a:srgbClr val="242021"/>
              </a:solidFill>
              <a:effectLst/>
              <a:uLnTx/>
              <a:uFillTx/>
              <a:latin typeface="Roboto"/>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000099"/>
                </a:solidFill>
                <a:effectLst/>
                <a:uLnTx/>
                <a:uFillTx/>
                <a:latin typeface="Roboto"/>
                <a:ea typeface="+mn-ea"/>
                <a:cs typeface="+mn-cs"/>
              </a:rPr>
              <a:t>FirstName Last Name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600" b="0" i="1" u="none" strike="noStrike" kern="1200" cap="none" spc="0" normalizeH="0" baseline="0" noProof="0">
                <a:ln>
                  <a:noFill/>
                </a:ln>
                <a:solidFill>
                  <a:srgbClr val="242021"/>
                </a:solidFill>
                <a:effectLst/>
                <a:uLnTx/>
                <a:uFillTx/>
                <a:latin typeface="Roboto"/>
                <a:ea typeface="+mn-ea"/>
                <a:cs typeface="+mn-cs"/>
              </a:rPr>
              <a:t>Position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600" b="0" i="0" u="none" strike="noStrike" kern="1200" cap="none" spc="0" normalizeH="0" baseline="0" noProof="0">
                <a:ln>
                  <a:noFill/>
                </a:ln>
                <a:solidFill>
                  <a:srgbClr val="242021"/>
                </a:solidFill>
                <a:effectLst/>
                <a:uLnTx/>
                <a:uFillTx/>
                <a:latin typeface="Roboto"/>
                <a:ea typeface="+mn-ea"/>
                <a:cs typeface="+mn-cs"/>
              </a:rPr>
              <a:t>Organization</a:t>
            </a:r>
          </a:p>
          <a:p>
            <a:pPr marL="349250" marR="0" lvl="0" indent="-3492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400" b="0" i="0" u="none" strike="noStrike" kern="1200" cap="none" spc="0" normalizeH="0" baseline="0" noProof="0">
                <a:ln>
                  <a:noFill/>
                </a:ln>
                <a:solidFill>
                  <a:srgbClr val="242021"/>
                </a:solidFill>
                <a:effectLst/>
                <a:uLnTx/>
                <a:uFillTx/>
                <a:latin typeface="Roboto"/>
                <a:ea typeface="+mn-ea"/>
                <a:cs typeface="+mn-cs"/>
              </a:rPr>
              <a:t>Email:  </a:t>
            </a:r>
          </a:p>
          <a:p>
            <a:pPr marL="349250" marR="0" lvl="0" indent="-349250" algn="l" defTabSz="914400" rtl="0" eaLnBrk="1" fontAlgn="auto" latinLnBrk="0" hangingPunct="1">
              <a:lnSpc>
                <a:spcPct val="100000"/>
              </a:lnSpc>
              <a:spcBef>
                <a:spcPts val="0"/>
              </a:spcBef>
              <a:spcAft>
                <a:spcPts val="2400"/>
              </a:spcAft>
              <a:buClrTx/>
              <a:buSzTx/>
              <a:buFont typeface="Wingdings" panose="05000000000000000000" pitchFamily="2" charset="2"/>
              <a:buChar char=""/>
              <a:tabLst/>
              <a:defRPr/>
            </a:pPr>
            <a:r>
              <a:rPr kumimoji="0" lang="en-US" sz="1400" b="0" i="0" u="none" strike="noStrike" kern="1200" cap="none" spc="0" normalizeH="0" baseline="0" noProof="0">
                <a:ln>
                  <a:noFill/>
                </a:ln>
                <a:solidFill>
                  <a:srgbClr val="242021"/>
                </a:solidFill>
                <a:effectLst/>
                <a:uLnTx/>
                <a:uFillTx/>
                <a:latin typeface="Roboto"/>
                <a:ea typeface="+mn-ea"/>
                <a:cs typeface="+mn-cs"/>
              </a:rPr>
              <a:t>Phone: </a:t>
            </a:r>
            <a:endParaRPr kumimoji="0" lang="en-US" sz="1800" b="0" i="0" u="none" strike="noStrike" kern="1200" cap="none" spc="0" normalizeH="0" baseline="0" noProof="0">
              <a:ln>
                <a:noFill/>
              </a:ln>
              <a:solidFill>
                <a:srgbClr val="242021"/>
              </a:solidFill>
              <a:effectLst/>
              <a:uLnTx/>
              <a:uFillTx/>
              <a:latin typeface="Roboto"/>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000099"/>
                </a:solidFill>
                <a:effectLst/>
                <a:uLnTx/>
                <a:uFillTx/>
                <a:latin typeface="Roboto"/>
                <a:ea typeface="+mn-ea"/>
                <a:cs typeface="+mn-cs"/>
              </a:rPr>
              <a:t>First Name Last Name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600" b="0" i="1" u="none" strike="noStrike" kern="1200" cap="none" spc="0" normalizeH="0" baseline="0" noProof="0">
                <a:ln>
                  <a:noFill/>
                </a:ln>
                <a:solidFill>
                  <a:srgbClr val="242021"/>
                </a:solidFill>
                <a:effectLst/>
                <a:uLnTx/>
                <a:uFillTx/>
                <a:latin typeface="Roboto"/>
                <a:ea typeface="+mn-ea"/>
                <a:cs typeface="+mn-cs"/>
              </a:rPr>
              <a:t>Position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600" b="0" i="0" u="none" strike="noStrike" kern="1200" cap="none" spc="0" normalizeH="0" baseline="0" noProof="0">
                <a:ln>
                  <a:noFill/>
                </a:ln>
                <a:solidFill>
                  <a:srgbClr val="242021"/>
                </a:solidFill>
                <a:effectLst/>
                <a:uLnTx/>
                <a:uFillTx/>
                <a:latin typeface="Roboto"/>
                <a:ea typeface="+mn-ea"/>
                <a:cs typeface="+mn-cs"/>
              </a:rPr>
              <a:t>Organization</a:t>
            </a:r>
          </a:p>
          <a:p>
            <a:pPr marL="349250" marR="0" lvl="0" indent="-3492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400" b="0" i="0" u="none" strike="noStrike" kern="1200" cap="none" spc="0" normalizeH="0" baseline="0" noProof="0">
                <a:ln>
                  <a:noFill/>
                </a:ln>
                <a:solidFill>
                  <a:srgbClr val="242021"/>
                </a:solidFill>
                <a:effectLst/>
                <a:uLnTx/>
                <a:uFillTx/>
                <a:latin typeface="Roboto"/>
                <a:ea typeface="+mn-ea"/>
                <a:cs typeface="+mn-cs"/>
              </a:rPr>
              <a:t>Email:  </a:t>
            </a:r>
          </a:p>
          <a:p>
            <a:pPr marL="349250" marR="0" lvl="0" indent="-3492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400" b="0" i="0" u="none" strike="noStrike" kern="1200" cap="none" spc="0" normalizeH="0" baseline="0" noProof="0">
                <a:ln>
                  <a:noFill/>
                </a:ln>
                <a:solidFill>
                  <a:srgbClr val="242021"/>
                </a:solidFill>
                <a:effectLst/>
                <a:uLnTx/>
                <a:uFillTx/>
                <a:latin typeface="Roboto"/>
                <a:ea typeface="+mn-ea"/>
                <a:cs typeface="+mn-cs"/>
              </a:rPr>
              <a:t>Phone:</a:t>
            </a:r>
            <a:endParaRPr lang="en-US"/>
          </a:p>
        </p:txBody>
      </p:sp>
    </p:spTree>
    <p:extLst>
      <p:ext uri="{BB962C8B-B14F-4D97-AF65-F5344CB8AC3E}">
        <p14:creationId xmlns:p14="http://schemas.microsoft.com/office/powerpoint/2010/main" val="29539646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Title and Content (Boxed)">
    <p:bg>
      <p:bgPr>
        <a:solidFill>
          <a:srgbClr val="E8E8E8"/>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a:t>Click to edit title</a:t>
            </a:r>
          </a:p>
        </p:txBody>
      </p:sp>
      <p:sp>
        <p:nvSpPr>
          <p:cNvPr id="3" name="Content Placeholder 2"/>
          <p:cNvSpPr>
            <a:spLocks noGrp="1"/>
          </p:cNvSpPr>
          <p:nvPr>
            <p:ph idx="1"/>
          </p:nvPr>
        </p:nvSpPr>
        <p:spPr>
          <a:xfrm>
            <a:off x="838200" y="1335281"/>
            <a:ext cx="10515600" cy="4841682"/>
          </a:xfrm>
          <a:solidFill>
            <a:schemeClr val="bg1"/>
          </a:solidFill>
        </p:spPr>
        <p:txBody>
          <a:bodyPr lIns="228600" tIns="548640" rIns="274320"/>
          <a:lstStyle>
            <a:lvl1pPr marL="342900" indent="-342900">
              <a:lnSpc>
                <a:spcPct val="100000"/>
              </a:lnSpc>
              <a:spcAft>
                <a:spcPts val="1000"/>
              </a:spcAft>
              <a:buClr>
                <a:schemeClr val="accent1"/>
              </a:buClr>
              <a:buFont typeface="Arial" panose="020B0604020202020204" pitchFamily="34" charset="0"/>
              <a:buChar char="•"/>
              <a:defRPr sz="2500"/>
            </a:lvl1pPr>
            <a:lvl2pPr marL="800100" indent="-342900">
              <a:lnSpc>
                <a:spcPct val="100000"/>
              </a:lnSpc>
              <a:spcAft>
                <a:spcPts val="1000"/>
              </a:spcAft>
              <a:buClr>
                <a:schemeClr val="accent1"/>
              </a:buClr>
              <a:buFont typeface="Arial" panose="020B0604020202020204" pitchFamily="34" charset="0"/>
              <a:buChar char="•"/>
              <a:defRPr sz="2100"/>
            </a:lvl2pPr>
            <a:lvl3pPr marL="1200150" indent="-285750">
              <a:lnSpc>
                <a:spcPct val="100000"/>
              </a:lnSpc>
              <a:spcAft>
                <a:spcPts val="1000"/>
              </a:spcAft>
              <a:buClr>
                <a:schemeClr val="accent1"/>
              </a:buClr>
              <a:buFont typeface="Arial" panose="020B0604020202020204" pitchFamily="34" charset="0"/>
              <a:buChar char="•"/>
              <a:defRPr sz="1700"/>
            </a:lvl3pPr>
            <a:lvl4pPr marL="1657350" indent="-285750">
              <a:lnSpc>
                <a:spcPct val="100000"/>
              </a:lnSpc>
              <a:spcAft>
                <a:spcPts val="1000"/>
              </a:spcAft>
              <a:buClr>
                <a:schemeClr val="accent1"/>
              </a:buClr>
              <a:buFont typeface="Arial" panose="020B0604020202020204" pitchFamily="34" charset="0"/>
              <a:buChar char="•"/>
              <a:defRPr sz="1700"/>
            </a:lvl4pPr>
            <a:lvl5pPr marL="2114550" indent="-285750">
              <a:lnSpc>
                <a:spcPct val="100000"/>
              </a:lnSpc>
              <a:spcAft>
                <a:spcPts val="1000"/>
              </a:spcAft>
              <a:buClr>
                <a:schemeClr val="accent1"/>
              </a:buClr>
              <a:buFont typeface="Arial" panose="020B0604020202020204" pitchFamily="34" charset="0"/>
              <a:buChar char="•"/>
              <a:defRPr sz="17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dirty="0"/>
              <a:t>mn.gov/deed</a:t>
            </a:r>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9" name="Rectangle 8"/>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3106002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Split Boxed)">
    <p:bg>
      <p:bgPr>
        <a:solidFill>
          <a:srgbClr val="E8E8E8"/>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a:t>Click to edit title</a:t>
            </a:r>
          </a:p>
        </p:txBody>
      </p:sp>
      <p:sp>
        <p:nvSpPr>
          <p:cNvPr id="3" name="Content Placeholder 2"/>
          <p:cNvSpPr>
            <a:spLocks noGrp="1"/>
          </p:cNvSpPr>
          <p:nvPr>
            <p:ph sz="half" idx="1"/>
          </p:nvPr>
        </p:nvSpPr>
        <p:spPr>
          <a:xfrm>
            <a:off x="838200" y="1594624"/>
            <a:ext cx="5181600" cy="4582339"/>
          </a:xfrm>
          <a:solidFill>
            <a:schemeClr val="bg1"/>
          </a:solid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594624"/>
            <a:ext cx="5181600" cy="4582339"/>
          </a:xfrm>
          <a:solidFill>
            <a:schemeClr val="bg1"/>
          </a:solid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dirty="0"/>
              <a:t>mn.gov/deed</a:t>
            </a:r>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337255130"/>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slideLayout" Target="../slideLayouts/slideLayout65.xml"/><Relationship Id="rId18" Type="http://schemas.openxmlformats.org/officeDocument/2006/relationships/slideLayout" Target="../slideLayouts/slideLayout70.xml"/><Relationship Id="rId3" Type="http://schemas.openxmlformats.org/officeDocument/2006/relationships/slideLayout" Target="../slideLayouts/slideLayout55.xml"/><Relationship Id="rId21" Type="http://schemas.openxmlformats.org/officeDocument/2006/relationships/theme" Target="../theme/theme2.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17" Type="http://schemas.openxmlformats.org/officeDocument/2006/relationships/slideLayout" Target="../slideLayouts/slideLayout69.xml"/><Relationship Id="rId25" Type="http://schemas.openxmlformats.org/officeDocument/2006/relationships/image" Target="../media/image7.png"/><Relationship Id="rId2" Type="http://schemas.openxmlformats.org/officeDocument/2006/relationships/slideLayout" Target="../slideLayouts/slideLayout54.xml"/><Relationship Id="rId16" Type="http://schemas.openxmlformats.org/officeDocument/2006/relationships/slideLayout" Target="../slideLayouts/slideLayout68.xml"/><Relationship Id="rId20" Type="http://schemas.openxmlformats.org/officeDocument/2006/relationships/slideLayout" Target="../slideLayouts/slideLayout72.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24" Type="http://schemas.openxmlformats.org/officeDocument/2006/relationships/image" Target="../media/image6.png"/><Relationship Id="rId5" Type="http://schemas.openxmlformats.org/officeDocument/2006/relationships/slideLayout" Target="../slideLayouts/slideLayout57.xml"/><Relationship Id="rId15" Type="http://schemas.openxmlformats.org/officeDocument/2006/relationships/slideLayout" Target="../slideLayouts/slideLayout67.xml"/><Relationship Id="rId23" Type="http://schemas.openxmlformats.org/officeDocument/2006/relationships/image" Target="../media/image5.png"/><Relationship Id="rId10" Type="http://schemas.openxmlformats.org/officeDocument/2006/relationships/slideLayout" Target="../slideLayouts/slideLayout62.xml"/><Relationship Id="rId19" Type="http://schemas.openxmlformats.org/officeDocument/2006/relationships/slideLayout" Target="../slideLayouts/slideLayout71.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slideLayout" Target="../slideLayouts/slideLayout66.xml"/><Relationship Id="rId22" Type="http://schemas.openxmlformats.org/officeDocument/2006/relationships/tags" Target="../tags/tag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endParaRPr lang="en-US" dirty="0"/>
          </a:p>
        </p:txBody>
      </p:sp>
      <p:sp>
        <p:nvSpPr>
          <p:cNvPr id="12"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dirty="0"/>
              <a:t>mn.gov/deed</a:t>
            </a:r>
          </a:p>
        </p:txBody>
      </p:sp>
      <p:sp>
        <p:nvSpPr>
          <p:cNvPr id="6" name="Slide Number Placeholder 5"/>
          <p:cNvSpPr>
            <a:spLocks noGrp="1"/>
          </p:cNvSpPr>
          <p:nvPr>
            <p:ph type="sldNum" sz="quarter" idx="4"/>
          </p:nvPr>
        </p:nvSpPr>
        <p:spPr>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3478538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 id="2147483707" r:id="rId47"/>
    <p:sldLayoutId id="2147483708" r:id="rId48"/>
    <p:sldLayoutId id="2147483709" r:id="rId49"/>
    <p:sldLayoutId id="2147483735" r:id="rId50"/>
    <p:sldLayoutId id="2147483736" r:id="rId51"/>
    <p:sldLayoutId id="2147483737" r:id="rId5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spcAft>
          <a:spcPts val="1000"/>
        </a:spcAft>
        <a:buClr>
          <a:schemeClr val="accent1"/>
        </a:buClr>
        <a:buFont typeface="Arial" panose="020B0604020202020204" pitchFamily="34" charset="0"/>
        <a:buChar char="•"/>
        <a:defRPr sz="25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1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D30A66B-6CCF-9783-78C9-6E66FE1EAC1F}"/>
              </a:ext>
              <a:ext uri="{C183D7F6-B498-43B3-948B-1728B52AA6E4}">
                <adec:decorative xmlns:adec="http://schemas.microsoft.com/office/drawing/2017/decorative" val="1"/>
              </a:ext>
            </a:extLst>
          </p:cNvPr>
          <p:cNvSpPr/>
          <p:nvPr userDrawn="1"/>
        </p:nvSpPr>
        <p:spPr>
          <a:xfrm>
            <a:off x="0" y="6147412"/>
            <a:ext cx="12192000" cy="710588"/>
          </a:xfrm>
          <a:prstGeom prst="rect">
            <a:avLst/>
          </a:prstGeom>
          <a:solidFill>
            <a:srgbClr val="1821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4">
            <a:extLst>
              <a:ext uri="{FF2B5EF4-FFF2-40B4-BE49-F238E27FC236}">
                <a16:creationId xmlns:a16="http://schemas.microsoft.com/office/drawing/2014/main" id="{08B95D98-7EC2-F879-C6DC-A7A38CCD634C}"/>
              </a:ext>
            </a:extLst>
          </p:cNvPr>
          <p:cNvSpPr txBox="1">
            <a:spLocks/>
          </p:cNvSpPr>
          <p:nvPr userDrawn="1"/>
        </p:nvSpPr>
        <p:spPr>
          <a:xfrm>
            <a:off x="4211567" y="6239054"/>
            <a:ext cx="5246329" cy="552450"/>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bg2"/>
                </a:solidFill>
                <a:latin typeface="Roboto" panose="02000000000000000000" pitchFamily="2" charset="0"/>
                <a:ea typeface="Roboto" panose="02000000000000000000" pitchFamily="2" charset="0"/>
                <a:cs typeface="Roboto" panose="020000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spcBef>
                <a:spcPts val="0"/>
              </a:spcBef>
            </a:pPr>
            <a:r>
              <a:rPr kumimoji="0" lang="en-US" sz="1600" b="1" i="0" u="none" strike="noStrike" kern="1200" cap="none" spc="0" normalizeH="0" baseline="0" noProof="0" dirty="0">
                <a:ln>
                  <a:noFill/>
                </a:ln>
                <a:effectLst/>
                <a:uLnTx/>
                <a:uFillTx/>
                <a:latin typeface="Calibri" panose="020F0502020204030204"/>
                <a:ea typeface="Calibri" panose="020F0502020204030204" pitchFamily="34" charset="0"/>
                <a:cs typeface="+mj-cs"/>
              </a:rPr>
              <a:t>Reducing Administrative Barriers to Improve Customer Experience in Grant Programs</a:t>
            </a:r>
            <a:endParaRPr lang="en-US" sz="1600" dirty="0"/>
          </a:p>
        </p:txBody>
      </p:sp>
      <p:pic>
        <p:nvPicPr>
          <p:cNvPr id="9" name="DOL Seal" descr="Official seal of the United States Department of Labor">
            <a:extLst>
              <a:ext uri="{FF2B5EF4-FFF2-40B4-BE49-F238E27FC236}">
                <a16:creationId xmlns:a16="http://schemas.microsoft.com/office/drawing/2014/main" id="{8DEABDAE-1F19-EE0B-644C-5C39984957DB}"/>
              </a:ext>
            </a:extLst>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256032" y="6208776"/>
            <a:ext cx="589905" cy="589905"/>
          </a:xfrm>
          <a:prstGeom prst="rect">
            <a:avLst/>
          </a:prstGeom>
        </p:spPr>
      </p:pic>
      <p:pic>
        <p:nvPicPr>
          <p:cNvPr id="10" name="ETA Tagline" descr="Employment and Training Administration, United States Department of Labor">
            <a:extLst>
              <a:ext uri="{FF2B5EF4-FFF2-40B4-BE49-F238E27FC236}">
                <a16:creationId xmlns:a16="http://schemas.microsoft.com/office/drawing/2014/main" id="{314A47A8-52BC-2153-4EB2-92838D28C621}"/>
              </a:ext>
            </a:extLst>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969264" y="6336469"/>
            <a:ext cx="3031353" cy="366936"/>
          </a:xfrm>
          <a:prstGeom prst="rect">
            <a:avLst/>
          </a:prstGeom>
        </p:spPr>
      </p:pic>
      <p:cxnSp>
        <p:nvCxnSpPr>
          <p:cNvPr id="11" name="Straight Connector 10">
            <a:extLst>
              <a:ext uri="{FF2B5EF4-FFF2-40B4-BE49-F238E27FC236}">
                <a16:creationId xmlns:a16="http://schemas.microsoft.com/office/drawing/2014/main" id="{82CE1A07-2D2A-6F6F-9101-DC85B0ACE695}"/>
              </a:ext>
              <a:ext uri="{C183D7F6-B498-43B3-948B-1728B52AA6E4}">
                <adec:decorative xmlns:adec="http://schemas.microsoft.com/office/drawing/2017/decorative" val="1"/>
              </a:ext>
            </a:extLst>
          </p:cNvPr>
          <p:cNvCxnSpPr>
            <a:cxnSpLocks/>
          </p:cNvCxnSpPr>
          <p:nvPr userDrawn="1"/>
        </p:nvCxnSpPr>
        <p:spPr>
          <a:xfrm flipV="1">
            <a:off x="4114800" y="6300216"/>
            <a:ext cx="0" cy="457200"/>
          </a:xfrm>
          <a:prstGeom prst="line">
            <a:avLst/>
          </a:prstGeom>
          <a:ln w="57150">
            <a:solidFill>
              <a:srgbClr val="A4A3B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FDA5307-D493-EED5-03D4-3703173F7C06}"/>
              </a:ext>
              <a:ext uri="{C183D7F6-B498-43B3-948B-1728B52AA6E4}">
                <adec:decorative xmlns:adec="http://schemas.microsoft.com/office/drawing/2017/decorative" val="1"/>
              </a:ext>
            </a:extLst>
          </p:cNvPr>
          <p:cNvCxnSpPr>
            <a:cxnSpLocks/>
          </p:cNvCxnSpPr>
          <p:nvPr userDrawn="1"/>
        </p:nvCxnSpPr>
        <p:spPr>
          <a:xfrm flipV="1">
            <a:off x="9628632" y="6304163"/>
            <a:ext cx="0" cy="457200"/>
          </a:xfrm>
          <a:prstGeom prst="line">
            <a:avLst/>
          </a:prstGeom>
          <a:ln w="57150">
            <a:solidFill>
              <a:srgbClr val="A4A3B1"/>
            </a:solidFill>
          </a:ln>
        </p:spPr>
        <p:style>
          <a:lnRef idx="1">
            <a:schemeClr val="accent1"/>
          </a:lnRef>
          <a:fillRef idx="0">
            <a:schemeClr val="accent1"/>
          </a:fillRef>
          <a:effectRef idx="0">
            <a:schemeClr val="accent1"/>
          </a:effectRef>
          <a:fontRef idx="minor">
            <a:schemeClr val="tx1"/>
          </a:fontRef>
        </p:style>
      </p:cxnSp>
      <p:pic>
        <p:nvPicPr>
          <p:cNvPr id="2" name="Picture 2">
            <a:extLst>
              <a:ext uri="{FF2B5EF4-FFF2-40B4-BE49-F238E27FC236}">
                <a16:creationId xmlns:a16="http://schemas.microsoft.com/office/drawing/2014/main" id="{8F8974E1-09CD-BFEC-EFD0-454AAEF39FD3}"/>
              </a:ext>
              <a:ext uri="{C183D7F6-B498-43B3-948B-1728B52AA6E4}">
                <adec:decorative xmlns:adec="http://schemas.microsoft.com/office/drawing/2017/decorative" val="1"/>
              </a:ext>
            </a:extLst>
          </p:cNvPr>
          <p:cNvPicPr>
            <a:picLocks noChangeAspect="1" noChangeArrowheads="1"/>
          </p:cNvPicPr>
          <p:nvPr userDrawn="1"/>
        </p:nvPicPr>
        <p:blipFill>
          <a:blip r:embed="rId25" cstate="print">
            <a:extLst>
              <a:ext uri="{28A0092B-C50C-407E-A947-70E740481C1C}">
                <a14:useLocalDpi xmlns:a14="http://schemas.microsoft.com/office/drawing/2010/main" val="0"/>
              </a:ext>
            </a:extLst>
          </a:blip>
          <a:srcRect/>
          <a:stretch>
            <a:fillRect/>
          </a:stretch>
        </p:blipFill>
        <p:spPr bwMode="auto">
          <a:xfrm>
            <a:off x="9784080" y="6263640"/>
            <a:ext cx="1860321" cy="451255"/>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5">
            <a:extLst>
              <a:ext uri="{FF2B5EF4-FFF2-40B4-BE49-F238E27FC236}">
                <a16:creationId xmlns:a16="http://schemas.microsoft.com/office/drawing/2014/main" id="{194E2145-5564-C4A8-520B-9A01BF97F905}"/>
              </a:ext>
            </a:extLst>
          </p:cNvPr>
          <p:cNvSpPr>
            <a:spLocks noGrp="1"/>
          </p:cNvSpPr>
          <p:nvPr>
            <p:ph type="sldNum" sz="quarter" idx="4"/>
          </p:nvPr>
        </p:nvSpPr>
        <p:spPr>
          <a:xfrm>
            <a:off x="11657099" y="6477918"/>
            <a:ext cx="500408" cy="344811"/>
          </a:xfrm>
          <a:prstGeom prst="rect">
            <a:avLst/>
          </a:prstGeom>
        </p:spPr>
        <p:txBody>
          <a:bodyPr vert="horz" lIns="91440" tIns="45720" rIns="91440" bIns="45720" rtlCol="0" anchor="ctr"/>
          <a:lstStyle>
            <a:lvl1pPr algn="r">
              <a:defRPr sz="180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fld id="{E1CE52AA-BB93-4FDB-9629-C6421C98F39B}" type="slidenum">
              <a:rPr lang="en-US" smtClean="0"/>
              <a:pPr/>
              <a:t>‹#›</a:t>
            </a:fld>
            <a:endParaRPr lang="en-US" dirty="0"/>
          </a:p>
        </p:txBody>
      </p:sp>
    </p:spTree>
    <p:custDataLst>
      <p:tags r:id="rId22"/>
    </p:custDataLst>
    <p:extLst>
      <p:ext uri="{BB962C8B-B14F-4D97-AF65-F5344CB8AC3E}">
        <p14:creationId xmlns:p14="http://schemas.microsoft.com/office/powerpoint/2010/main" val="1111841951"/>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 id="2147483727" r:id="rId14"/>
    <p:sldLayoutId id="2147483728" r:id="rId15"/>
    <p:sldLayoutId id="2147483729" r:id="rId16"/>
    <p:sldLayoutId id="2147483730" r:id="rId17"/>
    <p:sldLayoutId id="2147483731" r:id="rId18"/>
    <p:sldLayoutId id="2147483732" r:id="rId19"/>
    <p:sldLayoutId id="2147483733" r:id="rId20"/>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0.xml"/><Relationship Id="rId1" Type="http://schemas.openxmlformats.org/officeDocument/2006/relationships/slideLayout" Target="../slideLayouts/slideLayout51.xml"/><Relationship Id="rId5" Type="http://schemas.openxmlformats.org/officeDocument/2006/relationships/image" Target="../media/image26.png"/><Relationship Id="rId4" Type="http://schemas.openxmlformats.org/officeDocument/2006/relationships/image" Target="../media/image25.em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hyperlink" Target="mailto:DWFAPrograms.DEED@state.mn.us" TargetMode="External"/><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7.jpg"/></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6.jpe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51.xml"/><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5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3477836"/>
            <a:ext cx="12192000" cy="1805363"/>
          </a:xfrm>
        </p:spPr>
        <p:txBody>
          <a:bodyPr>
            <a:normAutofit/>
          </a:bodyPr>
          <a:lstStyle/>
          <a:p>
            <a:r>
              <a:rPr lang="en-US" sz="5400" dirty="0">
                <a:effectLst/>
                <a:latin typeface="Calibri" panose="020F0502020204030204" pitchFamily="34" charset="0"/>
                <a:ea typeface="Times New Roman" panose="02020603050405020304" pitchFamily="18" charset="0"/>
              </a:rPr>
              <a:t>Overview of Work-Based Trainings</a:t>
            </a:r>
            <a:endParaRPr lang="en-US" sz="5400" dirty="0"/>
          </a:p>
        </p:txBody>
      </p:sp>
      <p:sp>
        <p:nvSpPr>
          <p:cNvPr id="6" name="Text Placeholder 5">
            <a:extLst>
              <a:ext uri="{FF2B5EF4-FFF2-40B4-BE49-F238E27FC236}">
                <a16:creationId xmlns:a16="http://schemas.microsoft.com/office/drawing/2014/main" id="{C1F4C7CA-C71C-39ED-4204-B9FFDB6465C6}"/>
              </a:ext>
            </a:extLst>
          </p:cNvPr>
          <p:cNvSpPr>
            <a:spLocks noGrp="1"/>
          </p:cNvSpPr>
          <p:nvPr>
            <p:ph type="body" sz="quarter" idx="14"/>
          </p:nvPr>
        </p:nvSpPr>
        <p:spPr>
          <a:xfrm>
            <a:off x="2519679" y="5444520"/>
            <a:ext cx="6587067" cy="554755"/>
          </a:xfrm>
        </p:spPr>
        <p:txBody>
          <a:bodyPr>
            <a:normAutofit/>
          </a:bodyPr>
          <a:lstStyle/>
          <a:p>
            <a:r>
              <a:rPr lang="en-US" sz="2800" dirty="0"/>
              <a:t>May 16, 2024</a:t>
            </a:r>
          </a:p>
        </p:txBody>
      </p:sp>
      <p:pic>
        <p:nvPicPr>
          <p:cNvPr id="3" name="Picture 2" descr="Seated people in rows indoors, with one arm raised, facing standing presenter in formal dress shirt and tie">
            <a:extLst>
              <a:ext uri="{FF2B5EF4-FFF2-40B4-BE49-F238E27FC236}">
                <a16:creationId xmlns:a16="http://schemas.microsoft.com/office/drawing/2014/main" id="{6302231D-011B-956A-46F4-5D8CA33E6E9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31816" y="252946"/>
            <a:ext cx="4815772" cy="3224890"/>
          </a:xfrm>
          <a:prstGeom prst="rect">
            <a:avLst/>
          </a:prstGeom>
        </p:spPr>
      </p:pic>
    </p:spTree>
    <p:extLst>
      <p:ext uri="{BB962C8B-B14F-4D97-AF65-F5344CB8AC3E}">
        <p14:creationId xmlns:p14="http://schemas.microsoft.com/office/powerpoint/2010/main" val="25832790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descr="Map of Minnesota Regional and local workforce development areas">
            <a:extLst>
              <a:ext uri="{FF2B5EF4-FFF2-40B4-BE49-F238E27FC236}">
                <a16:creationId xmlns:a16="http://schemas.microsoft.com/office/drawing/2014/main" id="{D2AEEDFA-2F55-3D68-ABC4-C64945C474AF}"/>
              </a:ext>
            </a:extLst>
          </p:cNvPr>
          <p:cNvGraphicFramePr>
            <a:graphicFrameLocks noChangeAspect="1"/>
          </p:cNvGraphicFramePr>
          <p:nvPr>
            <p:extLst>
              <p:ext uri="{D42A27DB-BD31-4B8C-83A1-F6EECF244321}">
                <p14:modId xmlns:p14="http://schemas.microsoft.com/office/powerpoint/2010/main" val="1109480910"/>
              </p:ext>
            </p:extLst>
          </p:nvPr>
        </p:nvGraphicFramePr>
        <p:xfrm>
          <a:off x="905347" y="139869"/>
          <a:ext cx="5190653" cy="6718126"/>
        </p:xfrm>
        <a:graphic>
          <a:graphicData uri="http://schemas.openxmlformats.org/presentationml/2006/ole">
            <mc:AlternateContent xmlns:mc="http://schemas.openxmlformats.org/markup-compatibility/2006">
              <mc:Choice xmlns:v="urn:schemas-microsoft-com:vml" Requires="v">
                <p:oleObj name="Acrobat Document" r:id="rId3" imgW="5829252" imgH="7543510" progId="Acrobat.Document.DC">
                  <p:embed/>
                </p:oleObj>
              </mc:Choice>
              <mc:Fallback>
                <p:oleObj name="Acrobat Document" r:id="rId3" imgW="5829252" imgH="7543510" progId="Acrobat.Document.DC">
                  <p:embed/>
                  <p:pic>
                    <p:nvPicPr>
                      <p:cNvPr id="4" name="Object 3">
                        <a:extLst>
                          <a:ext uri="{FF2B5EF4-FFF2-40B4-BE49-F238E27FC236}">
                            <a16:creationId xmlns:a16="http://schemas.microsoft.com/office/drawing/2014/main" id="{D2AEEDFA-2F55-3D68-ABC4-C64945C474AF}"/>
                          </a:ext>
                        </a:extLst>
                      </p:cNvPr>
                      <p:cNvPicPr/>
                      <p:nvPr/>
                    </p:nvPicPr>
                    <p:blipFill>
                      <a:blip r:embed="rId4"/>
                      <a:stretch>
                        <a:fillRect/>
                      </a:stretch>
                    </p:blipFill>
                    <p:spPr>
                      <a:xfrm>
                        <a:off x="905347" y="139869"/>
                        <a:ext cx="5190653" cy="6718126"/>
                      </a:xfrm>
                      <a:prstGeom prst="rect">
                        <a:avLst/>
                      </a:prstGeom>
                    </p:spPr>
                  </p:pic>
                </p:oleObj>
              </mc:Fallback>
            </mc:AlternateContent>
          </a:graphicData>
        </a:graphic>
      </p:graphicFrame>
      <p:pic>
        <p:nvPicPr>
          <p:cNvPr id="2" name="Picture 1" descr="Pie chart regional IWT dollars">
            <a:extLst>
              <a:ext uri="{FF2B5EF4-FFF2-40B4-BE49-F238E27FC236}">
                <a16:creationId xmlns:a16="http://schemas.microsoft.com/office/drawing/2014/main" id="{613A2C5F-65CA-3BD6-54B2-C38B81EA0F9E}"/>
              </a:ext>
            </a:extLst>
          </p:cNvPr>
          <p:cNvPicPr>
            <a:picLocks noChangeAspect="1"/>
          </p:cNvPicPr>
          <p:nvPr/>
        </p:nvPicPr>
        <p:blipFill>
          <a:blip r:embed="rId5"/>
          <a:stretch>
            <a:fillRect/>
          </a:stretch>
        </p:blipFill>
        <p:spPr>
          <a:xfrm>
            <a:off x="6096000" y="822734"/>
            <a:ext cx="5742930" cy="5212532"/>
          </a:xfrm>
          <a:prstGeom prst="rect">
            <a:avLst/>
          </a:prstGeom>
        </p:spPr>
      </p:pic>
    </p:spTree>
    <p:extLst>
      <p:ext uri="{BB962C8B-B14F-4D97-AF65-F5344CB8AC3E}">
        <p14:creationId xmlns:p14="http://schemas.microsoft.com/office/powerpoint/2010/main" val="4763604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37FE1A-C963-DE8F-7A82-DBC035F7D313}"/>
              </a:ext>
            </a:extLst>
          </p:cNvPr>
          <p:cNvSpPr>
            <a:spLocks noGrp="1"/>
          </p:cNvSpPr>
          <p:nvPr>
            <p:ph type="title"/>
          </p:nvPr>
        </p:nvSpPr>
        <p:spPr/>
        <p:txBody>
          <a:bodyPr>
            <a:normAutofit/>
          </a:bodyPr>
          <a:lstStyle/>
          <a:p>
            <a:r>
              <a:rPr lang="en-US" sz="4800" dirty="0">
                <a:solidFill>
                  <a:srgbClr val="FFFFFF"/>
                </a:solidFill>
              </a:rPr>
              <a:t>Reminders</a:t>
            </a:r>
          </a:p>
        </p:txBody>
      </p:sp>
      <p:sp>
        <p:nvSpPr>
          <p:cNvPr id="3" name="Content Placeholder 2">
            <a:extLst>
              <a:ext uri="{FF2B5EF4-FFF2-40B4-BE49-F238E27FC236}">
                <a16:creationId xmlns:a16="http://schemas.microsoft.com/office/drawing/2014/main" id="{0CDEA977-43C6-0A61-FE03-54530B85DCC6}"/>
              </a:ext>
            </a:extLst>
          </p:cNvPr>
          <p:cNvSpPr>
            <a:spLocks noGrp="1"/>
          </p:cNvSpPr>
          <p:nvPr>
            <p:ph idx="1"/>
          </p:nvPr>
        </p:nvSpPr>
        <p:spPr>
          <a:xfrm>
            <a:off x="926690" y="1579819"/>
            <a:ext cx="10515600" cy="4351338"/>
          </a:xfrm>
        </p:spPr>
        <p:txBody>
          <a:bodyPr anchor="ctr">
            <a:normAutofit/>
          </a:bodyPr>
          <a:lstStyle/>
          <a:p>
            <a:r>
              <a:rPr lang="en-US" sz="2400" dirty="0"/>
              <a:t>Work-based training is an allowable activity in WIOA Adult, WIOA DW, State DW as well as other programs</a:t>
            </a:r>
          </a:p>
          <a:p>
            <a:r>
              <a:rPr lang="en-US" sz="2400" dirty="0"/>
              <a:t>Grantee can use up to 10% of Adult &amp; DW funds for Transition Jobs</a:t>
            </a:r>
          </a:p>
          <a:p>
            <a:r>
              <a:rPr lang="en-US" sz="2400" dirty="0"/>
              <a:t>Up to 20% of State DW funds can be used for IWT per PY</a:t>
            </a:r>
          </a:p>
          <a:p>
            <a:r>
              <a:rPr lang="en-US" sz="2400" dirty="0"/>
              <a:t>Up to 20% of WIOA Adult &amp; DW funds (combined) can be used for IWT per PY</a:t>
            </a:r>
          </a:p>
          <a:p>
            <a:r>
              <a:rPr lang="en-US" sz="2400" dirty="0"/>
              <a:t>Reimbursements to employers for up to 75% of wages for OJT</a:t>
            </a:r>
          </a:p>
        </p:txBody>
      </p:sp>
    </p:spTree>
    <p:extLst>
      <p:ext uri="{BB962C8B-B14F-4D97-AF65-F5344CB8AC3E}">
        <p14:creationId xmlns:p14="http://schemas.microsoft.com/office/powerpoint/2010/main" val="37439967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BDDEA-80E5-FE51-F533-E4ECAE7F474D}"/>
              </a:ext>
            </a:extLst>
          </p:cNvPr>
          <p:cNvSpPr>
            <a:spLocks noGrp="1"/>
          </p:cNvSpPr>
          <p:nvPr>
            <p:ph type="ctrTitle"/>
          </p:nvPr>
        </p:nvSpPr>
        <p:spPr>
          <a:xfrm>
            <a:off x="0" y="2684206"/>
            <a:ext cx="12192000" cy="2703582"/>
          </a:xfrm>
        </p:spPr>
        <p:txBody>
          <a:bodyPr vert="horz" lIns="91440" tIns="45720" rIns="91440" bIns="45720" rtlCol="0" anchor="b">
            <a:normAutofit fontScale="90000"/>
          </a:bodyPr>
          <a:lstStyle/>
          <a:p>
            <a:r>
              <a:rPr lang="en-US" sz="6600" kern="1200" dirty="0">
                <a:latin typeface="+mj-lt"/>
                <a:ea typeface="+mj-ea"/>
                <a:cs typeface="+mj-cs"/>
              </a:rPr>
              <a:t>Work-based Training Definitions, Financial Coding, and Performance Impacts</a:t>
            </a:r>
          </a:p>
        </p:txBody>
      </p:sp>
      <p:sp>
        <p:nvSpPr>
          <p:cNvPr id="3" name="Text Placeholder 2">
            <a:extLst>
              <a:ext uri="{FF2B5EF4-FFF2-40B4-BE49-F238E27FC236}">
                <a16:creationId xmlns:a16="http://schemas.microsoft.com/office/drawing/2014/main" id="{351584A8-FFEE-CD87-0287-6297F74B64DC}"/>
              </a:ext>
            </a:extLst>
          </p:cNvPr>
          <p:cNvSpPr>
            <a:spLocks noGrp="1"/>
          </p:cNvSpPr>
          <p:nvPr>
            <p:ph type="body" sz="quarter" idx="14"/>
          </p:nvPr>
        </p:nvSpPr>
        <p:spPr/>
        <p:txBody>
          <a:bodyPr vert="horz" lIns="91440" tIns="45720" rIns="91440" bIns="45720" rtlCol="0">
            <a:normAutofit/>
          </a:bodyPr>
          <a:lstStyle/>
          <a:p>
            <a:r>
              <a:rPr lang="en-US" kern="1200" dirty="0">
                <a:solidFill>
                  <a:schemeClr val="tx1"/>
                </a:solidFill>
                <a:latin typeface="+mn-lt"/>
                <a:ea typeface="+mn-ea"/>
                <a:cs typeface="+mn-cs"/>
              </a:rPr>
              <a:t>Amy Carlson, Performance Accountability Supervisor</a:t>
            </a:r>
          </a:p>
        </p:txBody>
      </p:sp>
    </p:spTree>
    <p:extLst>
      <p:ext uri="{BB962C8B-B14F-4D97-AF65-F5344CB8AC3E}">
        <p14:creationId xmlns:p14="http://schemas.microsoft.com/office/powerpoint/2010/main" val="15348554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242DFCB9-41AC-86AE-E8B7-B02004B321AC}"/>
              </a:ext>
            </a:extLst>
          </p:cNvPr>
          <p:cNvSpPr>
            <a:spLocks noGrp="1"/>
          </p:cNvSpPr>
          <p:nvPr>
            <p:ph type="title"/>
          </p:nvPr>
        </p:nvSpPr>
        <p:spPr>
          <a:xfrm>
            <a:off x="838200" y="152400"/>
            <a:ext cx="10515600" cy="914400"/>
          </a:xfrm>
        </p:spPr>
        <p:txBody>
          <a:bodyPr>
            <a:normAutofit fontScale="90000"/>
          </a:bodyPr>
          <a:lstStyle/>
          <a:p>
            <a:r>
              <a:rPr lang="en-US" sz="4000" b="1" dirty="0"/>
              <a:t>Work-based Training Definitions, Financial coding, and Performance Impacts</a:t>
            </a:r>
          </a:p>
        </p:txBody>
      </p:sp>
      <p:sp>
        <p:nvSpPr>
          <p:cNvPr id="3" name="Content Placeholder 2">
            <a:extLst>
              <a:ext uri="{FF2B5EF4-FFF2-40B4-BE49-F238E27FC236}">
                <a16:creationId xmlns:a16="http://schemas.microsoft.com/office/drawing/2014/main" id="{0CDEA977-43C6-0A61-FE03-54530B85DCC6}"/>
              </a:ext>
            </a:extLst>
          </p:cNvPr>
          <p:cNvSpPr>
            <a:spLocks noGrp="1"/>
          </p:cNvSpPr>
          <p:nvPr>
            <p:ph idx="1"/>
          </p:nvPr>
        </p:nvSpPr>
        <p:spPr>
          <a:xfrm>
            <a:off x="916858" y="1516429"/>
            <a:ext cx="10515600" cy="4251960"/>
          </a:xfrm>
        </p:spPr>
        <p:txBody>
          <a:bodyPr>
            <a:noAutofit/>
          </a:bodyPr>
          <a:lstStyle/>
          <a:p>
            <a:r>
              <a:rPr lang="en-US" sz="1400" b="1" dirty="0"/>
              <a:t>Apprenticeship</a:t>
            </a:r>
          </a:p>
          <a:p>
            <a:pPr lvl="1">
              <a:spcBef>
                <a:spcPts val="600"/>
              </a:spcBef>
              <a:spcAft>
                <a:spcPts val="600"/>
              </a:spcAft>
              <a:buFont typeface="Wingdings" panose="05000000000000000000" pitchFamily="2" charset="2"/>
              <a:buChar char="Ø"/>
            </a:pPr>
            <a:r>
              <a:rPr lang="en-US" sz="1400" b="1" u="sng" dirty="0"/>
              <a:t>Definition</a:t>
            </a:r>
            <a:r>
              <a:rPr lang="en-US" sz="1400" b="1" dirty="0"/>
              <a:t>: </a:t>
            </a:r>
            <a:r>
              <a:rPr lang="en-US" sz="1400" dirty="0"/>
              <a:t>Provides a unique combination of structured learning with on-the-job training from an assigned mentor. Related instruction, technical training or other certified training is provided by apprenticeship training centers, technical schools, community colleges, and/or institutions employing distance and computer-based learning approaches. Registered Apprenticeship Programs must be certified by the Minnesota Department of Labor and Industry. All Registered Apprenticeships must include an industry recognized credential.</a:t>
            </a:r>
          </a:p>
          <a:p>
            <a:pPr lvl="1">
              <a:spcBef>
                <a:spcPts val="600"/>
              </a:spcBef>
              <a:spcAft>
                <a:spcPts val="600"/>
              </a:spcAft>
              <a:buFont typeface="Wingdings" panose="05000000000000000000" pitchFamily="2" charset="2"/>
              <a:buChar char="Ø"/>
            </a:pPr>
            <a:r>
              <a:rPr lang="en-US" sz="1400" b="1" u="sng" dirty="0"/>
              <a:t>Financial Coding</a:t>
            </a:r>
            <a:r>
              <a:rPr lang="en-US" sz="1400" dirty="0"/>
              <a:t>: Training costs</a:t>
            </a:r>
          </a:p>
          <a:p>
            <a:pPr lvl="1">
              <a:spcBef>
                <a:spcPts val="600"/>
              </a:spcBef>
              <a:spcAft>
                <a:spcPts val="1800"/>
              </a:spcAft>
              <a:buFont typeface="Wingdings" panose="05000000000000000000" pitchFamily="2" charset="2"/>
              <a:buChar char="Ø"/>
            </a:pPr>
            <a:r>
              <a:rPr lang="en-US" sz="1400" b="1" u="sng" dirty="0"/>
              <a:t>Performance Impacts</a:t>
            </a:r>
            <a:r>
              <a:rPr lang="en-US" sz="1400" dirty="0"/>
              <a:t>: Requires annual Measurable Skill Gains, at lease 1 captured credential, and earnings in the 2</a:t>
            </a:r>
            <a:r>
              <a:rPr lang="en-US" sz="1400" baseline="30000" dirty="0"/>
              <a:t>nd</a:t>
            </a:r>
            <a:r>
              <a:rPr lang="en-US" sz="1400" dirty="0"/>
              <a:t> and 4</a:t>
            </a:r>
            <a:r>
              <a:rPr lang="en-US" sz="1400" baseline="30000" dirty="0"/>
              <a:t>th</a:t>
            </a:r>
            <a:r>
              <a:rPr lang="en-US" sz="1400" dirty="0"/>
              <a:t> quarters after program exit.</a:t>
            </a:r>
          </a:p>
          <a:p>
            <a:r>
              <a:rPr lang="en-US" sz="1400" b="1" dirty="0"/>
              <a:t>Customized Training</a:t>
            </a:r>
          </a:p>
          <a:p>
            <a:pPr lvl="1">
              <a:spcBef>
                <a:spcPts val="600"/>
              </a:spcBef>
              <a:spcAft>
                <a:spcPts val="600"/>
              </a:spcAft>
              <a:buFont typeface="Wingdings" panose="05000000000000000000" pitchFamily="2" charset="2"/>
              <a:buChar char="Ø"/>
            </a:pPr>
            <a:r>
              <a:rPr lang="en-US" sz="1400" b="1" u="sng" dirty="0"/>
              <a:t>Definition</a:t>
            </a:r>
            <a:r>
              <a:rPr lang="en-US" sz="1400" b="1" dirty="0"/>
              <a:t>: </a:t>
            </a:r>
            <a:r>
              <a:rPr lang="en-US" sz="1400" dirty="0"/>
              <a:t>Training that is designed to meet the specific requirements of an employer (including a group of employers) that is conducted with a commitment by the employer to employ an individual upon successful completion of the training and for which the employer pays a significant portion of the cost of training according to several criteria.</a:t>
            </a:r>
          </a:p>
          <a:p>
            <a:pPr lvl="1">
              <a:spcBef>
                <a:spcPts val="600"/>
              </a:spcBef>
              <a:spcAft>
                <a:spcPts val="600"/>
              </a:spcAft>
              <a:buFont typeface="Wingdings" panose="05000000000000000000" pitchFamily="2" charset="2"/>
              <a:buChar char="Ø"/>
            </a:pPr>
            <a:r>
              <a:rPr lang="en-US" sz="1400" b="1" u="sng" dirty="0"/>
              <a:t>Financial Coding</a:t>
            </a:r>
            <a:r>
              <a:rPr lang="en-US" sz="1400" dirty="0"/>
              <a:t>: Training costs</a:t>
            </a:r>
          </a:p>
          <a:p>
            <a:pPr lvl="1">
              <a:spcBef>
                <a:spcPts val="600"/>
              </a:spcBef>
              <a:spcAft>
                <a:spcPts val="600"/>
              </a:spcAft>
              <a:buFont typeface="Wingdings" panose="05000000000000000000" pitchFamily="2" charset="2"/>
              <a:buChar char="Ø"/>
            </a:pPr>
            <a:r>
              <a:rPr lang="en-US" sz="1400" b="1" u="sng" dirty="0"/>
              <a:t>Performance Impacts</a:t>
            </a:r>
            <a:r>
              <a:rPr lang="en-US" sz="1400" dirty="0"/>
              <a:t>: Requires annual Measurable Skill Gains, at lease 1 captured credential, and earnings in the 2</a:t>
            </a:r>
            <a:r>
              <a:rPr lang="en-US" sz="1400" baseline="30000" dirty="0"/>
              <a:t>nd</a:t>
            </a:r>
            <a:r>
              <a:rPr lang="en-US" sz="1400" dirty="0"/>
              <a:t> and 4</a:t>
            </a:r>
            <a:r>
              <a:rPr lang="en-US" sz="1400" baseline="30000" dirty="0"/>
              <a:t>th</a:t>
            </a:r>
            <a:r>
              <a:rPr lang="en-US" sz="1400" dirty="0"/>
              <a:t> quarters after program exit.</a:t>
            </a:r>
          </a:p>
        </p:txBody>
      </p:sp>
    </p:spTree>
    <p:extLst>
      <p:ext uri="{BB962C8B-B14F-4D97-AF65-F5344CB8AC3E}">
        <p14:creationId xmlns:p14="http://schemas.microsoft.com/office/powerpoint/2010/main" val="29426996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4D853C3-1662-F019-FABE-0D540B2CF869}"/>
              </a:ext>
            </a:extLst>
          </p:cNvPr>
          <p:cNvSpPr>
            <a:spLocks noGrp="1"/>
          </p:cNvSpPr>
          <p:nvPr>
            <p:ph type="title"/>
          </p:nvPr>
        </p:nvSpPr>
        <p:spPr>
          <a:xfrm>
            <a:off x="838200" y="152400"/>
            <a:ext cx="10515600" cy="914400"/>
          </a:xfrm>
        </p:spPr>
        <p:txBody>
          <a:bodyPr>
            <a:normAutofit fontScale="90000"/>
          </a:bodyPr>
          <a:lstStyle/>
          <a:p>
            <a:r>
              <a:rPr lang="en-US" sz="4000" b="1" dirty="0"/>
              <a:t>Work-based Training Definitions, Financial coding, and Performance Impacts (Continued)</a:t>
            </a:r>
          </a:p>
        </p:txBody>
      </p:sp>
      <p:sp>
        <p:nvSpPr>
          <p:cNvPr id="3" name="Content Placeholder 2">
            <a:extLst>
              <a:ext uri="{FF2B5EF4-FFF2-40B4-BE49-F238E27FC236}">
                <a16:creationId xmlns:a16="http://schemas.microsoft.com/office/drawing/2014/main" id="{0CDEA977-43C6-0A61-FE03-54530B85DCC6}"/>
              </a:ext>
            </a:extLst>
          </p:cNvPr>
          <p:cNvSpPr>
            <a:spLocks noGrp="1" noRot="1" noMove="1" noResize="1" noEditPoints="1" noAdjustHandles="1" noChangeArrowheads="1" noChangeShapeType="1"/>
          </p:cNvSpPr>
          <p:nvPr>
            <p:ph idx="1"/>
          </p:nvPr>
        </p:nvSpPr>
        <p:spPr>
          <a:xfrm>
            <a:off x="838200" y="1929384"/>
            <a:ext cx="10515600" cy="4251960"/>
          </a:xfrm>
        </p:spPr>
        <p:txBody>
          <a:bodyPr>
            <a:normAutofit lnSpcReduction="10000"/>
          </a:bodyPr>
          <a:lstStyle/>
          <a:p>
            <a:r>
              <a:rPr lang="en-US" sz="1500" b="1" dirty="0"/>
              <a:t>Incumbent Worker Credential Waiver (STATE FUNDED DISLOCATED WORKER ONLY)</a:t>
            </a:r>
          </a:p>
          <a:p>
            <a:pPr lvl="1">
              <a:spcBef>
                <a:spcPts val="600"/>
              </a:spcBef>
              <a:spcAft>
                <a:spcPts val="600"/>
              </a:spcAft>
              <a:buFont typeface="Wingdings" panose="05000000000000000000" pitchFamily="2" charset="2"/>
              <a:buChar char="Ø"/>
            </a:pPr>
            <a:r>
              <a:rPr lang="en-US" sz="1500" b="1" u="sng" dirty="0"/>
              <a:t>Definition</a:t>
            </a:r>
            <a:r>
              <a:rPr lang="en-US" sz="1500" b="1" dirty="0"/>
              <a:t>: </a:t>
            </a:r>
            <a:r>
              <a:rPr lang="en-US" sz="1500" b="0" i="0" u="none" strike="noStrike" baseline="0" dirty="0">
                <a:latin typeface="Calibri" panose="020F0502020204030204" pitchFamily="34" charset="0"/>
              </a:rPr>
              <a:t>Only to be used for participants with an eligibility basis of Incumbent Worker. This activity means the participant is still employed and to prevent a layoff, they require training. The training needed will not end in a credential. Once training is completed, they will exit the program and remain employed in a secure position. </a:t>
            </a:r>
          </a:p>
          <a:p>
            <a:pPr lvl="1">
              <a:spcBef>
                <a:spcPts val="600"/>
              </a:spcBef>
              <a:spcAft>
                <a:spcPts val="600"/>
              </a:spcAft>
              <a:buFont typeface="Wingdings" panose="05000000000000000000" pitchFamily="2" charset="2"/>
              <a:buChar char="Ø"/>
            </a:pPr>
            <a:r>
              <a:rPr lang="en-US" sz="1500" b="1" u="sng" dirty="0"/>
              <a:t>Financial Coding</a:t>
            </a:r>
            <a:r>
              <a:rPr lang="en-US" sz="1500" dirty="0"/>
              <a:t>: Training costs</a:t>
            </a:r>
          </a:p>
          <a:p>
            <a:pPr lvl="1">
              <a:spcBef>
                <a:spcPts val="600"/>
              </a:spcBef>
              <a:spcAft>
                <a:spcPts val="1800"/>
              </a:spcAft>
              <a:buFont typeface="Wingdings" panose="05000000000000000000" pitchFamily="2" charset="2"/>
              <a:buChar char="Ø"/>
            </a:pPr>
            <a:r>
              <a:rPr lang="en-US" sz="1500" b="1" u="sng" dirty="0"/>
              <a:t>Performance Impacts</a:t>
            </a:r>
            <a:r>
              <a:rPr lang="en-US" sz="1500" dirty="0"/>
              <a:t>: Requires annual Measurable Skill Gains and earnings in the 2</a:t>
            </a:r>
            <a:r>
              <a:rPr lang="en-US" sz="1500" baseline="30000" dirty="0"/>
              <a:t>nd</a:t>
            </a:r>
            <a:r>
              <a:rPr lang="en-US" sz="1500" dirty="0"/>
              <a:t> and 4</a:t>
            </a:r>
            <a:r>
              <a:rPr lang="en-US" sz="1500" baseline="30000" dirty="0"/>
              <a:t>th</a:t>
            </a:r>
            <a:r>
              <a:rPr lang="en-US" sz="1500" dirty="0"/>
              <a:t> quarters after program exit.</a:t>
            </a:r>
          </a:p>
          <a:p>
            <a:r>
              <a:rPr lang="en-US" sz="1500" b="1" dirty="0"/>
              <a:t>Incumbent Worker Training (STATE or WIOA FUNDED DISLOCATED WORKER)</a:t>
            </a:r>
          </a:p>
          <a:p>
            <a:pPr lvl="1">
              <a:spcBef>
                <a:spcPts val="600"/>
              </a:spcBef>
              <a:spcAft>
                <a:spcPts val="600"/>
              </a:spcAft>
              <a:buFont typeface="Wingdings" panose="05000000000000000000" pitchFamily="2" charset="2"/>
              <a:buChar char="Ø"/>
            </a:pPr>
            <a:r>
              <a:rPr lang="en-US" sz="1500" b="1" u="sng" dirty="0"/>
              <a:t>Definition</a:t>
            </a:r>
            <a:r>
              <a:rPr lang="en-US" sz="1500" b="1" dirty="0"/>
              <a:t>: </a:t>
            </a:r>
            <a:r>
              <a:rPr lang="en-US" sz="1500" dirty="0"/>
              <a:t>Only to be used for participants with an eligibility basis of “Incumbent Worker”. This activity means the participant is still employed and to prevent a layoff, they require training. The training needs to end in an industry recognized credential. Once training is completed, they will exit the program and remain employed in a secure position.</a:t>
            </a:r>
          </a:p>
          <a:p>
            <a:pPr lvl="1">
              <a:spcBef>
                <a:spcPts val="600"/>
              </a:spcBef>
              <a:spcAft>
                <a:spcPts val="600"/>
              </a:spcAft>
              <a:buFont typeface="Wingdings" panose="05000000000000000000" pitchFamily="2" charset="2"/>
              <a:buChar char="Ø"/>
            </a:pPr>
            <a:r>
              <a:rPr lang="en-US" sz="1500" b="1" u="sng" dirty="0"/>
              <a:t>Financial Coding</a:t>
            </a:r>
            <a:r>
              <a:rPr lang="en-US" sz="1500" dirty="0"/>
              <a:t>: Training costs</a:t>
            </a:r>
          </a:p>
          <a:p>
            <a:pPr lvl="1">
              <a:spcBef>
                <a:spcPts val="600"/>
              </a:spcBef>
              <a:spcAft>
                <a:spcPts val="600"/>
              </a:spcAft>
              <a:buFont typeface="Wingdings" panose="05000000000000000000" pitchFamily="2" charset="2"/>
              <a:buChar char="Ø"/>
            </a:pPr>
            <a:r>
              <a:rPr lang="en-US" sz="1500" b="1" u="sng" dirty="0"/>
              <a:t>Performance Impacts</a:t>
            </a:r>
            <a:r>
              <a:rPr lang="en-US" sz="1500" dirty="0"/>
              <a:t>: Requires annual Measurable Skill Gains, at lease 1 captured credential, and earnings in the 2</a:t>
            </a:r>
            <a:r>
              <a:rPr lang="en-US" sz="1500" baseline="30000" dirty="0"/>
              <a:t>nd</a:t>
            </a:r>
            <a:r>
              <a:rPr lang="en-US" sz="1500" dirty="0"/>
              <a:t> and 4</a:t>
            </a:r>
            <a:r>
              <a:rPr lang="en-US" sz="1500" baseline="30000" dirty="0"/>
              <a:t>th</a:t>
            </a:r>
            <a:r>
              <a:rPr lang="en-US" sz="1500" dirty="0"/>
              <a:t> quarters after program exit.</a:t>
            </a:r>
          </a:p>
        </p:txBody>
      </p:sp>
    </p:spTree>
    <p:extLst>
      <p:ext uri="{BB962C8B-B14F-4D97-AF65-F5344CB8AC3E}">
        <p14:creationId xmlns:p14="http://schemas.microsoft.com/office/powerpoint/2010/main" val="15914265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37FE1A-C963-DE8F-7A82-DBC035F7D313}"/>
              </a:ext>
            </a:extLst>
          </p:cNvPr>
          <p:cNvSpPr>
            <a:spLocks noGrp="1"/>
          </p:cNvSpPr>
          <p:nvPr>
            <p:ph type="title"/>
          </p:nvPr>
        </p:nvSpPr>
        <p:spPr/>
        <p:txBody>
          <a:bodyPr>
            <a:normAutofit fontScale="90000"/>
          </a:bodyPr>
          <a:lstStyle/>
          <a:p>
            <a:r>
              <a:rPr lang="en-US" sz="4000" b="1" dirty="0"/>
              <a:t>Work-based Training Definitions, Financial coding, and Performance Impacts (Continued)</a:t>
            </a:r>
          </a:p>
        </p:txBody>
      </p:sp>
      <p:sp>
        <p:nvSpPr>
          <p:cNvPr id="3" name="Content Placeholder 2">
            <a:extLst>
              <a:ext uri="{FF2B5EF4-FFF2-40B4-BE49-F238E27FC236}">
                <a16:creationId xmlns:a16="http://schemas.microsoft.com/office/drawing/2014/main" id="{0CDEA977-43C6-0A61-FE03-54530B85DCC6}"/>
              </a:ext>
            </a:extLst>
          </p:cNvPr>
          <p:cNvSpPr>
            <a:spLocks noGrp="1" noRot="1" noMove="1" noResize="1" noEditPoints="1" noAdjustHandles="1" noChangeArrowheads="1" noChangeShapeType="1"/>
          </p:cNvSpPr>
          <p:nvPr>
            <p:ph idx="1"/>
          </p:nvPr>
        </p:nvSpPr>
        <p:spPr/>
        <p:txBody>
          <a:bodyPr>
            <a:normAutofit fontScale="92500"/>
          </a:bodyPr>
          <a:lstStyle/>
          <a:p>
            <a:r>
              <a:rPr lang="en-US" sz="1350" b="1" dirty="0"/>
              <a:t>OJT – Public or Private</a:t>
            </a:r>
          </a:p>
          <a:p>
            <a:pPr lvl="1">
              <a:spcBef>
                <a:spcPts val="600"/>
              </a:spcBef>
              <a:spcAft>
                <a:spcPts val="600"/>
              </a:spcAft>
              <a:buFont typeface="Wingdings" panose="05000000000000000000" pitchFamily="2" charset="2"/>
              <a:buChar char="Ø"/>
            </a:pPr>
            <a:r>
              <a:rPr lang="en-US" sz="1350" b="1" u="sng" dirty="0"/>
              <a:t>Definition</a:t>
            </a:r>
            <a:r>
              <a:rPr lang="en-US" sz="1350" b="1" dirty="0"/>
              <a:t>: </a:t>
            </a:r>
            <a:r>
              <a:rPr lang="en-US" sz="1350" b="0" i="0" u="none" strike="noStrike" baseline="0" dirty="0">
                <a:latin typeface="Calibri" panose="020F0502020204030204" pitchFamily="34" charset="0"/>
              </a:rPr>
              <a:t>On-the-Job Training (OJT) is primarily designed to provide a participant with the knowledge and skills necessary for the full performance of the job. An OJT provides knowledge or skills essential to the full and adequate performance of the job, provides reimbursement to the employer of up to a percentage of the wage rate of the participant for the extraordinary costs of providing the training and additional supervision related to the training; and is limited in duration as appropriate to the occupation for which the participant is being trained, taking into account the content of the training, the prior work experience of the participant, and the service strategy of the participant, as appropriate. For more information and requirements of an OJT, see DEED’s Customized Training and On-the-Job Training (WIOA) Policy.</a:t>
            </a:r>
          </a:p>
          <a:p>
            <a:pPr lvl="1">
              <a:spcBef>
                <a:spcPts val="600"/>
              </a:spcBef>
              <a:spcAft>
                <a:spcPts val="600"/>
              </a:spcAft>
              <a:buFont typeface="Wingdings" panose="05000000000000000000" pitchFamily="2" charset="2"/>
              <a:buChar char="Ø"/>
            </a:pPr>
            <a:r>
              <a:rPr lang="en-US" sz="1350" b="1" u="sng" dirty="0"/>
              <a:t>Financial Coding</a:t>
            </a:r>
            <a:r>
              <a:rPr lang="en-US" sz="1350" dirty="0"/>
              <a:t>: Training costs</a:t>
            </a:r>
          </a:p>
          <a:p>
            <a:pPr lvl="1">
              <a:spcBef>
                <a:spcPts val="600"/>
              </a:spcBef>
              <a:spcAft>
                <a:spcPts val="600"/>
              </a:spcAft>
              <a:buFont typeface="Wingdings" panose="05000000000000000000" pitchFamily="2" charset="2"/>
              <a:buChar char="Ø"/>
            </a:pPr>
            <a:r>
              <a:rPr lang="en-US" sz="1350" b="1" u="sng" dirty="0"/>
              <a:t>Performance Impacts</a:t>
            </a:r>
            <a:r>
              <a:rPr lang="en-US" sz="1350" dirty="0"/>
              <a:t>: Requires annual Measurable Skill Gains and earnings in the 2</a:t>
            </a:r>
            <a:r>
              <a:rPr lang="en-US" sz="1350" baseline="30000" dirty="0"/>
              <a:t>nd</a:t>
            </a:r>
            <a:r>
              <a:rPr lang="en-US" sz="1350" dirty="0"/>
              <a:t> and 4</a:t>
            </a:r>
            <a:r>
              <a:rPr lang="en-US" sz="1350" baseline="30000" dirty="0"/>
              <a:t>th</a:t>
            </a:r>
            <a:r>
              <a:rPr lang="en-US" sz="1350" dirty="0"/>
              <a:t> quarters after program exit.</a:t>
            </a:r>
          </a:p>
          <a:p>
            <a:r>
              <a:rPr lang="en-US" sz="1350" b="1" dirty="0"/>
              <a:t>Work Experience</a:t>
            </a:r>
          </a:p>
          <a:p>
            <a:pPr lvl="1">
              <a:spcBef>
                <a:spcPts val="600"/>
              </a:spcBef>
              <a:spcAft>
                <a:spcPts val="600"/>
              </a:spcAft>
              <a:buFont typeface="Wingdings" panose="05000000000000000000" pitchFamily="2" charset="2"/>
              <a:buChar char="Ø"/>
            </a:pPr>
            <a:r>
              <a:rPr lang="en-US" sz="1350" b="1" u="sng" dirty="0"/>
              <a:t>Definition</a:t>
            </a:r>
            <a:r>
              <a:rPr lang="en-US" sz="1350" b="1" dirty="0"/>
              <a:t>: </a:t>
            </a:r>
            <a:r>
              <a:rPr lang="en-US" sz="1350" b="0" i="0" u="none" strike="noStrike" baseline="0" dirty="0">
                <a:latin typeface="Calibri" panose="020F0502020204030204" pitchFamily="34" charset="0"/>
              </a:rPr>
              <a:t>An internship or work experience is a planned, structured learning experience that takes place in a workplace for a limited period of time. Internships and other work experience may be paid or unpaid, as appropriate and consistent with other laws, such as the Fair Labor Standards Act. An internship or other work experience may be arranged within the private for-profit sector, the non-profit sector, or the public sector. Labor standards apply in any work experience setting where an employee/employer relationship, as defined by the Fair Labor Standards Act, exists. </a:t>
            </a:r>
          </a:p>
          <a:p>
            <a:pPr lvl="1">
              <a:spcBef>
                <a:spcPts val="600"/>
              </a:spcBef>
              <a:spcAft>
                <a:spcPts val="600"/>
              </a:spcAft>
              <a:buFont typeface="Wingdings" panose="05000000000000000000" pitchFamily="2" charset="2"/>
              <a:buChar char="Ø"/>
            </a:pPr>
            <a:r>
              <a:rPr lang="en-US" sz="1350" b="1" u="sng" dirty="0"/>
              <a:t>Financial Coding</a:t>
            </a:r>
            <a:r>
              <a:rPr lang="en-US" sz="1350" dirty="0"/>
              <a:t>: Career Service costs (unless in coordination with “WIOA training”)</a:t>
            </a:r>
          </a:p>
          <a:p>
            <a:pPr lvl="1">
              <a:spcBef>
                <a:spcPts val="600"/>
              </a:spcBef>
              <a:spcAft>
                <a:spcPts val="600"/>
              </a:spcAft>
              <a:buFont typeface="Wingdings" panose="05000000000000000000" pitchFamily="2" charset="2"/>
              <a:buChar char="Ø"/>
            </a:pPr>
            <a:r>
              <a:rPr lang="en-US" sz="1350" b="1" u="sng" dirty="0"/>
              <a:t>Performance Impacts</a:t>
            </a:r>
            <a:r>
              <a:rPr lang="en-US" sz="1350" dirty="0"/>
              <a:t>: Requires earnings in the 2</a:t>
            </a:r>
            <a:r>
              <a:rPr lang="en-US" sz="1350" baseline="30000" dirty="0"/>
              <a:t>nd</a:t>
            </a:r>
            <a:r>
              <a:rPr lang="en-US" sz="1350" dirty="0"/>
              <a:t> and 4</a:t>
            </a:r>
            <a:r>
              <a:rPr lang="en-US" sz="1350" baseline="30000" dirty="0"/>
              <a:t>th</a:t>
            </a:r>
            <a:r>
              <a:rPr lang="en-US" sz="1350" dirty="0"/>
              <a:t> quarters after program exit.</a:t>
            </a:r>
          </a:p>
        </p:txBody>
      </p:sp>
    </p:spTree>
    <p:extLst>
      <p:ext uri="{BB962C8B-B14F-4D97-AF65-F5344CB8AC3E}">
        <p14:creationId xmlns:p14="http://schemas.microsoft.com/office/powerpoint/2010/main" val="3268294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37FE1A-C963-DE8F-7A82-DBC035F7D313}"/>
              </a:ext>
            </a:extLst>
          </p:cNvPr>
          <p:cNvSpPr>
            <a:spLocks noGrp="1"/>
          </p:cNvSpPr>
          <p:nvPr>
            <p:ph type="title"/>
          </p:nvPr>
        </p:nvSpPr>
        <p:spPr/>
        <p:txBody>
          <a:bodyPr>
            <a:normAutofit fontScale="90000"/>
          </a:bodyPr>
          <a:lstStyle/>
          <a:p>
            <a:r>
              <a:rPr lang="en-US" sz="4000" b="1" dirty="0"/>
              <a:t>Work-based Training Definitions, Financial coding, and Performance Impacts (Continued)</a:t>
            </a:r>
          </a:p>
        </p:txBody>
      </p:sp>
      <p:sp>
        <p:nvSpPr>
          <p:cNvPr id="3" name="Content Placeholder 2">
            <a:extLst>
              <a:ext uri="{FF2B5EF4-FFF2-40B4-BE49-F238E27FC236}">
                <a16:creationId xmlns:a16="http://schemas.microsoft.com/office/drawing/2014/main" id="{0CDEA977-43C6-0A61-FE03-54530B85DCC6}"/>
              </a:ext>
            </a:extLst>
          </p:cNvPr>
          <p:cNvSpPr>
            <a:spLocks noGrp="1" noRot="1" noMove="1" noResize="1" noEditPoints="1" noAdjustHandles="1" noChangeArrowheads="1" noChangeShapeType="1"/>
          </p:cNvSpPr>
          <p:nvPr>
            <p:ph idx="1"/>
          </p:nvPr>
        </p:nvSpPr>
        <p:spPr/>
        <p:txBody>
          <a:bodyPr>
            <a:normAutofit fontScale="92500" lnSpcReduction="20000"/>
          </a:bodyPr>
          <a:lstStyle/>
          <a:p>
            <a:r>
              <a:rPr lang="en-US" sz="1400" b="1" dirty="0"/>
              <a:t>Work Readiness Services</a:t>
            </a:r>
          </a:p>
          <a:p>
            <a:pPr lvl="1">
              <a:spcBef>
                <a:spcPts val="600"/>
              </a:spcBef>
              <a:spcAft>
                <a:spcPts val="600"/>
              </a:spcAft>
              <a:buFont typeface="Wingdings" panose="05000000000000000000" pitchFamily="2" charset="2"/>
              <a:buChar char="Ø"/>
            </a:pPr>
            <a:r>
              <a:rPr lang="en-US" sz="1400" b="1" u="sng" dirty="0"/>
              <a:t>Definition</a:t>
            </a:r>
            <a:r>
              <a:rPr lang="en-US" sz="1400" b="1" dirty="0"/>
              <a:t>: </a:t>
            </a:r>
            <a:r>
              <a:rPr lang="en-US" sz="1400" b="0" i="0" u="none" strike="noStrike" baseline="0" dirty="0">
                <a:latin typeface="Calibri" panose="020F0502020204030204" pitchFamily="34" charset="0"/>
              </a:rPr>
              <a:t>Activities, programs, or services designed to help an individual acquire a combination of basic academic skills, critical thinking skills, digital literacy skills, and self-management skills are considered work readiness services. These include services that build competencies in: Utilizing resources; Using information; Working with others; Understanding systems; Skills necessary for successful transition into and completion of postsecondary education or training, or employment; and Other employability skills that increase an individual’s preparation for the workforce</a:t>
            </a:r>
          </a:p>
          <a:p>
            <a:pPr lvl="1">
              <a:spcBef>
                <a:spcPts val="600"/>
              </a:spcBef>
              <a:spcAft>
                <a:spcPts val="600"/>
              </a:spcAft>
              <a:buFont typeface="Wingdings" panose="05000000000000000000" pitchFamily="2" charset="2"/>
              <a:buChar char="Ø"/>
            </a:pPr>
            <a:r>
              <a:rPr lang="en-US" sz="1400" b="1" u="sng" dirty="0"/>
              <a:t>Financial Coding</a:t>
            </a:r>
            <a:r>
              <a:rPr lang="en-US" sz="1400" dirty="0"/>
              <a:t>: Career Service costs (unless in coordination with “WIOA training”)</a:t>
            </a:r>
          </a:p>
          <a:p>
            <a:pPr lvl="1">
              <a:spcBef>
                <a:spcPts val="600"/>
              </a:spcBef>
              <a:spcAft>
                <a:spcPts val="600"/>
              </a:spcAft>
              <a:buFont typeface="Wingdings" panose="05000000000000000000" pitchFamily="2" charset="2"/>
              <a:buChar char="Ø"/>
            </a:pPr>
            <a:r>
              <a:rPr lang="en-US" sz="1400" b="1" u="sng" dirty="0"/>
              <a:t>Performance Impacts</a:t>
            </a:r>
            <a:r>
              <a:rPr lang="en-US" sz="1400" dirty="0"/>
              <a:t>: Requires earnings in the 2</a:t>
            </a:r>
            <a:r>
              <a:rPr lang="en-US" sz="1400" baseline="30000" dirty="0"/>
              <a:t>nd</a:t>
            </a:r>
            <a:r>
              <a:rPr lang="en-US" sz="1400" dirty="0"/>
              <a:t> and 4</a:t>
            </a:r>
            <a:r>
              <a:rPr lang="en-US" sz="1400" baseline="30000" dirty="0"/>
              <a:t>th</a:t>
            </a:r>
            <a:r>
              <a:rPr lang="en-US" sz="1400" dirty="0"/>
              <a:t> quarters after program exit.</a:t>
            </a:r>
          </a:p>
          <a:p>
            <a:pPr marL="457200" lvl="1" indent="0">
              <a:buNone/>
            </a:pPr>
            <a:endParaRPr lang="en-US" sz="1400" dirty="0"/>
          </a:p>
          <a:p>
            <a:r>
              <a:rPr lang="en-US" sz="1400" b="1" dirty="0"/>
              <a:t>Pre-vocational Services</a:t>
            </a:r>
          </a:p>
          <a:p>
            <a:pPr lvl="1">
              <a:spcBef>
                <a:spcPts val="600"/>
              </a:spcBef>
              <a:spcAft>
                <a:spcPts val="600"/>
              </a:spcAft>
              <a:buFont typeface="Wingdings" panose="05000000000000000000" pitchFamily="2" charset="2"/>
              <a:buChar char="Ø"/>
            </a:pPr>
            <a:r>
              <a:rPr lang="en-US" sz="1400" b="1" u="sng" dirty="0"/>
              <a:t>Definition</a:t>
            </a:r>
            <a:r>
              <a:rPr lang="en-US" sz="1400" b="1" dirty="0"/>
              <a:t>: </a:t>
            </a:r>
            <a:r>
              <a:rPr lang="en-US" sz="1400" b="0" i="0" u="none" strike="noStrike" baseline="0" dirty="0">
                <a:latin typeface="Calibri" panose="020F0502020204030204" pitchFamily="34" charset="0"/>
              </a:rPr>
              <a:t>Short-term services including development of learning skills, communication skills, interviewing skills, punctuality, personal maintenance skills, and professional conduct services to prepare individuals for unsubsidized employment or training. In some instances, pre- apprenticeship programs may be considered as short-term pre-vocational services. Workshops covering topics such as resume writing, interviewing techniques, online job searches, LinkedIn, networking, career exploration or interest assessments are examples of pre-vocational services. Job Clubs and Career Fairs are also considered pre-vocational services.</a:t>
            </a:r>
          </a:p>
          <a:p>
            <a:pPr lvl="1">
              <a:spcBef>
                <a:spcPts val="600"/>
              </a:spcBef>
              <a:spcAft>
                <a:spcPts val="600"/>
              </a:spcAft>
              <a:buFont typeface="Wingdings" panose="05000000000000000000" pitchFamily="2" charset="2"/>
              <a:buChar char="Ø"/>
            </a:pPr>
            <a:r>
              <a:rPr lang="en-US" sz="1400" b="1" u="sng" dirty="0"/>
              <a:t>Financial Coding</a:t>
            </a:r>
            <a:r>
              <a:rPr lang="en-US" sz="1400" dirty="0"/>
              <a:t>: Career Service costs (unless in coordination with “WIOA training”)</a:t>
            </a:r>
          </a:p>
          <a:p>
            <a:pPr lvl="1">
              <a:spcBef>
                <a:spcPts val="600"/>
              </a:spcBef>
              <a:spcAft>
                <a:spcPts val="600"/>
              </a:spcAft>
              <a:buFont typeface="Wingdings" panose="05000000000000000000" pitchFamily="2" charset="2"/>
              <a:buChar char="Ø"/>
            </a:pPr>
            <a:r>
              <a:rPr lang="en-US" sz="1400" b="1" u="sng" dirty="0"/>
              <a:t>Performance Impacts</a:t>
            </a:r>
            <a:r>
              <a:rPr lang="en-US" sz="1400" dirty="0"/>
              <a:t>: Requires earnings in the 2</a:t>
            </a:r>
            <a:r>
              <a:rPr lang="en-US" sz="1400" baseline="30000" dirty="0"/>
              <a:t>nd</a:t>
            </a:r>
            <a:r>
              <a:rPr lang="en-US" sz="1400" dirty="0"/>
              <a:t> and 4</a:t>
            </a:r>
            <a:r>
              <a:rPr lang="en-US" sz="1400" baseline="30000" dirty="0"/>
              <a:t>th</a:t>
            </a:r>
            <a:r>
              <a:rPr lang="en-US" sz="1400" dirty="0"/>
              <a:t> quarters after program exit.</a:t>
            </a:r>
          </a:p>
        </p:txBody>
      </p:sp>
    </p:spTree>
    <p:extLst>
      <p:ext uri="{BB962C8B-B14F-4D97-AF65-F5344CB8AC3E}">
        <p14:creationId xmlns:p14="http://schemas.microsoft.com/office/powerpoint/2010/main" val="16691187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68E3A-1A53-E208-9341-0778D45A24E2}"/>
              </a:ext>
            </a:extLst>
          </p:cNvPr>
          <p:cNvSpPr>
            <a:spLocks noGrp="1"/>
          </p:cNvSpPr>
          <p:nvPr>
            <p:ph type="title"/>
          </p:nvPr>
        </p:nvSpPr>
        <p:spPr>
          <a:noFill/>
        </p:spPr>
        <p:txBody>
          <a:bodyPr vert="horz" lIns="91440" tIns="45720" rIns="91440" bIns="45720" rtlCol="0" anchor="ctr">
            <a:normAutofit/>
          </a:bodyPr>
          <a:lstStyle/>
          <a:p>
            <a:pPr algn="ctr"/>
            <a:r>
              <a:rPr lang="en-US" sz="4800" b="1" kern="1200" dirty="0">
                <a:solidFill>
                  <a:srgbClr val="FFFFFF"/>
                </a:solidFill>
                <a:latin typeface="+mj-lt"/>
                <a:ea typeface="+mj-ea"/>
                <a:cs typeface="+mj-cs"/>
              </a:rPr>
              <a:t>Thank You!</a:t>
            </a:r>
          </a:p>
        </p:txBody>
      </p:sp>
      <p:sp>
        <p:nvSpPr>
          <p:cNvPr id="9" name="Content Placeholder 8">
            <a:extLst>
              <a:ext uri="{FF2B5EF4-FFF2-40B4-BE49-F238E27FC236}">
                <a16:creationId xmlns:a16="http://schemas.microsoft.com/office/drawing/2014/main" id="{65E278B3-AE8C-C00B-36A9-C2B1E8571EB2}"/>
              </a:ext>
            </a:extLst>
          </p:cNvPr>
          <p:cNvSpPr txBox="1">
            <a:spLocks noGrp="1"/>
          </p:cNvSpPr>
          <p:nvPr>
            <p:ph sz="half" idx="1"/>
          </p:nvPr>
        </p:nvSpPr>
        <p:spPr>
          <a:xfrm>
            <a:off x="838200" y="1593850"/>
            <a:ext cx="5181600" cy="3334246"/>
          </a:xfrm>
          <a:prstGeom prst="rect">
            <a:avLst/>
          </a:prstGeom>
          <a:noFill/>
        </p:spPr>
        <p:txBody>
          <a:bodyPr wrap="square" rtlCol="0">
            <a:spAutoFit/>
          </a:bodyPr>
          <a:lstStyle/>
          <a:p>
            <a:endParaRPr lang="en-US" sz="2400" b="1" dirty="0"/>
          </a:p>
          <a:p>
            <a:endParaRPr lang="en-US" sz="2400" b="1" dirty="0"/>
          </a:p>
          <a:p>
            <a:endParaRPr lang="en-US" sz="2400" b="1" dirty="0"/>
          </a:p>
          <a:p>
            <a:endParaRPr lang="en-US" sz="2400" b="1" dirty="0"/>
          </a:p>
          <a:p>
            <a:r>
              <a:rPr lang="en-US" sz="2400" b="1" dirty="0"/>
              <a:t>CONTACT</a:t>
            </a:r>
            <a:r>
              <a:rPr lang="en-US" sz="2400" dirty="0"/>
              <a:t>: </a:t>
            </a:r>
            <a:r>
              <a:rPr lang="en-US" sz="2400" dirty="0">
                <a:hlinkClick r:id="rId3"/>
              </a:rPr>
              <a:t>DWFAPrograms.DEED@state.mn.us</a:t>
            </a:r>
            <a:r>
              <a:rPr lang="en-US" sz="2400" dirty="0"/>
              <a:t> </a:t>
            </a:r>
          </a:p>
        </p:txBody>
      </p:sp>
      <p:pic>
        <p:nvPicPr>
          <p:cNvPr id="6" name="Content Placeholder 5" descr="A group of people discussing work in conference room meeting">
            <a:extLst>
              <a:ext uri="{FF2B5EF4-FFF2-40B4-BE49-F238E27FC236}">
                <a16:creationId xmlns:a16="http://schemas.microsoft.com/office/drawing/2014/main" id="{6566299E-5A49-39E6-487F-EA2BCEC097C3}"/>
              </a:ext>
            </a:extLst>
          </p:cNvPr>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6172200" y="2158628"/>
            <a:ext cx="5181600" cy="3453556"/>
          </a:xfrm>
        </p:spPr>
      </p:pic>
    </p:spTree>
    <p:extLst>
      <p:ext uri="{BB962C8B-B14F-4D97-AF65-F5344CB8AC3E}">
        <p14:creationId xmlns:p14="http://schemas.microsoft.com/office/powerpoint/2010/main" val="33171355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Background Shape&#10;&#10;">
            <a:extLst>
              <a:ext uri="{FF2B5EF4-FFF2-40B4-BE49-F238E27FC236}">
                <a16:creationId xmlns:a16="http://schemas.microsoft.com/office/drawing/2014/main" id="{A7DF653C-A7D5-F465-E970-A3B902763DD3}"/>
              </a:ext>
            </a:extLst>
          </p:cNvPr>
          <p:cNvPicPr>
            <a:picLocks noChangeAspect="1"/>
          </p:cNvPicPr>
          <p:nvPr/>
        </p:nvPicPr>
        <p:blipFill rotWithShape="1">
          <a:blip r:embed="rId3">
            <a:alphaModFix amt="35000"/>
          </a:blip>
          <a:srcRect t="8473" b="6941"/>
          <a:stretch/>
        </p:blipFill>
        <p:spPr>
          <a:xfrm>
            <a:off x="20" y="-99142"/>
            <a:ext cx="12191980" cy="6857990"/>
          </a:xfrm>
          <a:prstGeom prst="rect">
            <a:avLst/>
          </a:prstGeom>
        </p:spPr>
      </p:pic>
      <p:sp>
        <p:nvSpPr>
          <p:cNvPr id="2" name="Title 1">
            <a:extLst>
              <a:ext uri="{FF2B5EF4-FFF2-40B4-BE49-F238E27FC236}">
                <a16:creationId xmlns:a16="http://schemas.microsoft.com/office/drawing/2014/main" id="{156EDA70-A7D6-E504-3680-F92C6D7C28CB}"/>
              </a:ext>
            </a:extLst>
          </p:cNvPr>
          <p:cNvSpPr>
            <a:spLocks noGrp="1"/>
          </p:cNvSpPr>
          <p:nvPr>
            <p:ph type="title"/>
          </p:nvPr>
        </p:nvSpPr>
        <p:spPr>
          <a:xfrm>
            <a:off x="838200" y="365125"/>
            <a:ext cx="10515600" cy="1325563"/>
          </a:xfrm>
        </p:spPr>
        <p:txBody>
          <a:bodyPr>
            <a:normAutofit/>
          </a:bodyPr>
          <a:lstStyle/>
          <a:p>
            <a:r>
              <a:rPr lang="en-US" b="1" dirty="0">
                <a:solidFill>
                  <a:srgbClr val="FFFFFF"/>
                </a:solidFill>
              </a:rPr>
              <a:t>Session Objectives</a:t>
            </a:r>
          </a:p>
        </p:txBody>
      </p:sp>
      <p:graphicFrame>
        <p:nvGraphicFramePr>
          <p:cNvPr id="13" name="Content Placeholder 2" descr="Why consider work-based training (WBT) as a critical part of employment services.&#10;Breakdown and analysis of WBT data taken from Workforce One&#10;Overview of incumbent worker training (IWT) cost category set aside for PY22 and PY23 budgets by Workforce Development Areas (WDAs)&#10;Review WBT definitions, financial coding and performance impacts.">
            <a:extLst>
              <a:ext uri="{FF2B5EF4-FFF2-40B4-BE49-F238E27FC236}">
                <a16:creationId xmlns:a16="http://schemas.microsoft.com/office/drawing/2014/main" id="{2650A0D0-65F6-061B-0931-D92FF37CA907}"/>
              </a:ext>
            </a:extLst>
          </p:cNvPr>
          <p:cNvGraphicFramePr/>
          <p:nvPr>
            <p:extLst>
              <p:ext uri="{D42A27DB-BD31-4B8C-83A1-F6EECF244321}">
                <p14:modId xmlns:p14="http://schemas.microsoft.com/office/powerpoint/2010/main" val="307747064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1996921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3525E9-D7C6-59DF-4904-3ED026BBC305}"/>
              </a:ext>
            </a:extLst>
          </p:cNvPr>
          <p:cNvSpPr>
            <a:spLocks noGrp="1"/>
          </p:cNvSpPr>
          <p:nvPr>
            <p:ph type="title"/>
          </p:nvPr>
        </p:nvSpPr>
        <p:spPr/>
        <p:txBody>
          <a:bodyPr anchor="t">
            <a:normAutofit/>
          </a:bodyPr>
          <a:lstStyle/>
          <a:p>
            <a:r>
              <a:rPr lang="en-US" sz="4800" dirty="0">
                <a:solidFill>
                  <a:srgbClr val="FFFFFF"/>
                </a:solidFill>
              </a:rPr>
              <a:t>Work-based Trainings</a:t>
            </a:r>
          </a:p>
        </p:txBody>
      </p:sp>
      <p:sp>
        <p:nvSpPr>
          <p:cNvPr id="3" name="Content Placeholder 2">
            <a:extLst>
              <a:ext uri="{FF2B5EF4-FFF2-40B4-BE49-F238E27FC236}">
                <a16:creationId xmlns:a16="http://schemas.microsoft.com/office/drawing/2014/main" id="{F3476730-5952-B578-97B6-0349F6B5906C}"/>
              </a:ext>
            </a:extLst>
          </p:cNvPr>
          <p:cNvSpPr>
            <a:spLocks noGrp="1"/>
          </p:cNvSpPr>
          <p:nvPr>
            <p:ph sz="half" idx="1"/>
          </p:nvPr>
        </p:nvSpPr>
        <p:spPr/>
        <p:txBody>
          <a:bodyPr>
            <a:normAutofit/>
          </a:bodyPr>
          <a:lstStyle/>
          <a:p>
            <a:r>
              <a:rPr lang="en-US" sz="1900" dirty="0"/>
              <a:t>Work-based training presents a great opportunity for: </a:t>
            </a:r>
          </a:p>
          <a:p>
            <a:pPr lvl="1">
              <a:buFont typeface="Wingdings" panose="05000000000000000000" pitchFamily="2" charset="2"/>
              <a:buChar char="ü"/>
            </a:pPr>
            <a:r>
              <a:rPr lang="en-US" sz="1900" dirty="0"/>
              <a:t>fostering increased employer engagement, </a:t>
            </a:r>
          </a:p>
          <a:p>
            <a:pPr lvl="1">
              <a:buFont typeface="Wingdings" panose="05000000000000000000" pitchFamily="2" charset="2"/>
              <a:buChar char="ü"/>
            </a:pPr>
            <a:r>
              <a:rPr lang="en-US" sz="1900" dirty="0"/>
              <a:t>implementing sector strategies, </a:t>
            </a:r>
          </a:p>
          <a:p>
            <a:pPr lvl="1">
              <a:buFont typeface="Wingdings" panose="05000000000000000000" pitchFamily="2" charset="2"/>
              <a:buChar char="ü"/>
            </a:pPr>
            <a:r>
              <a:rPr lang="en-US" sz="1900" dirty="0"/>
              <a:t>and encouraging industry partnerships, </a:t>
            </a:r>
          </a:p>
          <a:p>
            <a:r>
              <a:rPr lang="en-US" sz="1900" dirty="0"/>
              <a:t>Work-based training allows employers to train their employees while continuing to be productive members of the workforce.</a:t>
            </a:r>
          </a:p>
          <a:p>
            <a:r>
              <a:rPr lang="en-US" sz="1900" dirty="0"/>
              <a:t>Sections 20 CFR 680.700 through .840 govern Work-based Training.								</a:t>
            </a:r>
          </a:p>
          <a:p>
            <a:endParaRPr lang="en-US" sz="1900" dirty="0"/>
          </a:p>
        </p:txBody>
      </p:sp>
      <p:sp>
        <p:nvSpPr>
          <p:cNvPr id="4" name="Content Placeholder 3">
            <a:extLst>
              <a:ext uri="{FF2B5EF4-FFF2-40B4-BE49-F238E27FC236}">
                <a16:creationId xmlns:a16="http://schemas.microsoft.com/office/drawing/2014/main" id="{738562A8-0049-B889-C159-3615E9D7B45A}"/>
              </a:ext>
            </a:extLst>
          </p:cNvPr>
          <p:cNvSpPr>
            <a:spLocks noGrp="1"/>
          </p:cNvSpPr>
          <p:nvPr>
            <p:ph sz="half" idx="2"/>
          </p:nvPr>
        </p:nvSpPr>
        <p:spPr/>
        <p:txBody>
          <a:bodyPr>
            <a:normAutofit/>
          </a:bodyPr>
          <a:lstStyle/>
          <a:p>
            <a:r>
              <a:rPr lang="en-US" sz="2000" dirty="0"/>
              <a:t>They include:</a:t>
            </a:r>
          </a:p>
          <a:p>
            <a:pPr lvl="1">
              <a:buFont typeface="Wingdings" panose="05000000000000000000" pitchFamily="2" charset="2"/>
              <a:buChar char="q"/>
            </a:pPr>
            <a:r>
              <a:rPr lang="en-US" sz="2000" dirty="0"/>
              <a:t>Transitional Jobs</a:t>
            </a:r>
          </a:p>
          <a:p>
            <a:pPr lvl="1">
              <a:buFont typeface="Wingdings" panose="05000000000000000000" pitchFamily="2" charset="2"/>
              <a:buChar char="q"/>
            </a:pPr>
            <a:r>
              <a:rPr lang="en-US" sz="2000" dirty="0"/>
              <a:t>Work Experience &amp; Internship</a:t>
            </a:r>
          </a:p>
          <a:p>
            <a:pPr lvl="1">
              <a:buFont typeface="Wingdings" panose="05000000000000000000" pitchFamily="2" charset="2"/>
              <a:buChar char="q"/>
            </a:pPr>
            <a:r>
              <a:rPr lang="en-US" sz="2000" dirty="0"/>
              <a:t>On-the-job Training (OJT)</a:t>
            </a:r>
          </a:p>
          <a:p>
            <a:pPr lvl="1">
              <a:buFont typeface="Wingdings" panose="05000000000000000000" pitchFamily="2" charset="2"/>
              <a:buChar char="q"/>
            </a:pPr>
            <a:r>
              <a:rPr lang="en-US" sz="2000" dirty="0"/>
              <a:t>Customized Training</a:t>
            </a:r>
          </a:p>
          <a:p>
            <a:pPr lvl="1">
              <a:buFont typeface="Wingdings" panose="05000000000000000000" pitchFamily="2" charset="2"/>
              <a:buChar char="q"/>
            </a:pPr>
            <a:r>
              <a:rPr lang="en-US" sz="2000" dirty="0"/>
              <a:t>Apprenticeship</a:t>
            </a:r>
          </a:p>
          <a:p>
            <a:pPr lvl="1">
              <a:buFont typeface="Wingdings" panose="05000000000000000000" pitchFamily="2" charset="2"/>
              <a:buChar char="q"/>
            </a:pPr>
            <a:r>
              <a:rPr lang="en-US" sz="2000" dirty="0"/>
              <a:t>Incumbent Worker Training (IWT)</a:t>
            </a:r>
          </a:p>
        </p:txBody>
      </p:sp>
    </p:spTree>
    <p:extLst>
      <p:ext uri="{BB962C8B-B14F-4D97-AF65-F5344CB8AC3E}">
        <p14:creationId xmlns:p14="http://schemas.microsoft.com/office/powerpoint/2010/main" val="23813628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22EBA2-F4F0-84BA-C314-841E81DAD72F}"/>
              </a:ext>
            </a:extLst>
          </p:cNvPr>
          <p:cNvSpPr>
            <a:spLocks noGrp="1"/>
          </p:cNvSpPr>
          <p:nvPr>
            <p:ph type="title"/>
          </p:nvPr>
        </p:nvSpPr>
        <p:spPr>
          <a:xfrm>
            <a:off x="566364" y="290753"/>
            <a:ext cx="11210925" cy="744836"/>
          </a:xfrm>
        </p:spPr>
        <p:txBody>
          <a:bodyPr vert="horz" lIns="91440" tIns="45720" rIns="91440" bIns="45720" rtlCol="0" anchor="ctr">
            <a:noAutofit/>
          </a:bodyPr>
          <a:lstStyle/>
          <a:p>
            <a:pPr algn="ctr"/>
            <a:r>
              <a:rPr lang="en-US" sz="4800" kern="1200" dirty="0">
                <a:solidFill>
                  <a:schemeClr val="bg1"/>
                </a:solidFill>
                <a:latin typeface="+mj-lt"/>
                <a:ea typeface="+mj-ea"/>
                <a:cs typeface="+mj-cs"/>
              </a:rPr>
              <a:t>PY20/FY21 – Present (PY23/FY24)</a:t>
            </a:r>
          </a:p>
        </p:txBody>
      </p:sp>
      <p:sp>
        <p:nvSpPr>
          <p:cNvPr id="7" name="TextBox 6">
            <a:extLst>
              <a:ext uri="{FF2B5EF4-FFF2-40B4-BE49-F238E27FC236}">
                <a16:creationId xmlns:a16="http://schemas.microsoft.com/office/drawing/2014/main" id="{8109E3B4-994C-259A-4A5F-C5CB11711650}"/>
              </a:ext>
            </a:extLst>
          </p:cNvPr>
          <p:cNvSpPr txBox="1"/>
          <p:nvPr/>
        </p:nvSpPr>
        <p:spPr>
          <a:xfrm>
            <a:off x="982870" y="5535798"/>
            <a:ext cx="3745735" cy="646331"/>
          </a:xfrm>
          <a:prstGeom prst="rect">
            <a:avLst/>
          </a:prstGeom>
          <a:noFill/>
        </p:spPr>
        <p:txBody>
          <a:bodyPr wrap="square" rtlCol="0">
            <a:spAutoFit/>
          </a:bodyPr>
          <a:lstStyle/>
          <a:p>
            <a:r>
              <a:rPr lang="en-US" sz="1200" dirty="0"/>
              <a:t>*All participants enrolled in WBT; report date - 3.28.24</a:t>
            </a:r>
          </a:p>
          <a:p>
            <a:r>
              <a:rPr lang="en-US" sz="1200" dirty="0"/>
              <a:t>WAD – WIOA Adult</a:t>
            </a:r>
          </a:p>
          <a:p>
            <a:r>
              <a:rPr lang="en-US" sz="1200" dirty="0"/>
              <a:t>DW – Dislocated Worker</a:t>
            </a:r>
          </a:p>
        </p:txBody>
      </p:sp>
      <p:pic>
        <p:nvPicPr>
          <p:cNvPr id="5" name="Content Placeholder 4" descr="Graph showing participants enrolled in Work based training for PY20 through present">
            <a:extLst>
              <a:ext uri="{FF2B5EF4-FFF2-40B4-BE49-F238E27FC236}">
                <a16:creationId xmlns:a16="http://schemas.microsoft.com/office/drawing/2014/main" id="{740859C4-C48B-3053-7417-0E63A9A8C62C}"/>
              </a:ext>
            </a:extLst>
          </p:cNvPr>
          <p:cNvPicPr>
            <a:picLocks noGrp="1" noChangeAspect="1"/>
          </p:cNvPicPr>
          <p:nvPr>
            <p:ph idx="1"/>
          </p:nvPr>
        </p:nvPicPr>
        <p:blipFill>
          <a:blip r:embed="rId3"/>
          <a:stretch>
            <a:fillRect/>
          </a:stretch>
        </p:blipFill>
        <p:spPr>
          <a:xfrm>
            <a:off x="724604" y="1806768"/>
            <a:ext cx="10742792" cy="3459296"/>
          </a:xfrm>
          <a:prstGeom prst="rect">
            <a:avLst/>
          </a:prstGeom>
        </p:spPr>
      </p:pic>
    </p:spTree>
    <p:extLst>
      <p:ext uri="{BB962C8B-B14F-4D97-AF65-F5344CB8AC3E}">
        <p14:creationId xmlns:p14="http://schemas.microsoft.com/office/powerpoint/2010/main" val="14621296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A2FA731B-E407-602D-A06D-D1910D6A961A}"/>
              </a:ext>
            </a:extLst>
          </p:cNvPr>
          <p:cNvSpPr>
            <a:spLocks noGrp="1"/>
          </p:cNvSpPr>
          <p:nvPr>
            <p:ph type="title"/>
          </p:nvPr>
        </p:nvSpPr>
        <p:spPr>
          <a:xfrm>
            <a:off x="566364" y="290753"/>
            <a:ext cx="11210925" cy="744836"/>
          </a:xfrm>
        </p:spPr>
        <p:txBody>
          <a:bodyPr vert="horz" lIns="91440" tIns="45720" rIns="91440" bIns="45720" rtlCol="0" anchor="ctr">
            <a:noAutofit/>
          </a:bodyPr>
          <a:lstStyle/>
          <a:p>
            <a:pPr algn="ctr"/>
            <a:r>
              <a:rPr lang="en-US" dirty="0"/>
              <a:t>WBT Enrollment: </a:t>
            </a:r>
            <a:r>
              <a:rPr lang="en-US" kern="1200" dirty="0">
                <a:solidFill>
                  <a:schemeClr val="bg1"/>
                </a:solidFill>
                <a:latin typeface="+mj-lt"/>
                <a:ea typeface="+mj-ea"/>
                <a:cs typeface="+mj-cs"/>
              </a:rPr>
              <a:t>PY20/FY21 – Present (PY23/FY24)</a:t>
            </a:r>
          </a:p>
        </p:txBody>
      </p:sp>
      <p:pic>
        <p:nvPicPr>
          <p:cNvPr id="5" name="Content Placeholder 4" descr="Bar chart work based training enrollment&#10;&#10;">
            <a:extLst>
              <a:ext uri="{FF2B5EF4-FFF2-40B4-BE49-F238E27FC236}">
                <a16:creationId xmlns:a16="http://schemas.microsoft.com/office/drawing/2014/main" id="{62A0AB12-91BC-599C-9944-F582CE29B5A4}"/>
              </a:ext>
            </a:extLst>
          </p:cNvPr>
          <p:cNvPicPr>
            <a:picLocks noGrp="1" noChangeAspect="1"/>
          </p:cNvPicPr>
          <p:nvPr>
            <p:ph idx="1"/>
          </p:nvPr>
        </p:nvPicPr>
        <p:blipFill>
          <a:blip r:embed="rId3"/>
          <a:stretch>
            <a:fillRect/>
          </a:stretch>
        </p:blipFill>
        <p:spPr>
          <a:xfrm>
            <a:off x="2189785" y="1508607"/>
            <a:ext cx="7337674" cy="4410411"/>
          </a:xfrm>
          <a:prstGeom prst="rect">
            <a:avLst/>
          </a:prstGeom>
        </p:spPr>
      </p:pic>
      <p:sp>
        <p:nvSpPr>
          <p:cNvPr id="2" name="TextBox 1">
            <a:extLst>
              <a:ext uri="{FF2B5EF4-FFF2-40B4-BE49-F238E27FC236}">
                <a16:creationId xmlns:a16="http://schemas.microsoft.com/office/drawing/2014/main" id="{72137F53-9C77-F198-2515-489A4275F127}"/>
              </a:ext>
            </a:extLst>
          </p:cNvPr>
          <p:cNvSpPr txBox="1"/>
          <p:nvPr/>
        </p:nvSpPr>
        <p:spPr>
          <a:xfrm>
            <a:off x="7391401" y="6285053"/>
            <a:ext cx="3847618" cy="276999"/>
          </a:xfrm>
          <a:prstGeom prst="rect">
            <a:avLst/>
          </a:prstGeom>
          <a:noFill/>
        </p:spPr>
        <p:txBody>
          <a:bodyPr wrap="square" rtlCol="0">
            <a:spAutoFit/>
          </a:bodyPr>
          <a:lstStyle/>
          <a:p>
            <a:r>
              <a:rPr lang="en-US" sz="1200" dirty="0"/>
              <a:t>* All participants enrolled in WBT; report date – 3.28.24</a:t>
            </a:r>
          </a:p>
        </p:txBody>
      </p:sp>
    </p:spTree>
    <p:extLst>
      <p:ext uri="{BB962C8B-B14F-4D97-AF65-F5344CB8AC3E}">
        <p14:creationId xmlns:p14="http://schemas.microsoft.com/office/powerpoint/2010/main" val="3945931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9AC1B-C906-0BCC-0513-3E91A26CD343}"/>
              </a:ext>
            </a:extLst>
          </p:cNvPr>
          <p:cNvSpPr>
            <a:spLocks noGrp="1"/>
          </p:cNvSpPr>
          <p:nvPr>
            <p:ph type="title"/>
          </p:nvPr>
        </p:nvSpPr>
        <p:spPr/>
        <p:txBody>
          <a:bodyPr>
            <a:normAutofit/>
          </a:bodyPr>
          <a:lstStyle/>
          <a:p>
            <a:r>
              <a:rPr lang="en-US" sz="4800" dirty="0"/>
              <a:t>WBT Break-down by Type</a:t>
            </a:r>
          </a:p>
        </p:txBody>
      </p:sp>
      <p:pic>
        <p:nvPicPr>
          <p:cNvPr id="7" name="Content Placeholder 6" descr="Bar chart Work based training enrollment by type">
            <a:extLst>
              <a:ext uri="{FF2B5EF4-FFF2-40B4-BE49-F238E27FC236}">
                <a16:creationId xmlns:a16="http://schemas.microsoft.com/office/drawing/2014/main" id="{48E2CFD1-570B-092F-D002-3534B3B93D4B}"/>
              </a:ext>
            </a:extLst>
          </p:cNvPr>
          <p:cNvPicPr>
            <a:picLocks noGrp="1" noChangeAspect="1"/>
          </p:cNvPicPr>
          <p:nvPr>
            <p:ph sz="half" idx="1"/>
          </p:nvPr>
        </p:nvPicPr>
        <p:blipFill>
          <a:blip r:embed="rId3"/>
          <a:stretch>
            <a:fillRect/>
          </a:stretch>
        </p:blipFill>
        <p:spPr>
          <a:xfrm>
            <a:off x="1051354" y="1675415"/>
            <a:ext cx="4755292" cy="4419983"/>
          </a:xfrm>
          <a:prstGeom prst="rect">
            <a:avLst/>
          </a:prstGeom>
        </p:spPr>
      </p:pic>
      <p:pic>
        <p:nvPicPr>
          <p:cNvPr id="11" name="Content Placeholder 10" descr="Pie chart Work based training enrollment by type">
            <a:extLst>
              <a:ext uri="{FF2B5EF4-FFF2-40B4-BE49-F238E27FC236}">
                <a16:creationId xmlns:a16="http://schemas.microsoft.com/office/drawing/2014/main" id="{EFB9D719-6550-2962-C4EC-8E5C433A4CAA}"/>
              </a:ext>
            </a:extLst>
          </p:cNvPr>
          <p:cNvPicPr>
            <a:picLocks noGrp="1" noChangeAspect="1"/>
          </p:cNvPicPr>
          <p:nvPr>
            <p:ph sz="half" idx="2"/>
          </p:nvPr>
        </p:nvPicPr>
        <p:blipFill>
          <a:blip r:embed="rId4"/>
          <a:stretch>
            <a:fillRect/>
          </a:stretch>
        </p:blipFill>
        <p:spPr>
          <a:xfrm>
            <a:off x="6339630" y="1684560"/>
            <a:ext cx="4846740" cy="4401693"/>
          </a:xfrm>
          <a:prstGeom prst="rect">
            <a:avLst/>
          </a:prstGeom>
        </p:spPr>
      </p:pic>
      <p:sp>
        <p:nvSpPr>
          <p:cNvPr id="3" name="TextBox 2">
            <a:extLst>
              <a:ext uri="{FF2B5EF4-FFF2-40B4-BE49-F238E27FC236}">
                <a16:creationId xmlns:a16="http://schemas.microsoft.com/office/drawing/2014/main" id="{354B04DF-9E23-A400-6B9B-F55ECB4F10BF}"/>
              </a:ext>
            </a:extLst>
          </p:cNvPr>
          <p:cNvSpPr txBox="1"/>
          <p:nvPr/>
        </p:nvSpPr>
        <p:spPr>
          <a:xfrm>
            <a:off x="7956092" y="6193913"/>
            <a:ext cx="3745735" cy="276999"/>
          </a:xfrm>
          <a:prstGeom prst="rect">
            <a:avLst/>
          </a:prstGeom>
          <a:noFill/>
        </p:spPr>
        <p:txBody>
          <a:bodyPr wrap="square" rtlCol="0">
            <a:spAutoFit/>
          </a:bodyPr>
          <a:lstStyle/>
          <a:p>
            <a:r>
              <a:rPr lang="en-US" sz="1200" dirty="0"/>
              <a:t>*All participants enrolled in WBT; report date - 3.28.24</a:t>
            </a:r>
          </a:p>
        </p:txBody>
      </p:sp>
    </p:spTree>
    <p:extLst>
      <p:ext uri="{BB962C8B-B14F-4D97-AF65-F5344CB8AC3E}">
        <p14:creationId xmlns:p14="http://schemas.microsoft.com/office/powerpoint/2010/main" val="24420186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776C3B2-885B-9A80-D45F-BC860230E153}"/>
              </a:ext>
            </a:extLst>
          </p:cNvPr>
          <p:cNvSpPr txBox="1">
            <a:spLocks noGrp="1"/>
          </p:cNvSpPr>
          <p:nvPr>
            <p:ph type="title" idx="4294967295"/>
          </p:nvPr>
        </p:nvSpPr>
        <p:spPr>
          <a:xfrm>
            <a:off x="566364" y="290753"/>
            <a:ext cx="11210925" cy="744836"/>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r" defTabSz="914400" rtl="0" eaLnBrk="1" latinLnBrk="0" hangingPunct="1">
              <a:lnSpc>
                <a:spcPct val="90000"/>
              </a:lnSpc>
              <a:spcBef>
                <a:spcPct val="0"/>
              </a:spcBef>
              <a:buNone/>
              <a:defRPr sz="3600" kern="1200">
                <a:solidFill>
                  <a:schemeClr val="bg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0" normalizeH="0" baseline="0" noProof="0" dirty="0">
                <a:ln>
                  <a:noFill/>
                </a:ln>
                <a:solidFill>
                  <a:schemeClr val="bg1"/>
                </a:solidFill>
                <a:effectLst/>
                <a:uLnTx/>
                <a:uFillTx/>
                <a:latin typeface="+mj-lt"/>
                <a:ea typeface="+mj-ea"/>
                <a:cs typeface="+mj-cs"/>
              </a:rPr>
              <a:t>WBT Enrollment: Breakdown by Program</a:t>
            </a:r>
          </a:p>
        </p:txBody>
      </p:sp>
      <p:pic>
        <p:nvPicPr>
          <p:cNvPr id="6" name="Content Placeholder 5" descr="Pie chart work based training dislocated worker and wioa adult programs">
            <a:extLst>
              <a:ext uri="{FF2B5EF4-FFF2-40B4-BE49-F238E27FC236}">
                <a16:creationId xmlns:a16="http://schemas.microsoft.com/office/drawing/2014/main" id="{CA6C87E2-3CCA-2F8B-AC57-78E0B2644542}"/>
              </a:ext>
            </a:extLst>
          </p:cNvPr>
          <p:cNvPicPr>
            <a:picLocks noGrp="1" noChangeAspect="1"/>
          </p:cNvPicPr>
          <p:nvPr>
            <p:ph idx="1"/>
          </p:nvPr>
        </p:nvPicPr>
        <p:blipFill>
          <a:blip r:embed="rId3"/>
          <a:stretch>
            <a:fillRect/>
          </a:stretch>
        </p:blipFill>
        <p:spPr>
          <a:xfrm>
            <a:off x="2678214" y="1431659"/>
            <a:ext cx="6398671" cy="4577746"/>
          </a:xfrm>
          <a:prstGeom prst="rect">
            <a:avLst/>
          </a:prstGeom>
        </p:spPr>
      </p:pic>
      <p:sp>
        <p:nvSpPr>
          <p:cNvPr id="3" name="TextBox 2">
            <a:extLst>
              <a:ext uri="{FF2B5EF4-FFF2-40B4-BE49-F238E27FC236}">
                <a16:creationId xmlns:a16="http://schemas.microsoft.com/office/drawing/2014/main" id="{6DF2051B-B320-3051-56AB-B575F7769478}"/>
              </a:ext>
            </a:extLst>
          </p:cNvPr>
          <p:cNvSpPr txBox="1"/>
          <p:nvPr/>
        </p:nvSpPr>
        <p:spPr>
          <a:xfrm>
            <a:off x="8003410" y="6094393"/>
            <a:ext cx="3745735" cy="276999"/>
          </a:xfrm>
          <a:prstGeom prst="rect">
            <a:avLst/>
          </a:prstGeom>
          <a:noFill/>
        </p:spPr>
        <p:txBody>
          <a:bodyPr wrap="square" rtlCol="0">
            <a:spAutoFit/>
          </a:bodyPr>
          <a:lstStyle/>
          <a:p>
            <a:r>
              <a:rPr lang="en-US" sz="1200" dirty="0"/>
              <a:t>*All participants enrolled in WBT; report date - 3.28.24</a:t>
            </a:r>
          </a:p>
        </p:txBody>
      </p:sp>
    </p:spTree>
    <p:extLst>
      <p:ext uri="{BB962C8B-B14F-4D97-AF65-F5344CB8AC3E}">
        <p14:creationId xmlns:p14="http://schemas.microsoft.com/office/powerpoint/2010/main" val="1768132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615BF73-350B-CB90-FB3A-BE3831F1AB41}"/>
              </a:ext>
            </a:extLst>
          </p:cNvPr>
          <p:cNvSpPr txBox="1">
            <a:spLocks/>
          </p:cNvSpPr>
          <p:nvPr/>
        </p:nvSpPr>
        <p:spPr>
          <a:xfrm>
            <a:off x="640080" y="2074363"/>
            <a:ext cx="2752354" cy="2709275"/>
          </a:xfrm>
          <a:prstGeom prst="ellipse">
            <a:avLst/>
          </a:prstGeom>
          <a:solidFill>
            <a:schemeClr val="accent2"/>
          </a:solidFill>
          <a:ln w="174625" cmpd="thinThick">
            <a:solidFill>
              <a:schemeClr val="tx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solidFill>
                  <a:schemeClr val="tx2"/>
                </a:solidFill>
              </a:rPr>
              <a:t>IWT Budget Cost Category Set Aside – PY22/FY23 &amp; PY23/FY24</a:t>
            </a:r>
          </a:p>
        </p:txBody>
      </p:sp>
      <p:pic>
        <p:nvPicPr>
          <p:cNvPr id="5" name="Content Placeholder 6" descr="Chart IWT dollars set aside">
            <a:extLst>
              <a:ext uri="{FF2B5EF4-FFF2-40B4-BE49-F238E27FC236}">
                <a16:creationId xmlns:a16="http://schemas.microsoft.com/office/drawing/2014/main" id="{1DA361E9-877D-2A27-19EB-986E9CC9F5B1}"/>
              </a:ext>
            </a:extLst>
          </p:cNvPr>
          <p:cNvPicPr>
            <a:picLocks noChangeAspect="1"/>
          </p:cNvPicPr>
          <p:nvPr/>
        </p:nvPicPr>
        <p:blipFill>
          <a:blip r:embed="rId3"/>
          <a:stretch>
            <a:fillRect/>
          </a:stretch>
        </p:blipFill>
        <p:spPr>
          <a:xfrm>
            <a:off x="4648689" y="187137"/>
            <a:ext cx="6206266" cy="4285859"/>
          </a:xfrm>
          <a:prstGeom prst="rect">
            <a:avLst/>
          </a:prstGeom>
        </p:spPr>
      </p:pic>
      <p:pic>
        <p:nvPicPr>
          <p:cNvPr id="4" name="Picture 3" descr="Table&#10;&#10;">
            <a:extLst>
              <a:ext uri="{FF2B5EF4-FFF2-40B4-BE49-F238E27FC236}">
                <a16:creationId xmlns:a16="http://schemas.microsoft.com/office/drawing/2014/main" id="{27898311-4EE8-0A4C-DCE8-66938F20383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12714" y="4527933"/>
            <a:ext cx="8728692" cy="1693410"/>
          </a:xfrm>
          <a:prstGeom prst="rect">
            <a:avLst/>
          </a:prstGeom>
        </p:spPr>
      </p:pic>
      <p:sp>
        <p:nvSpPr>
          <p:cNvPr id="2" name="Slide Number Placeholder 1">
            <a:extLst>
              <a:ext uri="{FF2B5EF4-FFF2-40B4-BE49-F238E27FC236}">
                <a16:creationId xmlns:a16="http://schemas.microsoft.com/office/drawing/2014/main" id="{9BF38050-BA84-E4FF-EA1A-C26A61973084}"/>
              </a:ext>
            </a:extLst>
          </p:cNvPr>
          <p:cNvSpPr>
            <a:spLocks noGrp="1"/>
          </p:cNvSpPr>
          <p:nvPr>
            <p:ph type="sldNum" sz="quarter" idx="12"/>
          </p:nvPr>
        </p:nvSpPr>
        <p:spPr/>
        <p:txBody>
          <a:bodyPr/>
          <a:lstStyle/>
          <a:p>
            <a:fld id="{7126220C-D739-4D62-BE0B-9DD9D12FDD27}" type="slidenum">
              <a:rPr lang="en-US" smtClean="0"/>
              <a:t>8</a:t>
            </a:fld>
            <a:endParaRPr lang="en-US" dirty="0"/>
          </a:p>
        </p:txBody>
      </p:sp>
    </p:spTree>
    <p:extLst>
      <p:ext uri="{BB962C8B-B14F-4D97-AF65-F5344CB8AC3E}">
        <p14:creationId xmlns:p14="http://schemas.microsoft.com/office/powerpoint/2010/main" val="29776053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153DDDC-173A-5EE1-BE7B-E08F141547C3}"/>
              </a:ext>
            </a:extLst>
          </p:cNvPr>
          <p:cNvSpPr txBox="1">
            <a:spLocks/>
          </p:cNvSpPr>
          <p:nvPr/>
        </p:nvSpPr>
        <p:spPr>
          <a:xfrm>
            <a:off x="640080" y="2074363"/>
            <a:ext cx="3636952" cy="3490695"/>
          </a:xfrm>
          <a:prstGeom prst="ellipse">
            <a:avLst/>
          </a:prstGeom>
          <a:solidFill>
            <a:schemeClr val="accent2"/>
          </a:solidFill>
          <a:ln w="174625" cmpd="thinThick">
            <a:solidFill>
              <a:schemeClr val="tx1"/>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solidFill>
                  <a:schemeClr val="tx2"/>
                </a:solidFill>
              </a:rPr>
              <a:t>PY22/FY23 – PY23/FY24 IWT Cost Category Budget</a:t>
            </a:r>
          </a:p>
        </p:txBody>
      </p:sp>
      <p:pic>
        <p:nvPicPr>
          <p:cNvPr id="3" name="Content Placeholder 3" descr="Chart IWT Cost Category Budget">
            <a:extLst>
              <a:ext uri="{FF2B5EF4-FFF2-40B4-BE49-F238E27FC236}">
                <a16:creationId xmlns:a16="http://schemas.microsoft.com/office/drawing/2014/main" id="{A74D973E-6010-CA91-1716-099F3486DEE1}"/>
              </a:ext>
            </a:extLst>
          </p:cNvPr>
          <p:cNvPicPr>
            <a:picLocks noChangeAspect="1"/>
          </p:cNvPicPr>
          <p:nvPr/>
        </p:nvPicPr>
        <p:blipFill>
          <a:blip r:embed="rId3"/>
          <a:stretch>
            <a:fillRect/>
          </a:stretch>
        </p:blipFill>
        <p:spPr>
          <a:xfrm>
            <a:off x="5311676" y="376849"/>
            <a:ext cx="5759448" cy="5979501"/>
          </a:xfrm>
          <a:prstGeom prst="rect">
            <a:avLst/>
          </a:prstGeom>
        </p:spPr>
      </p:pic>
      <p:sp>
        <p:nvSpPr>
          <p:cNvPr id="2" name="Slide Number Placeholder 1">
            <a:extLst>
              <a:ext uri="{FF2B5EF4-FFF2-40B4-BE49-F238E27FC236}">
                <a16:creationId xmlns:a16="http://schemas.microsoft.com/office/drawing/2014/main" id="{CAD6E437-BFFE-773F-2323-8DDC3B7DDE0B}"/>
              </a:ext>
            </a:extLst>
          </p:cNvPr>
          <p:cNvSpPr>
            <a:spLocks noGrp="1"/>
          </p:cNvSpPr>
          <p:nvPr>
            <p:ph type="sldNum" sz="quarter" idx="12"/>
          </p:nvPr>
        </p:nvSpPr>
        <p:spPr/>
        <p:txBody>
          <a:bodyPr/>
          <a:lstStyle/>
          <a:p>
            <a:fld id="{7126220C-D739-4D62-BE0B-9DD9D12FDD27}" type="slidenum">
              <a:rPr lang="en-US" smtClean="0"/>
              <a:t>9</a:t>
            </a:fld>
            <a:endParaRPr lang="en-US" dirty="0"/>
          </a:p>
        </p:txBody>
      </p:sp>
    </p:spTree>
    <p:extLst>
      <p:ext uri="{BB962C8B-B14F-4D97-AF65-F5344CB8AC3E}">
        <p14:creationId xmlns:p14="http://schemas.microsoft.com/office/powerpoint/2010/main" val="256563880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MN.IT">
  <a:themeElements>
    <a:clrScheme name="Minnesota Brand Colors">
      <a:dk1>
        <a:srgbClr val="003865"/>
      </a:dk1>
      <a:lt1>
        <a:srgbClr val="FFFFFF"/>
      </a:lt1>
      <a:dk2>
        <a:srgbClr val="000000"/>
      </a:dk2>
      <a:lt2>
        <a:srgbClr val="DDDDDA"/>
      </a:lt2>
      <a:accent1>
        <a:srgbClr val="003865"/>
      </a:accent1>
      <a:accent2>
        <a:srgbClr val="78BE21"/>
      </a:accent2>
      <a:accent3>
        <a:srgbClr val="008EAA"/>
      </a:accent3>
      <a:accent4>
        <a:srgbClr val="8D3F2B"/>
      </a:accent4>
      <a:accent5>
        <a:srgbClr val="0D5257"/>
      </a:accent5>
      <a:accent6>
        <a:srgbClr val="5D295F"/>
      </a:accent6>
      <a:hlink>
        <a:srgbClr val="0563C1"/>
      </a:hlink>
      <a:folHlink>
        <a:srgbClr val="5D295F"/>
      </a:folHlink>
    </a:clrScheme>
    <a:fontScheme name="MN Secondary Fonts">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N.IT" id="{43004C98-5B53-4D58-92B4-D334E886AB92}" vid="{BCC84AB3-760B-4B29-9458-5FA6845EC3C2}"/>
    </a:ext>
  </a:extLst>
</a:theme>
</file>

<file path=ppt/theme/theme2.xml><?xml version="1.0" encoding="utf-8"?>
<a:theme xmlns:a="http://schemas.openxmlformats.org/drawingml/2006/main" name="Content Slides">
  <a:themeElements>
    <a:clrScheme name="Webinar Template 1">
      <a:dk1>
        <a:srgbClr val="242021"/>
      </a:dk1>
      <a:lt1>
        <a:srgbClr val="DFDBDC"/>
      </a:lt1>
      <a:dk2>
        <a:srgbClr val="003366"/>
      </a:dk2>
      <a:lt2>
        <a:srgbClr val="F3F4F4"/>
      </a:lt2>
      <a:accent1>
        <a:srgbClr val="003366"/>
      </a:accent1>
      <a:accent2>
        <a:srgbClr val="003366"/>
      </a:accent2>
      <a:accent3>
        <a:srgbClr val="DFDBDC"/>
      </a:accent3>
      <a:accent4>
        <a:srgbClr val="CBC4C6"/>
      </a:accent4>
      <a:accent5>
        <a:srgbClr val="003366"/>
      </a:accent5>
      <a:accent6>
        <a:srgbClr val="9C8E92"/>
      </a:accent6>
      <a:hlink>
        <a:srgbClr val="2828FE"/>
      </a:hlink>
      <a:folHlink>
        <a:srgbClr val="0066FF"/>
      </a:folHlink>
    </a:clrScheme>
    <a:fontScheme name="WFGPS Font">
      <a:majorFont>
        <a:latin typeface="Roboto"/>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52c6e3ad-b91b-4c44-9fe2-d3bfa5a2cbcd"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F524C11C4AD3E4FA731E74D02C71BE5" ma:contentTypeVersion="16" ma:contentTypeDescription="Create a new document." ma:contentTypeScope="" ma:versionID="db92565eecd2ce950d60e2e0a2845c06">
  <xsd:schema xmlns:xsd="http://www.w3.org/2001/XMLSchema" xmlns:xs="http://www.w3.org/2001/XMLSchema" xmlns:p="http://schemas.microsoft.com/office/2006/metadata/properties" xmlns:ns3="0ea8add7-18f0-4855-beac-45767bbe93d1" xmlns:ns4="52c6e3ad-b91b-4c44-9fe2-d3bfa5a2cbcd" targetNamespace="http://schemas.microsoft.com/office/2006/metadata/properties" ma:root="true" ma:fieldsID="ec0eab6149394ebf03b1708a830b72ca" ns3:_="" ns4:_="">
    <xsd:import namespace="0ea8add7-18f0-4855-beac-45767bbe93d1"/>
    <xsd:import namespace="52c6e3ad-b91b-4c44-9fe2-d3bfa5a2cbcd"/>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GenerationTime" minOccurs="0"/>
                <xsd:element ref="ns4:MediaServiceEventHashCode" minOccurs="0"/>
                <xsd:element ref="ns4:MediaServiceDateTaken" minOccurs="0"/>
                <xsd:element ref="ns4:MediaServiceOCR" minOccurs="0"/>
                <xsd:element ref="ns4:MediaLengthInSeconds" minOccurs="0"/>
                <xsd:element ref="ns4:_activity" minOccurs="0"/>
                <xsd:element ref="ns4:MediaServiceObjectDetectorVersions" minOccurs="0"/>
                <xsd:element ref="ns4:MediaServiceSystemTags" minOccurs="0"/>
                <xsd:element ref="ns4:MediaServiceLocation" minOccurs="0"/>
                <xsd:element ref="ns4: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ea8add7-18f0-4855-beac-45767bbe93d1"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2c6e3ad-b91b-4c44-9fe2-d3bfa5a2cbcd"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element name="_activity" ma:index="19" nillable="true" ma:displayName="_activity" ma:hidden="true" ma:internalName="_activity">
      <xsd:simpleType>
        <xsd:restriction base="dms:Note"/>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ystemTags" ma:index="21" nillable="true" ma:displayName="MediaServiceSystemTags" ma:hidden="true" ma:internalName="MediaServiceSystemTags" ma:readOnly="true">
      <xsd:simpleType>
        <xsd:restriction base="dms:Note"/>
      </xsd:simpleType>
    </xsd:element>
    <xsd:element name="MediaServiceLocation" ma:index="22" nillable="true" ma:displayName="Location" ma:indexed="true" ma:internalName="MediaServiceLocation"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48A41FA-9146-46E3-9011-B95F64F19F41}">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52c6e3ad-b91b-4c44-9fe2-d3bfa5a2cbcd"/>
    <ds:schemaRef ds:uri="http://purl.org/dc/elements/1.1/"/>
    <ds:schemaRef ds:uri="http://schemas.microsoft.com/office/2006/metadata/properties"/>
    <ds:schemaRef ds:uri="0ea8add7-18f0-4855-beac-45767bbe93d1"/>
    <ds:schemaRef ds:uri="http://www.w3.org/XML/1998/namespace"/>
    <ds:schemaRef ds:uri="http://purl.org/dc/dcmitype/"/>
  </ds:schemaRefs>
</ds:datastoreItem>
</file>

<file path=customXml/itemProps2.xml><?xml version="1.0" encoding="utf-8"?>
<ds:datastoreItem xmlns:ds="http://schemas.openxmlformats.org/officeDocument/2006/customXml" ds:itemID="{F5F312B2-D5EE-40AF-9140-701574689CEA}">
  <ds:schemaRefs>
    <ds:schemaRef ds:uri="http://schemas.microsoft.com/sharepoint/v3/contenttype/forms"/>
  </ds:schemaRefs>
</ds:datastoreItem>
</file>

<file path=customXml/itemProps3.xml><?xml version="1.0" encoding="utf-8"?>
<ds:datastoreItem xmlns:ds="http://schemas.openxmlformats.org/officeDocument/2006/customXml" ds:itemID="{D806DC17-7B6E-433E-910D-FAE2EF99B33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ea8add7-18f0-4855-beac-45767bbe93d1"/>
    <ds:schemaRef ds:uri="52c6e3ad-b91b-4c44-9fe2-d3bfa5a2cbc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eb14b046-24c4-4519-8f26-b89c2159828c}" enabled="0" method="" siteId="{eb14b046-24c4-4519-8f26-b89c2159828c}" removed="1"/>
</clbl:labelList>
</file>

<file path=docProps/app.xml><?xml version="1.0" encoding="utf-8"?>
<Properties xmlns="http://schemas.openxmlformats.org/officeDocument/2006/extended-properties" xmlns:vt="http://schemas.openxmlformats.org/officeDocument/2006/docPropsVTypes">
  <TotalTime>1390</TotalTime>
  <Words>2089</Words>
  <Application>Microsoft Office PowerPoint</Application>
  <PresentationFormat>Widescreen</PresentationFormat>
  <Paragraphs>153</Paragraphs>
  <Slides>17</Slides>
  <Notes>17</Notes>
  <HiddenSlides>0</HiddenSlides>
  <MMClips>0</MMClips>
  <ScaleCrop>false</ScaleCrop>
  <HeadingPairs>
    <vt:vector size="8" baseType="variant">
      <vt:variant>
        <vt:lpstr>Fonts Used</vt:lpstr>
      </vt:variant>
      <vt:variant>
        <vt:i4>8</vt:i4>
      </vt:variant>
      <vt:variant>
        <vt:lpstr>Theme</vt:lpstr>
      </vt:variant>
      <vt:variant>
        <vt:i4>2</vt:i4>
      </vt:variant>
      <vt:variant>
        <vt:lpstr>Embedded OLE Servers</vt:lpstr>
      </vt:variant>
      <vt:variant>
        <vt:i4>1</vt:i4>
      </vt:variant>
      <vt:variant>
        <vt:lpstr>Slide Titles</vt:lpstr>
      </vt:variant>
      <vt:variant>
        <vt:i4>17</vt:i4>
      </vt:variant>
    </vt:vector>
  </HeadingPairs>
  <TitlesOfParts>
    <vt:vector size="28" baseType="lpstr">
      <vt:lpstr>Arial</vt:lpstr>
      <vt:lpstr>Calibri</vt:lpstr>
      <vt:lpstr>Courier New</vt:lpstr>
      <vt:lpstr>NeueHaasGroteskText Std</vt:lpstr>
      <vt:lpstr>Roboto</vt:lpstr>
      <vt:lpstr>Webdings</vt:lpstr>
      <vt:lpstr>Wingdings</vt:lpstr>
      <vt:lpstr>Wingdings 3</vt:lpstr>
      <vt:lpstr>MN.IT</vt:lpstr>
      <vt:lpstr>Content Slides</vt:lpstr>
      <vt:lpstr>Acrobat Document</vt:lpstr>
      <vt:lpstr>Overview of Work-Based Trainings</vt:lpstr>
      <vt:lpstr>Session Objectives</vt:lpstr>
      <vt:lpstr>Work-based Trainings</vt:lpstr>
      <vt:lpstr>PY20/FY21 – Present (PY23/FY24)</vt:lpstr>
      <vt:lpstr>WBT Enrollment: PY20/FY21 – Present (PY23/FY24)</vt:lpstr>
      <vt:lpstr>WBT Break-down by Type</vt:lpstr>
      <vt:lpstr>WBT Enrollment: Breakdown by Program</vt:lpstr>
      <vt:lpstr>PowerPoint Presentation</vt:lpstr>
      <vt:lpstr>PowerPoint Presentation</vt:lpstr>
      <vt:lpstr>PowerPoint Presentation</vt:lpstr>
      <vt:lpstr>Reminders</vt:lpstr>
      <vt:lpstr>Work-based Training Definitions, Financial Coding, and Performance Impacts</vt:lpstr>
      <vt:lpstr>Work-based Training Definitions, Financial coding, and Performance Impacts</vt:lpstr>
      <vt:lpstr>Work-based Training Definitions, Financial coding, and Performance Impacts (Continued)</vt:lpstr>
      <vt:lpstr>Work-based Training Definitions, Financial coding, and Performance Impacts (Continued)</vt:lpstr>
      <vt:lpstr>Work-based Training Definitions, Financial coding, and Performance Impacts (Continued)</vt:lpstr>
      <vt:lpstr>Thank You!</vt:lpstr>
    </vt:vector>
  </TitlesOfParts>
  <Company>State of Minnesota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Nancy Omondi</dc:creator>
  <cp:lastModifiedBy>Liedke, Angela (DEED)</cp:lastModifiedBy>
  <cp:revision>74</cp:revision>
  <cp:lastPrinted>2024-05-15T17:15:35Z</cp:lastPrinted>
  <dcterms:created xsi:type="dcterms:W3CDTF">2021-10-14T18:37:36Z</dcterms:created>
  <dcterms:modified xsi:type="dcterms:W3CDTF">2024-05-21T16:42:09Z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0x0101001F524C11C4AD3E4FA731E74D02C71BE5</vt:lpwstr>
  </property>
</Properties>
</file>