
<file path=[Content_Types].xml><?xml version="1.0" encoding="utf-8"?>
<Types xmlns="http://schemas.openxmlformats.org/package/2006/content-types">
  <Default Extension="png" ContentType="image/png"/>
  <Default Extension="tmp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256" r:id="rId2"/>
    <p:sldId id="257" r:id="rId3"/>
    <p:sldId id="288" r:id="rId4"/>
    <p:sldId id="258" r:id="rId5"/>
    <p:sldId id="259" r:id="rId6"/>
    <p:sldId id="260" r:id="rId7"/>
    <p:sldId id="262" r:id="rId8"/>
    <p:sldId id="264" r:id="rId9"/>
    <p:sldId id="263" r:id="rId10"/>
    <p:sldId id="265" r:id="rId11"/>
    <p:sldId id="275" r:id="rId12"/>
    <p:sldId id="276" r:id="rId13"/>
    <p:sldId id="290" r:id="rId14"/>
    <p:sldId id="266" r:id="rId15"/>
    <p:sldId id="267" r:id="rId16"/>
    <p:sldId id="289" r:id="rId17"/>
    <p:sldId id="272" r:id="rId18"/>
    <p:sldId id="274" r:id="rId19"/>
    <p:sldId id="286" r:id="rId20"/>
  </p:sldIdLst>
  <p:sldSz cx="9144000" cy="6858000" type="screen4x3"/>
  <p:notesSz cx="6950075" cy="9236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86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9662" autoAdjust="0"/>
    <p:restoredTop sz="94660"/>
  </p:normalViewPr>
  <p:slideViewPr>
    <p:cSldViewPr>
      <p:cViewPr varScale="1">
        <p:scale>
          <a:sx n="57" d="100"/>
          <a:sy n="57" d="100"/>
        </p:scale>
        <p:origin x="744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12329" cy="463696"/>
          </a:xfrm>
          <a:prstGeom prst="rect">
            <a:avLst/>
          </a:prstGeom>
        </p:spPr>
        <p:txBody>
          <a:bodyPr vert="horz" lIns="90763" tIns="45382" rIns="90763" bIns="45382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36173" y="1"/>
            <a:ext cx="3012329" cy="463696"/>
          </a:xfrm>
          <a:prstGeom prst="rect">
            <a:avLst/>
          </a:prstGeom>
        </p:spPr>
        <p:txBody>
          <a:bodyPr vert="horz" lIns="90763" tIns="45382" rIns="90763" bIns="45382" rtlCol="0"/>
          <a:lstStyle>
            <a:lvl1pPr algn="r">
              <a:defRPr sz="1200"/>
            </a:lvl1pPr>
          </a:lstStyle>
          <a:p>
            <a:fld id="{45C9A9BB-103C-40C0-8019-D7279BC82B8C}" type="datetimeFigureOut">
              <a:rPr lang="en-US" smtClean="0"/>
              <a:t>1/11/2019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72379"/>
            <a:ext cx="3012329" cy="463696"/>
          </a:xfrm>
          <a:prstGeom prst="rect">
            <a:avLst/>
          </a:prstGeom>
        </p:spPr>
        <p:txBody>
          <a:bodyPr vert="horz" lIns="90763" tIns="45382" rIns="90763" bIns="45382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36173" y="8772379"/>
            <a:ext cx="3012329" cy="463696"/>
          </a:xfrm>
          <a:prstGeom prst="rect">
            <a:avLst/>
          </a:prstGeom>
        </p:spPr>
        <p:txBody>
          <a:bodyPr vert="horz" lIns="90763" tIns="45382" rIns="90763" bIns="45382" rtlCol="0" anchor="b"/>
          <a:lstStyle>
            <a:lvl1pPr algn="r">
              <a:defRPr sz="1200"/>
            </a:lvl1pPr>
          </a:lstStyle>
          <a:p>
            <a:fld id="{A01D1FC2-B9D8-4AD6-91A0-60DAF671C9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578769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12329" cy="463696"/>
          </a:xfrm>
          <a:prstGeom prst="rect">
            <a:avLst/>
          </a:prstGeom>
        </p:spPr>
        <p:txBody>
          <a:bodyPr vert="horz" lIns="90763" tIns="45382" rIns="90763" bIns="45382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36173" y="1"/>
            <a:ext cx="3012329" cy="463696"/>
          </a:xfrm>
          <a:prstGeom prst="rect">
            <a:avLst/>
          </a:prstGeom>
        </p:spPr>
        <p:txBody>
          <a:bodyPr vert="horz" lIns="90763" tIns="45382" rIns="90763" bIns="45382" rtlCol="0"/>
          <a:lstStyle>
            <a:lvl1pPr algn="r">
              <a:defRPr sz="1200"/>
            </a:lvl1pPr>
          </a:lstStyle>
          <a:p>
            <a:fld id="{C3BEE069-81DA-47D8-96E4-DF7877D52A48}" type="datetimeFigureOut">
              <a:rPr lang="en-US" smtClean="0"/>
              <a:t>1/11/2019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98588" y="1154113"/>
            <a:ext cx="4152900" cy="31162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763" tIns="45382" rIns="90763" bIns="45382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5637" y="4444546"/>
            <a:ext cx="5558801" cy="3637020"/>
          </a:xfrm>
          <a:prstGeom prst="rect">
            <a:avLst/>
          </a:prstGeom>
        </p:spPr>
        <p:txBody>
          <a:bodyPr vert="horz" lIns="90763" tIns="45382" rIns="90763" bIns="45382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72379"/>
            <a:ext cx="3012329" cy="463696"/>
          </a:xfrm>
          <a:prstGeom prst="rect">
            <a:avLst/>
          </a:prstGeom>
        </p:spPr>
        <p:txBody>
          <a:bodyPr vert="horz" lIns="90763" tIns="45382" rIns="90763" bIns="45382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36173" y="8772379"/>
            <a:ext cx="3012329" cy="463696"/>
          </a:xfrm>
          <a:prstGeom prst="rect">
            <a:avLst/>
          </a:prstGeom>
        </p:spPr>
        <p:txBody>
          <a:bodyPr vert="horz" lIns="90763" tIns="45382" rIns="90763" bIns="45382" rtlCol="0" anchor="b"/>
          <a:lstStyle>
            <a:lvl1pPr algn="r">
              <a:defRPr sz="1200"/>
            </a:lvl1pPr>
          </a:lstStyle>
          <a:p>
            <a:fld id="{58D4985E-ECA2-419F-B37D-EB8DD174EB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43409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D4985E-ECA2-419F-B37D-EB8DD174EBE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37374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1" dirty="0">
              <a:latin typeface="NeueHaasGroteskText Std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D4985E-ECA2-419F-B37D-EB8DD174EBE1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109065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1" dirty="0">
              <a:latin typeface="NeueHaasGroteskText Std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D4985E-ECA2-419F-B37D-EB8DD174EBE1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701738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1" baseline="0" dirty="0" smtClean="0">
              <a:latin typeface="NeueHaasGroteskText Std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D4985E-ECA2-419F-B37D-EB8DD174EBE1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95305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1" dirty="0">
              <a:latin typeface="NeueHaasGroteskText Std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D4985E-ECA2-419F-B37D-EB8DD174EBE1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905461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D4985E-ECA2-419F-B37D-EB8DD174EBE1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837501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D4985E-ECA2-419F-B37D-EB8DD174EBE1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966697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D4985E-ECA2-419F-B37D-EB8DD174EBE1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583030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D4985E-ECA2-419F-B37D-EB8DD174EBE1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147500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D4985E-ECA2-419F-B37D-EB8DD174EBE1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455995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F08466-AEA7-4FC0-9459-6A32F61DA297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09717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1" dirty="0">
              <a:latin typeface="NeueHaasGroteskText Std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D4985E-ECA2-419F-B37D-EB8DD174EBE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28051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1" dirty="0">
              <a:latin typeface="NeueHaasGroteskText Std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D4985E-ECA2-419F-B37D-EB8DD174EBE1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67534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D4985E-ECA2-419F-B37D-EB8DD174EBE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70953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D4985E-ECA2-419F-B37D-EB8DD174EBE1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955201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1" dirty="0">
              <a:latin typeface="NeueHaasGroteskText Std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D4985E-ECA2-419F-B37D-EB8DD174EBE1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520879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1" dirty="0">
              <a:latin typeface="NeueHaasGroteskText Std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D4985E-ECA2-419F-B37D-EB8DD174EBE1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785140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D4985E-ECA2-419F-B37D-EB8DD174EBE1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183528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D4985E-ECA2-419F-B37D-EB8DD174EBE1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04152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57200" y="3276600"/>
            <a:ext cx="8077200" cy="800100"/>
          </a:xfrm>
        </p:spPr>
        <p:txBody>
          <a:bodyPr>
            <a:normAutofit/>
          </a:bodyPr>
          <a:lstStyle>
            <a:lvl1pPr algn="ctr">
              <a:defRPr sz="3600" b="1" baseline="0">
                <a:solidFill>
                  <a:srgbClr val="003865"/>
                </a:solidFill>
              </a:defRPr>
            </a:lvl1pPr>
          </a:lstStyle>
          <a:p>
            <a:r>
              <a:rPr lang="en-US" dirty="0" smtClean="0"/>
              <a:t>Layoff Aversion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57200" y="4319868"/>
            <a:ext cx="8077200" cy="762000"/>
          </a:xfrm>
        </p:spPr>
        <p:txBody>
          <a:bodyPr>
            <a:normAutofit/>
          </a:bodyPr>
          <a:lstStyle>
            <a:lvl1pPr marL="0" indent="0" algn="ctr">
              <a:buNone/>
              <a:defRPr sz="2400" baseline="0">
                <a:solidFill>
                  <a:srgbClr val="00386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Definition and Examples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9FA2C-8D2E-4B33-A0D5-9F137ABBEEE6}" type="datetimeFigureOut">
              <a:rPr lang="en-US" smtClean="0"/>
              <a:t>1/11/2019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F2294-7853-4F86-BD16-9D9D7D8571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11118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9FA2C-8D2E-4B33-A0D5-9F137ABBEEE6}" type="datetimeFigureOut">
              <a:rPr lang="en-US" smtClean="0"/>
              <a:t>1/11/2019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F2294-7853-4F86-BD16-9D9D7D8571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4609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9FA2C-8D2E-4B33-A0D5-9F137ABBEEE6}" type="datetimeFigureOut">
              <a:rPr lang="en-US" smtClean="0"/>
              <a:t>1/11/2019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F2294-7853-4F86-BD16-9D9D7D8571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33862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2_Quote Solid Light Background">
    <p:bg>
      <p:bgPr>
        <a:solidFill>
          <a:srgbClr val="E8E8E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0" y="1651380"/>
            <a:ext cx="9144000" cy="1733266"/>
          </a:xfrm>
          <a:solidFill>
            <a:schemeClr val="tx1"/>
          </a:solidFill>
        </p:spPr>
        <p:txBody>
          <a:bodyPr>
            <a:noAutofit/>
          </a:bodyPr>
          <a:lstStyle>
            <a:lvl1pPr algn="ctr">
              <a:tabLst>
                <a:tab pos="2827735" algn="l"/>
              </a:tabLst>
              <a:defRPr sz="525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Thank you!</a:t>
            </a:r>
            <a:endParaRPr lang="en-US" dirty="0"/>
          </a:p>
        </p:txBody>
      </p:sp>
      <p:sp>
        <p:nvSpPr>
          <p:cNvPr id="8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628650" y="3521123"/>
            <a:ext cx="7886700" cy="2681374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 err="1" smtClean="0"/>
              <a:t>Firstname</a:t>
            </a:r>
            <a:r>
              <a:rPr lang="en-US" dirty="0" smtClean="0"/>
              <a:t> </a:t>
            </a:r>
            <a:r>
              <a:rPr lang="en-US" dirty="0" err="1" smtClean="0"/>
              <a:t>Lastname</a:t>
            </a:r>
            <a:endParaRPr lang="en-US" dirty="0" smtClean="0"/>
          </a:p>
          <a:p>
            <a:pPr lvl="0"/>
            <a:r>
              <a:rPr lang="en-US" dirty="0" smtClean="0"/>
              <a:t>firstname.lastname@state.mn.us</a:t>
            </a:r>
          </a:p>
          <a:p>
            <a:pPr lvl="0"/>
            <a:r>
              <a:rPr lang="en-US" dirty="0" smtClean="0"/>
              <a:t>555-555-5555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>
                <a:solidFill>
                  <a:schemeClr val="tx2"/>
                </a:solidFill>
              </a:rPr>
              <a:t>mn.gov/deed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Rectangle 5"/>
          <p:cNvSpPr/>
          <p:nvPr userDrawn="1"/>
        </p:nvSpPr>
        <p:spPr>
          <a:xfrm>
            <a:off x="0" y="0"/>
            <a:ext cx="9144000" cy="16513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2260" y="588186"/>
            <a:ext cx="3950216" cy="4602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02098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990600"/>
          </a:xfrm>
        </p:spPr>
        <p:txBody>
          <a:bodyPr>
            <a:normAutofit/>
          </a:bodyPr>
          <a:lstStyle>
            <a:lvl1pPr algn="l">
              <a:defRPr sz="3800" b="1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57400"/>
            <a:ext cx="8229600" cy="4826267"/>
          </a:xfrm>
        </p:spPr>
        <p:txBody>
          <a:bodyPr/>
          <a:lstStyle>
            <a:lvl1pPr>
              <a:buClr>
                <a:schemeClr val="accent3"/>
              </a:buClr>
              <a:defRPr>
                <a:solidFill>
                  <a:srgbClr val="003865"/>
                </a:solidFill>
              </a:defRPr>
            </a:lvl1pPr>
            <a:lvl2pPr>
              <a:buClr>
                <a:schemeClr val="accent3"/>
              </a:buClr>
              <a:defRPr>
                <a:solidFill>
                  <a:srgbClr val="003865"/>
                </a:solidFill>
              </a:defRPr>
            </a:lvl2pPr>
            <a:lvl3pPr>
              <a:buClr>
                <a:schemeClr val="accent3"/>
              </a:buClr>
              <a:defRPr>
                <a:solidFill>
                  <a:srgbClr val="003865"/>
                </a:solidFill>
              </a:defRPr>
            </a:lvl3pPr>
            <a:lvl4pPr>
              <a:buClr>
                <a:schemeClr val="accent3"/>
              </a:buClr>
              <a:defRPr>
                <a:solidFill>
                  <a:srgbClr val="003865"/>
                </a:solidFill>
              </a:defRPr>
            </a:lvl4pPr>
            <a:lvl5pPr>
              <a:buClr>
                <a:schemeClr val="accent3"/>
              </a:buClr>
              <a:defRPr>
                <a:solidFill>
                  <a:srgbClr val="003865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92875"/>
            <a:ext cx="28956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00" y="6492875"/>
            <a:ext cx="2667000" cy="365125"/>
          </a:xfrm>
        </p:spPr>
        <p:txBody>
          <a:bodyPr/>
          <a:lstStyle>
            <a:lvl1pPr algn="l">
              <a:defRPr/>
            </a:lvl1pPr>
          </a:lstStyle>
          <a:p>
            <a:fld id="{EBFF2294-7853-4F86-BD16-9D9D7D85717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31366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9FA2C-8D2E-4B33-A0D5-9F137ABBEEE6}" type="datetimeFigureOut">
              <a:rPr lang="en-US" smtClean="0"/>
              <a:t>1/11/2019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F2294-7853-4F86-BD16-9D9D7D8571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17691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9FA2C-8D2E-4B33-A0D5-9F137ABBEEE6}" type="datetimeFigureOut">
              <a:rPr lang="en-US" smtClean="0"/>
              <a:t>1/11/2019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F2294-7853-4F86-BD16-9D9D7D8571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96226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9FA2C-8D2E-4B33-A0D5-9F137ABBEEE6}" type="datetimeFigureOut">
              <a:rPr lang="en-US" smtClean="0"/>
              <a:t>1/11/2019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F2294-7853-4F86-BD16-9D9D7D8571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33903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9FA2C-8D2E-4B33-A0D5-9F137ABBEEE6}" type="datetimeFigureOut">
              <a:rPr lang="en-US" smtClean="0"/>
              <a:t>1/11/2019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F2294-7853-4F86-BD16-9D9D7D8571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57207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9FA2C-8D2E-4B33-A0D5-9F137ABBEEE6}" type="datetimeFigureOut">
              <a:rPr lang="en-US" smtClean="0"/>
              <a:t>1/11/2019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F2294-7853-4F86-BD16-9D9D7D8571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76807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9FA2C-8D2E-4B33-A0D5-9F137ABBEEE6}" type="datetimeFigureOut">
              <a:rPr lang="en-US" smtClean="0"/>
              <a:t>1/11/2019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F2294-7853-4F86-BD16-9D9D7D8571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62641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9FA2C-8D2E-4B33-A0D5-9F137ABBEEE6}" type="datetimeFigureOut">
              <a:rPr lang="en-US" smtClean="0"/>
              <a:t>1/11/2019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F2294-7853-4F86-BD16-9D9D7D8571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11644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29FA2C-8D2E-4B33-A0D5-9F137ABBEEE6}" type="datetimeFigureOut">
              <a:rPr lang="en-US" smtClean="0"/>
              <a:t>1/11/2019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FF2294-7853-4F86-BD16-9D9D7D8571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97798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3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tmp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tmp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mailto:jason.wadell@state.mn.us" TargetMode="External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.xml"/><Relationship Id="rId6" Type="http://schemas.openxmlformats.org/officeDocument/2006/relationships/hyperlink" Target="mailto:mee.yang@state.mn.us" TargetMode="External"/><Relationship Id="rId5" Type="http://schemas.openxmlformats.org/officeDocument/2006/relationships/hyperlink" Target="mailto:liz.mcloone@state.mn.us" TargetMode="External"/><Relationship Id="rId4" Type="http://schemas.openxmlformats.org/officeDocument/2006/relationships/hyperlink" Target="mailto:marla.beaty@state.mn.us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mp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tmp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mp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tm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tmp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tmp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tmp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State Rapid Response Team (SRRT)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457200" y="4319868"/>
            <a:ext cx="8077200" cy="1242732"/>
          </a:xfrm>
        </p:spPr>
        <p:txBody>
          <a:bodyPr>
            <a:normAutofit/>
          </a:bodyPr>
          <a:lstStyle/>
          <a:p>
            <a:r>
              <a:rPr lang="en-US" dirty="0" smtClean="0"/>
              <a:t>Dislocated Worker &amp;</a:t>
            </a:r>
          </a:p>
          <a:p>
            <a:r>
              <a:rPr lang="en-US" dirty="0" smtClean="0"/>
              <a:t>Trade Adjustment Assistance</a:t>
            </a:r>
          </a:p>
        </p:txBody>
      </p:sp>
    </p:spTree>
    <p:extLst>
      <p:ext uri="{BB962C8B-B14F-4D97-AF65-F5344CB8AC3E}">
        <p14:creationId xmlns:p14="http://schemas.microsoft.com/office/powerpoint/2010/main" val="3934910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Making It Your Own</a:t>
            </a:r>
            <a:endParaRPr lang="en-US" dirty="0"/>
          </a:p>
        </p:txBody>
      </p:sp>
      <p:pic>
        <p:nvPicPr>
          <p:cNvPr id="5" name="Picture 4" descr="Screen Clippi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1872241"/>
            <a:ext cx="3619012" cy="4804815"/>
          </a:xfrm>
          <a:prstGeom prst="rect">
            <a:avLst/>
          </a:prstGeom>
        </p:spPr>
      </p:pic>
      <p:pic>
        <p:nvPicPr>
          <p:cNvPr id="7" name="Content Placeholder 6" descr="Screen Clipping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1872241"/>
            <a:ext cx="3365311" cy="4826000"/>
          </a:xfrm>
        </p:spPr>
      </p:pic>
    </p:spTree>
    <p:extLst>
      <p:ext uri="{BB962C8B-B14F-4D97-AF65-F5344CB8AC3E}">
        <p14:creationId xmlns:p14="http://schemas.microsoft.com/office/powerpoint/2010/main" val="362188020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Rapid Response Survey 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143000" y="1828800"/>
            <a:ext cx="7789658" cy="482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5961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DW Program Performance 2018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01135" y="1828801"/>
            <a:ext cx="8941729" cy="502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0038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Selection Committee RFI Review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071482" y="2015067"/>
            <a:ext cx="5001036" cy="482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2852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 Selection Committee Meeting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Service Provider Proposal Reviews</a:t>
            </a:r>
          </a:p>
          <a:p>
            <a:r>
              <a:rPr lang="en-US" dirty="0" smtClean="0"/>
              <a:t>Capture pros &amp; cons of each provider’s proposal</a:t>
            </a:r>
          </a:p>
          <a:p>
            <a:r>
              <a:rPr lang="en-US" dirty="0" smtClean="0"/>
              <a:t>Rank each provider based on proposals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0547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</a:t>
            </a:r>
            <a:r>
              <a:rPr lang="en-US" baseline="30000" dirty="0" smtClean="0"/>
              <a:t>rd</a:t>
            </a:r>
            <a:r>
              <a:rPr lang="en-US" dirty="0" smtClean="0"/>
              <a:t> Selection Committee Meeting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Interview the Service Provider(s)</a:t>
            </a:r>
          </a:p>
          <a:p>
            <a:r>
              <a:rPr lang="en-US" dirty="0" smtClean="0"/>
              <a:t>Capture pro’s and con’s of each interview</a:t>
            </a:r>
          </a:p>
          <a:p>
            <a:r>
              <a:rPr lang="en-US" dirty="0" smtClean="0"/>
              <a:t>Rank each provider based on interview</a:t>
            </a:r>
          </a:p>
          <a:p>
            <a:r>
              <a:rPr lang="en-US" dirty="0" smtClean="0"/>
              <a:t>Choose provider based on ranking of proposals, interviews and  consensus vote</a:t>
            </a:r>
          </a:p>
          <a:p>
            <a:r>
              <a:rPr lang="en-US" dirty="0" smtClean="0"/>
              <a:t>Committee meets with selected Service Provider</a:t>
            </a:r>
          </a:p>
          <a:p>
            <a:endParaRPr lang="en-US" dirty="0"/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21533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Final Broadcast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219200" y="1905000"/>
            <a:ext cx="5051631" cy="482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8755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Non-Competitive </a:t>
            </a:r>
            <a:r>
              <a:rPr lang="en-US" dirty="0" smtClean="0"/>
              <a:t>Process Overview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04800" y="1828800"/>
            <a:ext cx="5955466" cy="482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9738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Debrief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57401"/>
            <a:ext cx="8229600" cy="4419600"/>
          </a:xfrm>
        </p:spPr>
        <p:txBody>
          <a:bodyPr/>
          <a:lstStyle/>
          <a:p>
            <a:r>
              <a:rPr lang="en-US" dirty="0" smtClean="0"/>
              <a:t>TAA &amp; Rapid Response</a:t>
            </a:r>
          </a:p>
          <a:p>
            <a:pPr lvl="1"/>
            <a:r>
              <a:rPr lang="en-US" dirty="0" smtClean="0"/>
              <a:t>Enrollment</a:t>
            </a:r>
          </a:p>
          <a:p>
            <a:pPr lvl="1"/>
            <a:r>
              <a:rPr lang="en-US" dirty="0" smtClean="0"/>
              <a:t>Participation</a:t>
            </a:r>
          </a:p>
          <a:p>
            <a:pPr marL="457200" lvl="1" indent="0">
              <a:buNone/>
            </a:pPr>
            <a:endParaRPr lang="en-US" dirty="0"/>
          </a:p>
          <a:p>
            <a:r>
              <a:rPr lang="en-US" dirty="0" smtClean="0"/>
              <a:t>Questions?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Observations?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2896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6"/>
          <p:cNvSpPr>
            <a:spLocks noGrp="1"/>
          </p:cNvSpPr>
          <p:nvPr>
            <p:ph type="title"/>
          </p:nvPr>
        </p:nvSpPr>
        <p:spPr>
          <a:xfrm>
            <a:off x="0" y="2095785"/>
            <a:ext cx="9144000" cy="1299950"/>
          </a:xfrm>
        </p:spPr>
        <p:txBody>
          <a:bodyPr/>
          <a:lstStyle/>
          <a:p>
            <a:r>
              <a:rPr lang="en-US" dirty="0" smtClean="0"/>
              <a:t>Thank you!</a:t>
            </a:r>
            <a:endParaRPr lang="en-US" dirty="0"/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628650" y="3498092"/>
            <a:ext cx="7886700" cy="2011031"/>
          </a:xfrm>
        </p:spPr>
        <p:txBody>
          <a:bodyPr>
            <a:noAutofit/>
          </a:bodyPr>
          <a:lstStyle/>
          <a:p>
            <a:pPr algn="l"/>
            <a:r>
              <a:rPr lang="en-US" sz="1800" b="1" dirty="0" smtClean="0"/>
              <a:t>Minnesota’s State Rapid Response Team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800" dirty="0" smtClean="0"/>
              <a:t>Jason Wadell, Coordinator, 651-259-7552, </a:t>
            </a:r>
            <a:r>
              <a:rPr lang="en-US" sz="1800" dirty="0" smtClean="0">
                <a:hlinkClick r:id="rId3"/>
              </a:rPr>
              <a:t>jason.wadell@state.mn.us</a:t>
            </a:r>
            <a:endParaRPr lang="en-US" sz="1800" dirty="0" smtClean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800" dirty="0" smtClean="0"/>
              <a:t>Marla Beaty, TAA Liaison, 218-259-1380, </a:t>
            </a:r>
            <a:r>
              <a:rPr lang="en-US" sz="1800" dirty="0" smtClean="0">
                <a:hlinkClick r:id="rId4"/>
              </a:rPr>
              <a:t>marla.beaty@state.mn.us</a:t>
            </a:r>
            <a:endParaRPr lang="en-US" sz="1800" dirty="0" smtClean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800" dirty="0" smtClean="0"/>
              <a:t>Liz McLoone, Union Liaison, 651-259-7145, </a:t>
            </a:r>
            <a:r>
              <a:rPr lang="en-US" sz="1800" dirty="0" smtClean="0">
                <a:hlinkClick r:id="rId5"/>
              </a:rPr>
              <a:t>liz.mcloone@state.mn.us</a:t>
            </a:r>
            <a:endParaRPr lang="en-US" sz="1800" dirty="0" smtClean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800" dirty="0" smtClean="0"/>
              <a:t>Mee Yang, UI Liaison, 651-259-7548, </a:t>
            </a:r>
            <a:r>
              <a:rPr lang="en-US" sz="1800" dirty="0" smtClean="0">
                <a:hlinkClick r:id="rId6"/>
              </a:rPr>
              <a:t>mee.yang@state.mn.us</a:t>
            </a:r>
            <a:r>
              <a:rPr lang="en-US" sz="1800" dirty="0" smtClean="0"/>
              <a:t> </a:t>
            </a:r>
            <a:endParaRPr lang="en-US" sz="18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>
                <a:solidFill>
                  <a:schemeClr val="tx2"/>
                </a:solidFill>
              </a:rPr>
              <a:t>mn.gov/deed</a:t>
            </a:r>
            <a:endParaRPr lang="en-US" dirty="0">
              <a:solidFill>
                <a:schemeClr val="tx2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5488995"/>
            <a:ext cx="1356732" cy="10203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7064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828800"/>
            <a:ext cx="8229600" cy="4826267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WARN or Layoff Notification- when does RR get involved?</a:t>
            </a:r>
          </a:p>
          <a:p>
            <a:r>
              <a:rPr lang="en-US" dirty="0" smtClean="0"/>
              <a:t>Face to Face Meeting</a:t>
            </a:r>
          </a:p>
          <a:p>
            <a:pPr lvl="1"/>
            <a:r>
              <a:rPr lang="en-US" dirty="0" smtClean="0"/>
              <a:t>Current Situation, Layoff Aversion, Confidentiality</a:t>
            </a:r>
          </a:p>
          <a:p>
            <a:pPr lvl="1"/>
            <a:r>
              <a:rPr lang="en-US" dirty="0" smtClean="0"/>
              <a:t>Dislocated Worker Program, TAA Petition</a:t>
            </a:r>
          </a:p>
          <a:p>
            <a:pPr lvl="1"/>
            <a:r>
              <a:rPr lang="en-US" dirty="0" smtClean="0"/>
              <a:t>Employer Questionnaire</a:t>
            </a:r>
            <a:endParaRPr lang="en-US" dirty="0"/>
          </a:p>
          <a:p>
            <a:pPr marL="514350" indent="-457200"/>
            <a:r>
              <a:rPr lang="en-US" dirty="0" smtClean="0"/>
              <a:t>Group Info Meetings-UI</a:t>
            </a:r>
          </a:p>
          <a:p>
            <a:pPr marL="514350" indent="-457200"/>
            <a:r>
              <a:rPr lang="en-US" dirty="0" smtClean="0"/>
              <a:t>Selection Committee Meetings</a:t>
            </a:r>
          </a:p>
          <a:p>
            <a:pPr marL="514350" indent="-457200"/>
            <a:r>
              <a:rPr lang="en-US" dirty="0" smtClean="0"/>
              <a:t>RR Handoff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State Rapid Response Team (SRRT) Process Overview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0152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2192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What’s Next</a:t>
            </a:r>
            <a:r>
              <a:rPr lang="en-US" dirty="0"/>
              <a:t>?</a:t>
            </a:r>
            <a:br>
              <a:rPr lang="en-US" dirty="0"/>
            </a:br>
            <a:r>
              <a:rPr lang="en-US" dirty="0"/>
              <a:t>Formula- Small Layoff Services Broadcast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6800" y="1904999"/>
            <a:ext cx="4724400" cy="484942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94611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447800"/>
          </a:xfrm>
        </p:spPr>
        <p:txBody>
          <a:bodyPr>
            <a:normAutofit fontScale="90000"/>
          </a:bodyPr>
          <a:lstStyle/>
          <a:p>
            <a:r>
              <a:rPr lang="en-US" dirty="0"/>
              <a:t>Project</a:t>
            </a:r>
            <a:br>
              <a:rPr lang="en-US" dirty="0"/>
            </a:br>
            <a:r>
              <a:rPr lang="en-US" dirty="0"/>
              <a:t>Competitive or Non-Compete?</a:t>
            </a:r>
            <a:br>
              <a:rPr lang="en-US" dirty="0"/>
            </a:br>
            <a:r>
              <a:rPr lang="en-US" dirty="0"/>
              <a:t>Broadcast </a:t>
            </a:r>
            <a:r>
              <a:rPr lang="en-US" dirty="0" smtClean="0"/>
              <a:t>Notice</a:t>
            </a:r>
            <a:endParaRPr lang="en-US" dirty="0"/>
          </a:p>
        </p:txBody>
      </p:sp>
      <p:pic>
        <p:nvPicPr>
          <p:cNvPr id="6" name="Picture 5" descr="Screen Clippi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0" y="1887869"/>
            <a:ext cx="3800835" cy="49509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5949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Email Interest Statement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8883" y="2589345"/>
            <a:ext cx="7986234" cy="3762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2526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 “1-Pager”</a:t>
            </a:r>
            <a:endParaRPr lang="en-US" dirty="0"/>
          </a:p>
        </p:txBody>
      </p:sp>
      <p:pic>
        <p:nvPicPr>
          <p:cNvPr id="5" name="Picture 4" descr="Screen Clippi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8400" y="2093720"/>
            <a:ext cx="3938931" cy="44656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1971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Selection Committee Meeting</a:t>
            </a:r>
            <a:br>
              <a:rPr lang="en-US" dirty="0" smtClean="0"/>
            </a:br>
            <a:r>
              <a:rPr lang="en-US" dirty="0" smtClean="0"/>
              <a:t>Overview of Program</a:t>
            </a:r>
            <a:endParaRPr lang="en-US" dirty="0"/>
          </a:p>
        </p:txBody>
      </p:sp>
      <p:pic>
        <p:nvPicPr>
          <p:cNvPr id="7" name="Content Placeholder 6" descr="Screen Clippin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567237" y="4389437"/>
            <a:ext cx="9526" cy="9526"/>
          </a:xfrm>
        </p:spPr>
      </p:pic>
      <p:pic>
        <p:nvPicPr>
          <p:cNvPr id="8" name="Picture 7" descr="Screen Clippi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5233" y="1820050"/>
            <a:ext cx="3776967" cy="4980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659455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Getting Started</a:t>
            </a:r>
            <a:endParaRPr lang="en-US" dirty="0"/>
          </a:p>
        </p:txBody>
      </p:sp>
      <p:pic>
        <p:nvPicPr>
          <p:cNvPr id="4" name="Content Placeholder 3" descr="Screen Clippin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1905000"/>
            <a:ext cx="3331882" cy="4826000"/>
          </a:xfrm>
        </p:spPr>
      </p:pic>
      <p:pic>
        <p:nvPicPr>
          <p:cNvPr id="5" name="Picture 4" descr="Screen Clippi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5800" y="1957897"/>
            <a:ext cx="3886200" cy="11950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997497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Getting Started</a:t>
            </a:r>
            <a:endParaRPr lang="en-US" dirty="0"/>
          </a:p>
        </p:txBody>
      </p:sp>
      <p:pic>
        <p:nvPicPr>
          <p:cNvPr id="5" name="Content Placeholder 4" descr="Screen Clippin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9201" y="1828800"/>
            <a:ext cx="3645597" cy="4826000"/>
          </a:xfrm>
        </p:spPr>
      </p:pic>
    </p:spTree>
    <p:extLst>
      <p:ext uri="{BB962C8B-B14F-4D97-AF65-F5344CB8AC3E}">
        <p14:creationId xmlns:p14="http://schemas.microsoft.com/office/powerpoint/2010/main" val="247872118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1684</TotalTime>
  <Words>234</Words>
  <Application>Microsoft Office PowerPoint</Application>
  <PresentationFormat>On-screen Show (4:3)</PresentationFormat>
  <Paragraphs>70</Paragraphs>
  <Slides>19</Slides>
  <Notes>19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3" baseType="lpstr">
      <vt:lpstr>Arial</vt:lpstr>
      <vt:lpstr>Calibri</vt:lpstr>
      <vt:lpstr>NeueHaasGroteskText Std</vt:lpstr>
      <vt:lpstr>Office Theme</vt:lpstr>
      <vt:lpstr>State Rapid Response Team (SRRT)</vt:lpstr>
      <vt:lpstr>State Rapid Response Team (SRRT) Process Overview</vt:lpstr>
      <vt:lpstr>What’s Next? Formula- Small Layoff Services Broadcast </vt:lpstr>
      <vt:lpstr>Project Competitive or Non-Compete? Broadcast Notice</vt:lpstr>
      <vt:lpstr>Email Interest Statement</vt:lpstr>
      <vt:lpstr>Project “1-Pager”</vt:lpstr>
      <vt:lpstr>1st Selection Committee Meeting Overview of Program</vt:lpstr>
      <vt:lpstr>Getting Started</vt:lpstr>
      <vt:lpstr>Getting Started</vt:lpstr>
      <vt:lpstr>Making It Your Own</vt:lpstr>
      <vt:lpstr>Rapid Response Survey </vt:lpstr>
      <vt:lpstr>DW Program Performance 2018</vt:lpstr>
      <vt:lpstr>Selection Committee RFI Review</vt:lpstr>
      <vt:lpstr>2nd Selection Committee Meeting</vt:lpstr>
      <vt:lpstr>3rd Selection Committee Meeting</vt:lpstr>
      <vt:lpstr>Final Broadcast</vt:lpstr>
      <vt:lpstr>Non-Competitive Process Overview</vt:lpstr>
      <vt:lpstr>Debrief</vt:lpstr>
      <vt:lpstr>Thank you!</vt:lpstr>
    </vt:vector>
  </TitlesOfParts>
  <Company>DEED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wfcuser</dc:creator>
  <cp:lastModifiedBy>Deanne White</cp:lastModifiedBy>
  <cp:revision>120</cp:revision>
  <cp:lastPrinted>2018-10-15T20:02:28Z</cp:lastPrinted>
  <dcterms:created xsi:type="dcterms:W3CDTF">2013-12-20T19:47:01Z</dcterms:created>
  <dcterms:modified xsi:type="dcterms:W3CDTF">2019-01-11T16:00:48Z</dcterms:modified>
  <cp:contentStatus/>
</cp:coreProperties>
</file>