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7E086F-F45D-46A3-BA52-0F9B90E7E348}" v="4" dt="2025-03-05T14:11:59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8" d="100"/>
          <a:sy n="38" d="100"/>
        </p:scale>
        <p:origin x="156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6AF34-7E76-284A-E4B0-3102C3B19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DC9854-D05A-BF3F-A286-BA62582BE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3EA68-42E3-90C3-A67C-B8C054DE1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1B291-1CF0-10F1-B53E-96F7D3A79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DDF05-82A5-24D9-B5FC-68935E6F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2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EC96-C81C-63D7-FA7F-5FE9D15C8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00A2D9-8073-19AD-7A34-A7BF95468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F64E3-B4D1-A7BA-BBF0-67C16A23A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A580C-17CE-2D71-81EE-57CA35300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69EEA-B52A-E0C1-616C-AFA8F39C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9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402535-E343-0E72-9A91-FD25FD893E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143A63-344E-B008-C338-1D8134615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9FAC3-FF3E-31F1-7E41-D0B59F24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AA8FE-B6C6-1A93-0206-D8A4F2B1D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CD03A-1F15-DEBB-8510-A2185CD2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F2394-2A2C-6911-2B8C-F7A8F5FE6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561A1-C10D-5377-9B7C-D7AC01A68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29835-3089-76F0-A2EC-1E62B5FD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1231A-1E09-4C91-FC5F-65310C0B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16966-334E-A642-B922-3255B9A2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3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4E77-3FA1-2D75-1757-522078A1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308AC-58BD-0A59-196A-4D2BF06F6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EB338-378E-7491-2C99-7ECB59AA7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7BDEE-5FC0-0C75-D4A4-5DA623B1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EB32F-0C65-BEC7-D0B6-A36C1E567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9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1EE9-640B-1D41-1A85-E6448C35A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E3BBB-DC8C-EDF2-DD15-0A09DCCBC3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2DE08F-9EE7-8ECE-EE2A-D65CE8025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12E33-B7D0-26BC-A0F5-924ACF3E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2E9625-5573-BF3E-1DE1-AD02C2C43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D17AC-50A7-59D6-19B5-A1C1647A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5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FAE3-49F5-EF3B-6C78-5482A4FD2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14396-BB0A-C12B-29D9-6929A8D29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E319BC-3E65-9B21-50CA-D33A793C1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37B51D-09EA-AD30-F522-0F5F535CF4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1E32D2-9B17-8994-3211-5EA12120A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9EAE90-79AA-3B1D-B32B-D22312D49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B95379-A84D-123B-C21A-9F9FF705F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082308-7729-C488-47F3-D1A4C423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1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2E6EC-7EFB-E49D-C4E4-4606C615A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498A1-6FE1-A4CE-C434-0C66777DE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FBCDB-55DA-F6C9-541D-30CAEB969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F7884-4AF5-CF55-BF27-8DBA4D46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1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7027F-FBA5-F408-888F-E4286544D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20CB5-498D-85EE-349C-F74DEAA7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7A844-7790-8053-832E-C40A72B4A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0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1286F-F560-F66E-0188-8337BAB61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491AF-36F2-1D2C-99B2-DC60FD487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D68F4D-3976-9B14-ABEA-182FDA95DA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5DCA0-D94D-C222-EE0B-C96505629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6420F-0DAB-0E3E-E59C-C1F532C2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F88FE-B96F-CE2E-E816-21F22F1A6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7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BBF3C-6C6F-9D12-4A13-4615884AC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85C8F2-8DC9-C474-E52B-276D57D177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E8642-7289-4BB5-CFE2-84C6D10E58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626A8-0893-F733-59C5-D72CFAB0E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07102-E936-B340-9FF9-4C9CFEC96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821D6-5D6C-F302-D1B3-90162BE1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8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96BFEC-008F-A3D8-DBB5-4A97CABD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92EEB-2869-6BD3-19E7-215A15A40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27FB3-E07A-544A-199A-4853CC231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B634A-434B-4469-A17B-4B23940C3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44179-C634-C9CF-DE6A-8FC1CB02A1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D7996-73B1-33FA-FD22-1A6F2F64D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EA55E-576A-4A88-BAB6-144D58659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pp.pathful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zoomgov.com/rec/share/nz_8lvEMGB2L9DUBq7zXN0TlNH0-jjetHl4tzPtQIb_oU31Pl-j2gboRwBEQoIYq.gXbqH-QGrhkE556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B5CE4-E873-C2E8-D0B3-923F4BEDC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35332"/>
            <a:ext cx="121920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1. Go to </a:t>
            </a:r>
            <a:r>
              <a:rPr lang="en-US" sz="3200" dirty="0">
                <a:hlinkClick r:id="rId2"/>
              </a:rPr>
              <a:t>Pathful.com</a:t>
            </a:r>
            <a:br>
              <a:rPr lang="en-US" sz="3200" dirty="0"/>
            </a:br>
            <a:r>
              <a:rPr lang="en-US" sz="3200" dirty="0"/>
              <a:t>2. Press “Log In” in the upper right and then select “Pathful”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5DB511-B2BA-75A8-FAF3-B01283521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909" y="1422400"/>
            <a:ext cx="9195862" cy="4428969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3B5E965-9938-AF8D-375B-4606E37F9586}"/>
              </a:ext>
            </a:extLst>
          </p:cNvPr>
          <p:cNvSpPr/>
          <p:nvPr/>
        </p:nvSpPr>
        <p:spPr>
          <a:xfrm rot="8982156">
            <a:off x="9512288" y="872858"/>
            <a:ext cx="1856792" cy="81114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019B3E-77B5-624A-3DF6-915F8E7B6ED5}"/>
              </a:ext>
            </a:extLst>
          </p:cNvPr>
          <p:cNvSpPr txBox="1">
            <a:spLocks/>
          </p:cNvSpPr>
          <p:nvPr/>
        </p:nvSpPr>
        <p:spPr>
          <a:xfrm>
            <a:off x="22358" y="234237"/>
            <a:ext cx="121696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u="sng" dirty="0"/>
              <a:t>First Time Logging into Pathful</a:t>
            </a:r>
          </a:p>
        </p:txBody>
      </p:sp>
    </p:spTree>
    <p:extLst>
      <p:ext uri="{BB962C8B-B14F-4D97-AF65-F5344CB8AC3E}">
        <p14:creationId xmlns:p14="http://schemas.microsoft.com/office/powerpoint/2010/main" val="383632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949C0-CF1F-C254-46B8-ECECDC3C7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59640"/>
            <a:ext cx="121920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3. Type and select in the drop down </a:t>
            </a:r>
            <a:r>
              <a:rPr lang="en-US" sz="2000" dirty="0"/>
              <a:t>“MINNESTOA DEPARTMENT OF EMPLOYMENT AND ECONOMIC DEVELOPMENT” </a:t>
            </a:r>
            <a:r>
              <a:rPr lang="en-US" sz="3200" dirty="0"/>
              <a:t>as your organization.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668B5B-D2EF-D27C-1C5B-36B01E129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881" y="0"/>
            <a:ext cx="9571828" cy="5691673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DABA2540-29A1-CB49-79E7-83151753852D}"/>
              </a:ext>
            </a:extLst>
          </p:cNvPr>
          <p:cNvSpPr/>
          <p:nvPr/>
        </p:nvSpPr>
        <p:spPr>
          <a:xfrm rot="20192318">
            <a:off x="438539" y="1838130"/>
            <a:ext cx="1856792" cy="81114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90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8B883-1054-C222-811A-385E17BA1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85338"/>
            <a:ext cx="121920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4. Enter your log in credentials and sign in</a:t>
            </a:r>
            <a:br>
              <a:rPr lang="en-US" sz="3200" dirty="0"/>
            </a:br>
            <a:r>
              <a:rPr lang="en-US" sz="3200" dirty="0"/>
              <a:t>5. Watch the </a:t>
            </a:r>
            <a:r>
              <a:rPr lang="en-US" sz="3200" dirty="0">
                <a:hlinkClick r:id="rId2"/>
              </a:rPr>
              <a:t>Pathful training</a:t>
            </a:r>
            <a:r>
              <a:rPr lang="en-US" sz="3200" dirty="0"/>
              <a:t> for Community Partner staff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A43427-F214-C8B7-F22D-57FE40223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338" y="41988"/>
            <a:ext cx="9339323" cy="498254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132CFD1-DA20-0338-2898-06DFC298AB47}"/>
              </a:ext>
            </a:extLst>
          </p:cNvPr>
          <p:cNvSpPr/>
          <p:nvPr/>
        </p:nvSpPr>
        <p:spPr>
          <a:xfrm rot="20192318">
            <a:off x="84720" y="2869353"/>
            <a:ext cx="1856792" cy="81114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C56ABE-A001-E10E-84DB-9AE0AAFA5419}"/>
              </a:ext>
            </a:extLst>
          </p:cNvPr>
          <p:cNvSpPr txBox="1">
            <a:spLocks/>
          </p:cNvSpPr>
          <p:nvPr/>
        </p:nvSpPr>
        <p:spPr>
          <a:xfrm>
            <a:off x="3028460" y="2612144"/>
            <a:ext cx="26220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FF0000"/>
                </a:solidFill>
              </a:rPr>
              <a:t>Case Sensitive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707F78-FF9E-440F-3F47-B7885FB458FD}"/>
              </a:ext>
            </a:extLst>
          </p:cNvPr>
          <p:cNvSpPr txBox="1">
            <a:spLocks/>
          </p:cNvSpPr>
          <p:nvPr/>
        </p:nvSpPr>
        <p:spPr>
          <a:xfrm>
            <a:off x="3028460" y="1949362"/>
            <a:ext cx="26220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u="sng" dirty="0">
                <a:solidFill>
                  <a:srgbClr val="FF0000"/>
                </a:solidFill>
              </a:rPr>
              <a:t>Not</a:t>
            </a:r>
            <a:r>
              <a:rPr lang="en-US" sz="2000" dirty="0">
                <a:solidFill>
                  <a:srgbClr val="FF0000"/>
                </a:solidFill>
              </a:rPr>
              <a:t> Case Sensitive</a:t>
            </a:r>
          </a:p>
        </p:txBody>
      </p:sp>
    </p:spTree>
    <p:extLst>
      <p:ext uri="{BB962C8B-B14F-4D97-AF65-F5344CB8AC3E}">
        <p14:creationId xmlns:p14="http://schemas.microsoft.com/office/powerpoint/2010/main" val="3749222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e5a637-21b4-4f12-81f1-2ee281d917cc" xsi:nil="true"/>
    <lcf76f155ced4ddcb4097134ff3c332f xmlns="66a609ec-0082-4c65-aeb7-d90d3b0b3ed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6970B733E934EAC77CDC1417A29A6" ma:contentTypeVersion="14" ma:contentTypeDescription="Create a new document." ma:contentTypeScope="" ma:versionID="04eae9c32acc7f177855d4da9b3c29fc">
  <xsd:schema xmlns:xsd="http://www.w3.org/2001/XMLSchema" xmlns:xs="http://www.w3.org/2001/XMLSchema" xmlns:p="http://schemas.microsoft.com/office/2006/metadata/properties" xmlns:ns2="66a609ec-0082-4c65-aeb7-d90d3b0b3ed1" xmlns:ns3="15e5a637-21b4-4f12-81f1-2ee281d917cc" targetNamespace="http://schemas.microsoft.com/office/2006/metadata/properties" ma:root="true" ma:fieldsID="3dd688a28ca69f4f7ac19fbca8c053c7" ns2:_="" ns3:_="">
    <xsd:import namespace="66a609ec-0082-4c65-aeb7-d90d3b0b3ed1"/>
    <xsd:import namespace="15e5a637-21b4-4f12-81f1-2ee281d917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a609ec-0082-4c65-aeb7-d90d3b0b3e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19cb8a3-2c43-49ff-bdd4-56a41dc47c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e5a637-21b4-4f12-81f1-2ee281d917c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2ea00dd-6fd1-4deb-a3c1-05285ca805b6}" ma:internalName="TaxCatchAll" ma:showField="CatchAllData" ma:web="15e5a637-21b4-4f12-81f1-2ee281d917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26AA4A-9A62-42B9-911A-99D5F4FE1311}">
  <ds:schemaRefs>
    <ds:schemaRef ds:uri="66a609ec-0082-4c65-aeb7-d90d3b0b3ed1"/>
    <ds:schemaRef ds:uri="15e5a637-21b4-4f12-81f1-2ee281d917cc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5D44A7-5D5B-4C9B-A485-B1EE6B055A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5F2E32-279D-4C06-A273-0261885E80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a609ec-0082-4c65-aeb7-d90d3b0b3ed1"/>
    <ds:schemaRef ds:uri="15e5a637-21b4-4f12-81f1-2ee281d917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b14b046-24c4-4519-8f26-b89c2159828c}" enabled="0" method="" siteId="{eb14b046-24c4-4519-8f26-b89c2159828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78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1. Go to Pathful.com 2. Press “Log In” in the upper right and then select “Pathful” </vt:lpstr>
      <vt:lpstr>3. Type and select in the drop down “MINNESTOA DEPARTMENT OF EMPLOYMENT AND ECONOMIC DEVELOPMENT” as your organization. </vt:lpstr>
      <vt:lpstr>4. Enter your log in credentials and sign in 5. Watch the Pathful training for Community Partner staff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Go to Pathful.com 2. Press “Log In” in the upper right and then select “Pathful”</dc:title>
  <dc:creator>Lais, Ryan J (DEED)</dc:creator>
  <cp:lastModifiedBy>Campbell, Cassie (DEED)</cp:lastModifiedBy>
  <cp:revision>2</cp:revision>
  <dcterms:created xsi:type="dcterms:W3CDTF">2024-11-26T18:33:28Z</dcterms:created>
  <dcterms:modified xsi:type="dcterms:W3CDTF">2025-03-05T14:11:59Z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0x0101003106970B733E934EAC77CDC1417A29A6</vt:lpwstr>
  </property>
</Properties>
</file>