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256" r:id="rId5"/>
    <p:sldId id="258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6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4B6C"/>
    <a:srgbClr val="89A66D"/>
    <a:srgbClr val="19829C"/>
    <a:srgbClr val="CDB27B"/>
    <a:srgbClr val="880629"/>
    <a:srgbClr val="D4DFE3"/>
    <a:srgbClr val="A50021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F04CC4-5962-47FA-8FB2-24F048232BE5}" v="1" dt="2026-02-02T18:47:05.2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79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38" y="4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BB0BADA-0375-4854-B596-2BE89F5D9FBE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B0C6F62-DA94-4F34-A960-A12D9D7D41C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7282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0BADA-0375-4854-B596-2BE89F5D9FBE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C6F62-DA94-4F34-A960-A12D9D7D4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17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0BADA-0375-4854-B596-2BE89F5D9FBE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C6F62-DA94-4F34-A960-A12D9D7D4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75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0BADA-0375-4854-B596-2BE89F5D9FBE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C6F62-DA94-4F34-A960-A12D9D7D4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707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marL="0"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Corbel" pitchFamily="34" charset="0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0BADA-0375-4854-B596-2BE89F5D9FBE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C6F62-DA94-4F34-A960-A12D9D7D41C8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7386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0BADA-0375-4854-B596-2BE89F5D9FBE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C6F62-DA94-4F34-A960-A12D9D7D4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919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0BADA-0375-4854-B596-2BE89F5D9FBE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C6F62-DA94-4F34-A960-A12D9D7D4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956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0BADA-0375-4854-B596-2BE89F5D9FBE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C6F62-DA94-4F34-A960-A12D9D7D4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82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0BADA-0375-4854-B596-2BE89F5D9FBE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C6F62-DA94-4F34-A960-A12D9D7D4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68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0BADA-0375-4854-B596-2BE89F5D9FBE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C6F62-DA94-4F34-A960-A12D9D7D4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51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0BADA-0375-4854-B596-2BE89F5D9FBE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C6F62-DA94-4F34-A960-A12D9D7D4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804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9A6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CBB0BADA-0375-4854-B596-2BE89F5D9FBE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B0C6F62-DA94-4F34-A960-A12D9D7D4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891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53840768-F56F-3F25-316D-51ACF9E20E0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927463" y="3705477"/>
            <a:ext cx="10789920" cy="286232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SherburneBiz.com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Update to Energy Transition Advisory Committee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Brian Fleming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Economic Development Coordinator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Sherburne County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February 10, 2026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pic>
        <p:nvPicPr>
          <p:cNvPr id="5" name="Picture 4" descr="Sherburne County Economic Development logo">
            <a:extLst>
              <a:ext uri="{FF2B5EF4-FFF2-40B4-BE49-F238E27FC236}">
                <a16:creationId xmlns:a16="http://schemas.microsoft.com/office/drawing/2014/main" id="{96484F65-4AD0-88C0-766D-E7A184F52E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9700" y="1879873"/>
            <a:ext cx="5532599" cy="127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4353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F32688-8354-5479-2DDD-7F70CAB731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1B7BE5A-7CB5-8EC0-B050-69B7D30BB65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346200" y="4652963"/>
            <a:ext cx="9872663" cy="174783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 fontScale="90000"/>
          </a:bodyPr>
          <a:lstStyle/>
          <a:p>
            <a:pPr marL="45720" marR="0" lvl="0" indent="0" algn="ctr" defTabSz="914400" rtl="0" eaLnBrk="1" fontAlgn="auto" latinLnBrk="0" hangingPunct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Thank you!</a:t>
            </a:r>
          </a:p>
          <a:p>
            <a:pPr marL="45720" marR="0" lvl="0" indent="0" algn="ctr" defTabSz="914400" rtl="0" eaLnBrk="1" fontAlgn="auto" latinLnBrk="0" hangingPunct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" marR="0" lvl="0" indent="0" algn="ctr" defTabSz="914400" rtl="0" eaLnBrk="1" fontAlgn="auto" latinLnBrk="0" hangingPunct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Questions?</a:t>
            </a:r>
          </a:p>
        </p:txBody>
      </p:sp>
      <p:pic>
        <p:nvPicPr>
          <p:cNvPr id="8" name="Picture 7" descr="Sherburne County logo">
            <a:extLst>
              <a:ext uri="{FF2B5EF4-FFF2-40B4-BE49-F238E27FC236}">
                <a16:creationId xmlns:a16="http://schemas.microsoft.com/office/drawing/2014/main" id="{3CAEFCD4-48A4-6BAA-8F05-34CEE3ACE0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277" y="1049021"/>
            <a:ext cx="2873446" cy="3250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675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4BD2D-496C-F7EB-0B46-EB59F7616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B4B6C"/>
                </a:solidFill>
              </a:rPr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AC12A0-E358-EA8A-9085-6E104042D9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105025"/>
            <a:ext cx="9872871" cy="4038600"/>
          </a:xfrm>
        </p:spPr>
        <p:txBody>
          <a:bodyPr/>
          <a:lstStyle/>
          <a:p>
            <a:pPr>
              <a:buClr>
                <a:srgbClr val="CDB27B"/>
              </a:buClr>
            </a:pPr>
            <a:r>
              <a:rPr lang="en-US" dirty="0">
                <a:solidFill>
                  <a:schemeClr val="tx1"/>
                </a:solidFill>
              </a:rPr>
              <a:t>Sherburne County EDA Purpose Statement</a:t>
            </a:r>
          </a:p>
          <a:p>
            <a:pPr>
              <a:buClr>
                <a:srgbClr val="CDB27B"/>
              </a:buClr>
            </a:pPr>
            <a:r>
              <a:rPr lang="en-US" dirty="0">
                <a:solidFill>
                  <a:schemeClr val="tx1"/>
                </a:solidFill>
              </a:rPr>
              <a:t>Sherburne County EDA Business Attraction Goals</a:t>
            </a:r>
          </a:p>
          <a:p>
            <a:pPr>
              <a:buClr>
                <a:srgbClr val="CDB27B"/>
              </a:buClr>
            </a:pPr>
            <a:r>
              <a:rPr lang="en-US" dirty="0">
                <a:solidFill>
                  <a:schemeClr val="tx1"/>
                </a:solidFill>
              </a:rPr>
              <a:t>SherburneBiz.com Marketing Advertisement</a:t>
            </a:r>
          </a:p>
          <a:p>
            <a:pPr>
              <a:buClr>
                <a:srgbClr val="CDB27B"/>
              </a:buClr>
            </a:pPr>
            <a:r>
              <a:rPr lang="en-US" dirty="0">
                <a:solidFill>
                  <a:schemeClr val="tx1"/>
                </a:solidFill>
              </a:rPr>
              <a:t>SherburneBiz.com Overview</a:t>
            </a:r>
          </a:p>
          <a:p>
            <a:pPr>
              <a:buClr>
                <a:srgbClr val="CDB27B"/>
              </a:buClr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 descr="Sherburne County logo">
            <a:extLst>
              <a:ext uri="{FF2B5EF4-FFF2-40B4-BE49-F238E27FC236}">
                <a16:creationId xmlns:a16="http://schemas.microsoft.com/office/drawing/2014/main" id="{2C268080-2EC1-8BF8-17CC-BD68464C6D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2951" y="5308503"/>
            <a:ext cx="1068572" cy="1208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2733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9CFF9A-3883-6830-59E3-655C030B76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706C3-4256-891E-BF18-C02F3359C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B4B6C"/>
                </a:solidFill>
              </a:rPr>
              <a:t>Sherburne County EDA- Purpose Statement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0E1093-4179-073A-5BE5-147436DC57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105025"/>
            <a:ext cx="9872871" cy="4038600"/>
          </a:xfrm>
        </p:spPr>
        <p:txBody>
          <a:bodyPr>
            <a:normAutofit/>
          </a:bodyPr>
          <a:lstStyle/>
          <a:p>
            <a:pPr marL="45720" indent="0" algn="ctr">
              <a:buClr>
                <a:srgbClr val="CDB27B"/>
              </a:buClr>
              <a:buNone/>
            </a:pPr>
            <a:r>
              <a:rPr lang="en-US" sz="3600" dirty="0">
                <a:solidFill>
                  <a:schemeClr val="tx1"/>
                </a:solidFill>
              </a:rPr>
              <a:t>“The purpose of the Sherburne County EDA is to support entrepreneurship, advocate for existing businesses, mitigate barriers to economic development, and continually work toward economic </a:t>
            </a:r>
            <a:r>
              <a:rPr lang="en-US" sz="3600" u="sng" dirty="0">
                <a:solidFill>
                  <a:schemeClr val="tx1"/>
                </a:solidFill>
              </a:rPr>
              <a:t>resilience and diversification</a:t>
            </a:r>
            <a:r>
              <a:rPr lang="en-US" sz="3600" dirty="0">
                <a:solidFill>
                  <a:schemeClr val="tx1"/>
                </a:solidFill>
              </a:rPr>
              <a:t>.”</a:t>
            </a:r>
          </a:p>
        </p:txBody>
      </p:sp>
      <p:pic>
        <p:nvPicPr>
          <p:cNvPr id="4" name="Picture 3" descr="Sherburne County logo">
            <a:extLst>
              <a:ext uri="{FF2B5EF4-FFF2-40B4-BE49-F238E27FC236}">
                <a16:creationId xmlns:a16="http://schemas.microsoft.com/office/drawing/2014/main" id="{89C3B884-E4F5-A806-9EC0-7290A049C1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2951" y="5308503"/>
            <a:ext cx="1068572" cy="1208796"/>
          </a:xfrm>
          <a:prstGeom prst="rect">
            <a:avLst/>
          </a:prstGeom>
        </p:spPr>
      </p:pic>
      <p:pic>
        <p:nvPicPr>
          <p:cNvPr id="6" name="Picture 5" descr="Qr code&#10;&#10;">
            <a:extLst>
              <a:ext uri="{FF2B5EF4-FFF2-40B4-BE49-F238E27FC236}">
                <a16:creationId xmlns:a16="http://schemas.microsoft.com/office/drawing/2014/main" id="{740D1CE4-79F1-3939-EB94-65FAB89B22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348" y="4892041"/>
            <a:ext cx="1724238" cy="1724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6385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1E6DB4-EE9C-1617-FD4C-70BB5904C0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FDF5F-1486-8DB1-5F5C-39E8D68AE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240" y="546521"/>
            <a:ext cx="9875520" cy="68718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0B4B6C"/>
                </a:solidFill>
              </a:rPr>
              <a:t>Sherburne County EDA- Business Attraction</a:t>
            </a:r>
          </a:p>
        </p:txBody>
      </p:sp>
      <p:pic>
        <p:nvPicPr>
          <p:cNvPr id="4" name="Picture 3" descr="Sherburne County logo">
            <a:extLst>
              <a:ext uri="{FF2B5EF4-FFF2-40B4-BE49-F238E27FC236}">
                <a16:creationId xmlns:a16="http://schemas.microsoft.com/office/drawing/2014/main" id="{8F4B72CA-53E2-7B11-19DB-FD588515AA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2951" y="5308503"/>
            <a:ext cx="1068572" cy="1208796"/>
          </a:xfrm>
          <a:prstGeom prst="rect">
            <a:avLst/>
          </a:prstGeom>
        </p:spPr>
      </p:pic>
      <p:pic>
        <p:nvPicPr>
          <p:cNvPr id="6" name="Picture 5" descr="Qr code&#10;&#10;">
            <a:extLst>
              <a:ext uri="{FF2B5EF4-FFF2-40B4-BE49-F238E27FC236}">
                <a16:creationId xmlns:a16="http://schemas.microsoft.com/office/drawing/2014/main" id="{6DF064C2-1B7C-F7D9-22A9-FF1D3B67E2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348" y="5547707"/>
            <a:ext cx="1068572" cy="1068572"/>
          </a:xfrm>
          <a:prstGeom prst="rect">
            <a:avLst/>
          </a:prstGeom>
        </p:spPr>
      </p:pic>
      <p:pic>
        <p:nvPicPr>
          <p:cNvPr id="11" name="Picture 10" descr="9.  Develop a Sherburne County marketing strategy to attract businesses from the 7-county MN metro.  Design and implement cohesive pro-business Sherburne County slogan and marketing materials.  Market Sherburne County through multiple channels (ex. billboards).  Strategically contact and engage with businesses currently within the 7-county MN metro.  ">
            <a:extLst>
              <a:ext uri="{FF2B5EF4-FFF2-40B4-BE49-F238E27FC236}">
                <a16:creationId xmlns:a16="http://schemas.microsoft.com/office/drawing/2014/main" id="{F1693AE9-F259-3218-1CCD-00E8E2F042D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41823"/>
          <a:stretch>
            <a:fillRect/>
          </a:stretch>
        </p:blipFill>
        <p:spPr>
          <a:xfrm>
            <a:off x="1916617" y="1483360"/>
            <a:ext cx="7704903" cy="3696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2861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A198D5-48B7-6874-552C-3C56E0F047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365B4-FA7C-4A40-A1C3-A484160BF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240" y="546521"/>
            <a:ext cx="9875520" cy="68718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0B4B6C"/>
                </a:solidFill>
              </a:rPr>
              <a:t>Sherburne County EDA- Advertising</a:t>
            </a:r>
          </a:p>
        </p:txBody>
      </p:sp>
      <p:pic>
        <p:nvPicPr>
          <p:cNvPr id="4" name="Picture 3" descr="Sherburne County logo">
            <a:extLst>
              <a:ext uri="{FF2B5EF4-FFF2-40B4-BE49-F238E27FC236}">
                <a16:creationId xmlns:a16="http://schemas.microsoft.com/office/drawing/2014/main" id="{216497E2-81B0-8345-5008-DA2F01E2E0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2951" y="5308503"/>
            <a:ext cx="1068572" cy="1208796"/>
          </a:xfrm>
          <a:prstGeom prst="rect">
            <a:avLst/>
          </a:prstGeom>
        </p:spPr>
      </p:pic>
      <p:pic>
        <p:nvPicPr>
          <p:cNvPr id="5" name="Picture 4" descr="Opportunity awaits. business. jobs. homes,  Sherburne County.  sherburnebiz.com">
            <a:extLst>
              <a:ext uri="{FF2B5EF4-FFF2-40B4-BE49-F238E27FC236}">
                <a16:creationId xmlns:a16="http://schemas.microsoft.com/office/drawing/2014/main" id="{BDA3C895-5DE5-4999-66B0-9B31AD418D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413" y="1733313"/>
            <a:ext cx="10193173" cy="3391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2830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37D087-6BBB-E2D2-7B00-24039FA75E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E8B47-C87E-90DA-909F-EF38FA7E6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240" y="190921"/>
            <a:ext cx="9875520" cy="68718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0B4B6C"/>
                </a:solidFill>
              </a:rPr>
              <a:t>Sherburne County EDA- SherburneBiz.com</a:t>
            </a:r>
          </a:p>
        </p:txBody>
      </p:sp>
      <p:pic>
        <p:nvPicPr>
          <p:cNvPr id="9" name="Picture 8" descr="Image of the webpage for Sherburne County Economic development.  ">
            <a:extLst>
              <a:ext uri="{FF2B5EF4-FFF2-40B4-BE49-F238E27FC236}">
                <a16:creationId xmlns:a16="http://schemas.microsoft.com/office/drawing/2014/main" id="{51785F21-3C3F-25F9-135A-250CDA6201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478" y="782319"/>
            <a:ext cx="11611044" cy="5734979"/>
          </a:xfrm>
          <a:prstGeom prst="rect">
            <a:avLst/>
          </a:prstGeom>
        </p:spPr>
      </p:pic>
      <p:pic>
        <p:nvPicPr>
          <p:cNvPr id="7" name="Picture 6" descr="Qr code&#10;&#10;">
            <a:extLst>
              <a:ext uri="{FF2B5EF4-FFF2-40B4-BE49-F238E27FC236}">
                <a16:creationId xmlns:a16="http://schemas.microsoft.com/office/drawing/2014/main" id="{95A76764-8FA1-BCEF-0EA4-9BA328A2A2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478" y="5548745"/>
            <a:ext cx="968554" cy="968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3262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2152E0-0057-D162-E6E3-4AE50C4170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0E0C3-D10E-C13D-BE0A-916F6FD29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240" y="190921"/>
            <a:ext cx="9875520" cy="68718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0B4B6C"/>
                </a:solidFill>
              </a:rPr>
              <a:t>Sherburne County EDA- SherburneBiz.com</a:t>
            </a:r>
          </a:p>
        </p:txBody>
      </p:sp>
      <p:pic>
        <p:nvPicPr>
          <p:cNvPr id="4" name="Picture 3" descr="A picture containing graphical user interface of open jobs on the webpage.  ">
            <a:extLst>
              <a:ext uri="{FF2B5EF4-FFF2-40B4-BE49-F238E27FC236}">
                <a16:creationId xmlns:a16="http://schemas.microsoft.com/office/drawing/2014/main" id="{E51EC96F-A23E-0A3A-C653-C8F8CEBD30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920" y="878106"/>
            <a:ext cx="11501120" cy="5661054"/>
          </a:xfrm>
          <a:prstGeom prst="rect">
            <a:avLst/>
          </a:prstGeom>
        </p:spPr>
      </p:pic>
      <p:pic>
        <p:nvPicPr>
          <p:cNvPr id="6" name="Picture 5" descr="Qr code&#10;&#10;">
            <a:extLst>
              <a:ext uri="{FF2B5EF4-FFF2-40B4-BE49-F238E27FC236}">
                <a16:creationId xmlns:a16="http://schemas.microsoft.com/office/drawing/2014/main" id="{BFA99F1C-C58D-869B-D72A-7A182C8371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1997" y="5674117"/>
            <a:ext cx="865043" cy="86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5243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056D47-875A-4A21-2F0F-5E11FBE24B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9F2C3-A66E-B4C4-780C-580B865FC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240" y="190921"/>
            <a:ext cx="9875520" cy="68718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0B4B6C"/>
                </a:solidFill>
              </a:rPr>
              <a:t>Sherburne County EDA- SherburneBiz.com</a:t>
            </a:r>
          </a:p>
        </p:txBody>
      </p:sp>
      <p:pic>
        <p:nvPicPr>
          <p:cNvPr id="5" name="Picture 4" descr="Images of differing webpages on the overall Sherburne County webpage.  ">
            <a:extLst>
              <a:ext uri="{FF2B5EF4-FFF2-40B4-BE49-F238E27FC236}">
                <a16:creationId xmlns:a16="http://schemas.microsoft.com/office/drawing/2014/main" id="{826222AA-DD53-0481-78D6-D6261C0B56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240" y="751841"/>
            <a:ext cx="9579170" cy="5879200"/>
          </a:xfrm>
          <a:prstGeom prst="rect">
            <a:avLst/>
          </a:prstGeom>
        </p:spPr>
      </p:pic>
      <p:pic>
        <p:nvPicPr>
          <p:cNvPr id="8" name="Picture 7" descr="Qr code&#10;">
            <a:extLst>
              <a:ext uri="{FF2B5EF4-FFF2-40B4-BE49-F238E27FC236}">
                <a16:creationId xmlns:a16="http://schemas.microsoft.com/office/drawing/2014/main" id="{BA8B8434-BEDE-5EA7-FDE4-39462692DA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26799" y="5867399"/>
            <a:ext cx="619125" cy="61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3823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D37835-1839-448A-C376-E4B49013F0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0221E-295B-FD27-7D3E-4B9CBA109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240" y="190921"/>
            <a:ext cx="9875520" cy="68718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0B4B6C"/>
                </a:solidFill>
              </a:rPr>
              <a:t>Sherburne County EDA- SherburneBiz.com</a:t>
            </a:r>
          </a:p>
        </p:txBody>
      </p:sp>
      <p:pic>
        <p:nvPicPr>
          <p:cNvPr id="4" name="Picture 3" descr="Images of homes avaiable in the county.">
            <a:extLst>
              <a:ext uri="{FF2B5EF4-FFF2-40B4-BE49-F238E27FC236}">
                <a16:creationId xmlns:a16="http://schemas.microsoft.com/office/drawing/2014/main" id="{5D5260CA-334B-B767-2E8C-520182508E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840" y="1078858"/>
            <a:ext cx="11450320" cy="5088262"/>
          </a:xfrm>
          <a:prstGeom prst="rect">
            <a:avLst/>
          </a:prstGeom>
        </p:spPr>
      </p:pic>
      <p:pic>
        <p:nvPicPr>
          <p:cNvPr id="7" name="Picture 6" descr="Qr code&#10;&#10;">
            <a:extLst>
              <a:ext uri="{FF2B5EF4-FFF2-40B4-BE49-F238E27FC236}">
                <a16:creationId xmlns:a16="http://schemas.microsoft.com/office/drawing/2014/main" id="{CFAAE1A5-1A09-A457-DF2D-602A184AE0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515" y="5743257"/>
            <a:ext cx="847725" cy="84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472521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Basis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DF5327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63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446C221D-F63F-4DD8-B509-CFE168687BF2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A4EAAB423C2AD4F9E716C964328C15F" ma:contentTypeVersion="18" ma:contentTypeDescription="Create a new document." ma:contentTypeScope="" ma:versionID="fb6303a1c84475b397e355e2704d62d0">
  <xsd:schema xmlns:xsd="http://www.w3.org/2001/XMLSchema" xmlns:xs="http://www.w3.org/2001/XMLSchema" xmlns:p="http://schemas.microsoft.com/office/2006/metadata/properties" xmlns:ns2="f40b3bed-991c-4f1f-9472-bc970bd8a5cf" xmlns:ns3="acafcbf6-48c5-4daf-971b-c5fe77e9609f" targetNamespace="http://schemas.microsoft.com/office/2006/metadata/properties" ma:root="true" ma:fieldsID="f5af848191570b8e68c2657ecdc73046" ns2:_="" ns3:_="">
    <xsd:import namespace="f40b3bed-991c-4f1f-9472-bc970bd8a5cf"/>
    <xsd:import namespace="acafcbf6-48c5-4daf-971b-c5fe77e9609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ObjectDetectorVersions" minOccurs="0"/>
                <xsd:element ref="ns2:MediaServiceSearchProperties" minOccurs="0"/>
                <xsd:element ref="ns2:RequestID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0b3bed-991c-4f1f-9472-bc970bd8a5c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219cb8a3-2c43-49ff-bdd4-56a41dc47ca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RequestID" ma:index="21" nillable="true" ma:displayName="RequestID" ma:format="Dropdown" ma:internalName="RequestID">
      <xsd:simpleType>
        <xsd:restriction base="dms:Text">
          <xsd:maxLength value="255"/>
        </xsd:restriction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afcbf6-48c5-4daf-971b-c5fe77e9609f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4eefc701-9f1f-4a85-8cd8-3211bcae7aac}" ma:internalName="TaxCatchAll" ma:showField="CatchAllData" ma:web="acafcbf6-48c5-4daf-971b-c5fe77e9609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cafcbf6-48c5-4daf-971b-c5fe77e9609f" xsi:nil="true"/>
    <lcf76f155ced4ddcb4097134ff3c332f xmlns="f40b3bed-991c-4f1f-9472-bc970bd8a5cf">
      <Terms xmlns="http://schemas.microsoft.com/office/infopath/2007/PartnerControls"/>
    </lcf76f155ced4ddcb4097134ff3c332f>
    <RequestID xmlns="f40b3bed-991c-4f1f-9472-bc970bd8a5cf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1382C48-C3B3-44BC-937E-C6E801D3BD6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40b3bed-991c-4f1f-9472-bc970bd8a5cf"/>
    <ds:schemaRef ds:uri="acafcbf6-48c5-4daf-971b-c5fe77e9609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B62D50B-4C1D-4E6F-BF43-931140DD4A29}">
  <ds:schemaRefs>
    <ds:schemaRef ds:uri="http://schemas.microsoft.com/office/2006/metadata/properties"/>
    <ds:schemaRef ds:uri="http://schemas.microsoft.com/office/infopath/2007/PartnerControls"/>
    <ds:schemaRef ds:uri="acafcbf6-48c5-4daf-971b-c5fe77e9609f"/>
    <ds:schemaRef ds:uri="f40b3bed-991c-4f1f-9472-bc970bd8a5cf"/>
  </ds:schemaRefs>
</ds:datastoreItem>
</file>

<file path=customXml/itemProps3.xml><?xml version="1.0" encoding="utf-8"?>
<ds:datastoreItem xmlns:ds="http://schemas.openxmlformats.org/officeDocument/2006/customXml" ds:itemID="{70516165-83CC-40E0-BB5D-88DB26734F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430</TotalTime>
  <Words>117</Words>
  <Application>Microsoft Office PowerPoint</Application>
  <PresentationFormat>Widescreen</PresentationFormat>
  <Paragraphs>25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Basis</vt:lpstr>
      <vt:lpstr>SherburneBiz.com Update to Energy Transition Advisory Committee    Brian Fleming Economic Development Coordinator Sherburne County February 10, 2026</vt:lpstr>
      <vt:lpstr>Agenda</vt:lpstr>
      <vt:lpstr>Sherburne County EDA- Purpose Statement</vt:lpstr>
      <vt:lpstr>Sherburne County EDA- Business Attraction</vt:lpstr>
      <vt:lpstr>Sherburne County EDA- Advertising</vt:lpstr>
      <vt:lpstr>Sherburne County EDA- SherburneBiz.com</vt:lpstr>
      <vt:lpstr>Sherburne County EDA- SherburneBiz.com</vt:lpstr>
      <vt:lpstr>Sherburne County EDA- SherburneBiz.com</vt:lpstr>
      <vt:lpstr>Sherburne County EDA- SherburneBiz.com</vt:lpstr>
      <vt:lpstr>Thank you!  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Brian Fleming</dc:creator>
  <cp:lastModifiedBy>Vita, Carla K (She/Her/Hers) (DEED)</cp:lastModifiedBy>
  <cp:revision>6</cp:revision>
  <dcterms:created xsi:type="dcterms:W3CDTF">2025-09-19T13:09:13Z</dcterms:created>
  <dcterms:modified xsi:type="dcterms:W3CDTF">2026-02-04T16:46:28Z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0x010100EA4EAAB423C2AD4F9E716C964328C15F</vt:lpwstr>
  </property>
</Properties>
</file>