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1" r:id="rId2"/>
  </p:sldMasterIdLst>
  <p:notesMasterIdLst>
    <p:notesMasterId r:id="rId13"/>
  </p:notesMasterIdLst>
  <p:sldIdLst>
    <p:sldId id="257" r:id="rId3"/>
    <p:sldId id="333" r:id="rId4"/>
    <p:sldId id="322" r:id="rId5"/>
    <p:sldId id="332" r:id="rId6"/>
    <p:sldId id="324" r:id="rId7"/>
    <p:sldId id="318" r:id="rId8"/>
    <p:sldId id="278" r:id="rId9"/>
    <p:sldId id="287" r:id="rId10"/>
    <p:sldId id="315" r:id="rId11"/>
    <p:sldId id="30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719" autoAdjust="0"/>
  </p:normalViewPr>
  <p:slideViewPr>
    <p:cSldViewPr snapToGrid="0">
      <p:cViewPr varScale="1">
        <p:scale>
          <a:sx n="77" d="100"/>
          <a:sy n="77" d="100"/>
        </p:scale>
        <p:origin x="42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96F850-164A-4BA0-BCDC-A674E6502BDE}" type="datetimeFigureOut">
              <a:rPr lang="en-US" smtClean="0"/>
              <a:t>5/24/2021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56BD94-FAC1-461B-A43F-032240A6902C}" type="slidenum">
              <a:rPr lang="en-US" smtClean="0"/>
              <a:t>‹#›</a:t>
            </a:fld>
            <a:endParaRPr lang="en-US"/>
          </a:p>
        </p:txBody>
      </p:sp>
    </p:spTree>
    <p:extLst>
      <p:ext uri="{BB962C8B-B14F-4D97-AF65-F5344CB8AC3E}">
        <p14:creationId xmlns:p14="http://schemas.microsoft.com/office/powerpoint/2010/main" val="3147153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Tree>
    <p:extLst>
      <p:ext uri="{BB962C8B-B14F-4D97-AF65-F5344CB8AC3E}">
        <p14:creationId xmlns:p14="http://schemas.microsoft.com/office/powerpoint/2010/main" val="3009257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5102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08466-AEA7-4FC0-9459-6A32F61DA297}" type="slidenum">
              <a:rPr lang="en-US">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14901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08466-AEA7-4FC0-9459-6A32F61DA297}" type="slidenum">
              <a:rPr lang="en-US" smtClean="0"/>
              <a:pPr/>
              <a:t>8</a:t>
            </a:fld>
            <a:endParaRPr lang="en-US" dirty="0"/>
          </a:p>
        </p:txBody>
      </p:sp>
    </p:spTree>
    <p:extLst>
      <p:ext uri="{BB962C8B-B14F-4D97-AF65-F5344CB8AC3E}">
        <p14:creationId xmlns:p14="http://schemas.microsoft.com/office/powerpoint/2010/main" val="4120144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08466-AEA7-4FC0-9459-6A32F61DA297}" type="slidenum">
              <a:rPr lang="en-US" smtClean="0"/>
              <a:pPr/>
              <a:t>9</a:t>
            </a:fld>
            <a:endParaRPr lang="en-US" dirty="0"/>
          </a:p>
        </p:txBody>
      </p:sp>
    </p:spTree>
    <p:extLst>
      <p:ext uri="{BB962C8B-B14F-4D97-AF65-F5344CB8AC3E}">
        <p14:creationId xmlns:p14="http://schemas.microsoft.com/office/powerpoint/2010/main" val="25503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08466-AEA7-4FC0-9459-6A32F61DA297}"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3870438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hoto)">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3477837"/>
            <a:ext cx="12192000" cy="1295182"/>
          </a:xfrm>
          <a:solidFill>
            <a:schemeClr val="accent1"/>
          </a:solidFill>
        </p:spPr>
        <p:txBody>
          <a:bodyPr wrap="square" lIns="182880" tIns="91440" rIns="182880" bIns="91440" anchor="ctr">
            <a:normAutofit/>
          </a:bodyPr>
          <a:lstStyle>
            <a:lvl1pPr algn="ctr">
              <a:defRPr sz="2700">
                <a:solidFill>
                  <a:schemeClr val="bg1"/>
                </a:solidFill>
              </a:defRPr>
            </a:lvl1pPr>
          </a:lstStyle>
          <a:p>
            <a:r>
              <a:rPr lang="en-US" dirty="0"/>
              <a:t>Click to enter the slideshow title</a:t>
            </a:r>
          </a:p>
        </p:txBody>
      </p:sp>
      <p:sp>
        <p:nvSpPr>
          <p:cNvPr id="3" name="Rectangle 2"/>
          <p:cNvSpPr/>
          <p:nvPr userDrawn="1"/>
        </p:nvSpPr>
        <p:spPr bwMode="auto">
          <a:xfrm>
            <a:off x="0" y="4773021"/>
            <a:ext cx="12192000" cy="2084981"/>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Text Placeholder 10"/>
          <p:cNvSpPr>
            <a:spLocks noGrp="1"/>
          </p:cNvSpPr>
          <p:nvPr>
            <p:ph type="body" sz="quarter" idx="14" hasCustomPrompt="1"/>
          </p:nvPr>
        </p:nvSpPr>
        <p:spPr bwMode="black">
          <a:xfrm>
            <a:off x="2802468" y="5041204"/>
            <a:ext cx="6587067" cy="1097128"/>
          </a:xfrm>
        </p:spPr>
        <p:txBody>
          <a:bodyPr>
            <a:normAutofit/>
          </a:bodyPr>
          <a:lstStyle>
            <a:lvl1pPr marL="0" indent="0" algn="ctr">
              <a:spcBef>
                <a:spcPts val="0"/>
              </a:spcBef>
              <a:buNone/>
              <a:defRPr sz="1350" baseline="0"/>
            </a:lvl1pPr>
          </a:lstStyle>
          <a:p>
            <a:r>
              <a:rPr lang="en-US" sz="1350" dirty="0" err="1"/>
              <a:t>Firstname</a:t>
            </a:r>
            <a:r>
              <a:rPr lang="en-US" sz="1350" dirty="0"/>
              <a:t> </a:t>
            </a:r>
            <a:r>
              <a:rPr lang="en-US" sz="1350" dirty="0" err="1"/>
              <a:t>Lastname</a:t>
            </a:r>
            <a:r>
              <a:rPr lang="en-US" sz="1350" dirty="0"/>
              <a:t> | Job Title</a:t>
            </a:r>
          </a:p>
          <a:p>
            <a:r>
              <a:rPr lang="en-US" sz="1350" dirty="0"/>
              <a:t>Date</a:t>
            </a:r>
            <a:endParaRPr lang="en-US" dirty="0"/>
          </a:p>
        </p:txBody>
      </p:sp>
      <p:pic>
        <p:nvPicPr>
          <p:cNvPr id="10" name="Picture 9"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483324" y="5724327"/>
            <a:ext cx="3183297" cy="927174"/>
          </a:xfrm>
          <a:prstGeom prst="rect">
            <a:avLst/>
          </a:prstGeom>
        </p:spPr>
      </p:pic>
      <p:sp>
        <p:nvSpPr>
          <p:cNvPr id="9" name="Footer Placeholder 4"/>
          <p:cNvSpPr>
            <a:spLocks noGrp="1"/>
          </p:cNvSpPr>
          <p:nvPr>
            <p:ph type="ftr" sz="quarter" idx="3"/>
          </p:nvPr>
        </p:nvSpPr>
        <p:spPr bwMode="black">
          <a:xfrm>
            <a:off x="6253562" y="6138334"/>
            <a:ext cx="5587647" cy="365125"/>
          </a:xfrm>
          <a:prstGeom prst="rect">
            <a:avLst/>
          </a:prstGeom>
        </p:spPr>
        <p:txBody>
          <a:bodyPr anchor="b"/>
          <a:lstStyle>
            <a:lvl1pPr algn="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6" name="Picture Placeholder 5"/>
          <p:cNvSpPr>
            <a:spLocks noGrp="1"/>
          </p:cNvSpPr>
          <p:nvPr>
            <p:ph type="pic" sz="quarter" idx="17"/>
          </p:nvPr>
        </p:nvSpPr>
        <p:spPr bwMode="gray">
          <a:xfrm>
            <a:off x="0" y="0"/>
            <a:ext cx="12192000" cy="3380732"/>
          </a:xfrm>
        </p:spPr>
        <p:txBody>
          <a:bodyPr/>
          <a:lstStyle/>
          <a:p>
            <a:r>
              <a:rPr lang="en-US"/>
              <a:t>Click icon to add picture</a:t>
            </a:r>
            <a:endParaRPr lang="en-US" dirty="0"/>
          </a:p>
        </p:txBody>
      </p:sp>
    </p:spTree>
    <p:extLst>
      <p:ext uri="{BB962C8B-B14F-4D97-AF65-F5344CB8AC3E}">
        <p14:creationId xmlns:p14="http://schemas.microsoft.com/office/powerpoint/2010/main" val="351909275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Split Boxed)">
    <p:spTree>
      <p:nvGrpSpPr>
        <p:cNvPr id="1" name=""/>
        <p:cNvGrpSpPr/>
        <p:nvPr/>
      </p:nvGrpSpPr>
      <p:grpSpPr>
        <a:xfrm>
          <a:off x="0" y="0"/>
          <a:ext cx="0" cy="0"/>
          <a:chOff x="0" y="0"/>
          <a:chExt cx="0" cy="0"/>
        </a:xfrm>
      </p:grpSpPr>
      <p:sp>
        <p:nvSpPr>
          <p:cNvPr id="9" name="Rectangle 8"/>
          <p:cNvSpPr/>
          <p:nvPr userDrawn="1"/>
        </p:nvSpPr>
        <p:spPr bwMode="auto">
          <a:xfrm>
            <a:off x="0" y="681052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Rectangle 11"/>
          <p:cNvSpPr/>
          <p:nvPr userDrawn="1"/>
        </p:nvSpPr>
        <p:spPr bwMode="auto">
          <a:xfrm>
            <a:off x="0" y="6764404"/>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13" name="Title Placeholder 1"/>
          <p:cNvSpPr>
            <a:spLocks noGrp="1"/>
          </p:cNvSpPr>
          <p:nvPr>
            <p:ph type="title"/>
          </p:nvPr>
        </p:nvSpPr>
        <p:spPr bwMode="auto">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DLI logo" title="Department of Labor and Industry"/>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3" y="5996414"/>
            <a:ext cx="3183297" cy="927174"/>
          </a:xfrm>
          <a:prstGeom prst="rect">
            <a:avLst/>
          </a:prstGeom>
        </p:spPr>
      </p:pic>
      <p:sp>
        <p:nvSpPr>
          <p:cNvPr id="11" name="Rectangle 10"/>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6" name="Rectangle 15"/>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29385725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2_Quote Solid Light Background">
    <p:bg bwMode="auto">
      <p:bgPr>
        <a:solidFill>
          <a:srgbClr val="E8E8E8"/>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bwMode="auto">
          <a:xfrm>
            <a:off x="0" y="1651380"/>
            <a:ext cx="12192000" cy="1733266"/>
          </a:xfrm>
          <a:solidFill>
            <a:schemeClr val="tx1"/>
          </a:solidFill>
        </p:spPr>
        <p:txBody>
          <a:bodyPr>
            <a:noAutofit/>
          </a:bodyPr>
          <a:lstStyle>
            <a:lvl1pPr algn="ctr">
              <a:tabLst>
                <a:tab pos="3770313" algn="l"/>
              </a:tabLst>
              <a:defRPr sz="7000">
                <a:solidFill>
                  <a:schemeClr val="bg1"/>
                </a:solidFill>
              </a:defRPr>
            </a:lvl1pPr>
          </a:lstStyle>
          <a:p>
            <a:r>
              <a:rPr lang="en-US" dirty="0"/>
              <a:t>Thank you!</a:t>
            </a:r>
          </a:p>
        </p:txBody>
      </p:sp>
      <p:sp>
        <p:nvSpPr>
          <p:cNvPr id="8" name="Text Placeholder 6"/>
          <p:cNvSpPr>
            <a:spLocks noGrp="1"/>
          </p:cNvSpPr>
          <p:nvPr>
            <p:ph type="body" sz="quarter" idx="13" hasCustomPrompt="1"/>
          </p:nvPr>
        </p:nvSpPr>
        <p:spPr bwMode="black">
          <a:xfrm>
            <a:off x="838200" y="3521123"/>
            <a:ext cx="10515600" cy="2681374"/>
          </a:xfrm>
        </p:spPr>
        <p:txBody>
          <a:bodyPr anchor="ctr"/>
          <a:lstStyle>
            <a:lvl1pPr marL="0" indent="0" algn="ctr">
              <a:lnSpc>
                <a:spcPct val="100000"/>
              </a:lnSpc>
              <a:spcBef>
                <a:spcPts val="0"/>
              </a:spcBef>
              <a:buNone/>
              <a:defRPr baseline="0">
                <a:solidFill>
                  <a:schemeClr val="tx1"/>
                </a:solidFill>
              </a:defRPr>
            </a:lvl1pPr>
          </a:lstStyle>
          <a:p>
            <a:pPr lvl="0"/>
            <a:r>
              <a:rPr lang="en-US" dirty="0" err="1"/>
              <a:t>Firstname</a:t>
            </a:r>
            <a:r>
              <a:rPr lang="en-US" dirty="0"/>
              <a:t> </a:t>
            </a:r>
            <a:r>
              <a:rPr lang="en-US" dirty="0" err="1"/>
              <a:t>Lastname</a:t>
            </a:r>
            <a:endParaRPr lang="en-US" dirty="0"/>
          </a:p>
          <a:p>
            <a:pPr lvl="0"/>
            <a:r>
              <a:rPr lang="en-US" dirty="0"/>
              <a:t>firstname.lastname@state.mn.us</a:t>
            </a:r>
          </a:p>
          <a:p>
            <a:pPr lvl="0"/>
            <a:r>
              <a:rPr lang="en-US" dirty="0"/>
              <a:t>555-555-5555</a:t>
            </a:r>
          </a:p>
        </p:txBody>
      </p:sp>
      <p:sp>
        <p:nvSpPr>
          <p:cNvPr id="3" name="Date Placeholder 2"/>
          <p:cNvSpPr>
            <a:spLocks noGrp="1"/>
          </p:cNvSpPr>
          <p:nvPr>
            <p:ph type="dt" sz="half" idx="10"/>
          </p:nvPr>
        </p:nvSpPr>
        <p:spPr bwMode="black"/>
        <p:txBody>
          <a:bodyPr/>
          <a:lstStyle>
            <a:lvl1pPr>
              <a:defRPr>
                <a:solidFill>
                  <a:schemeClr val="tx2"/>
                </a:solidFill>
              </a:defRPr>
            </a:lvl1pPr>
          </a:lstStyle>
          <a:p>
            <a:fld id="{466A75E6-E45B-4C5D-981E-7C8ED0C72F5D}" type="datetime1">
              <a:rPr lang="en-US" smtClean="0">
                <a:solidFill>
                  <a:srgbClr val="000000"/>
                </a:solidFill>
              </a:rPr>
              <a:pPr/>
              <a:t>5/24/2021</a:t>
            </a:fld>
            <a:endParaRPr lang="en-US" dirty="0">
              <a:solidFill>
                <a:srgbClr val="000000"/>
              </a:solidFill>
            </a:endParaRPr>
          </a:p>
        </p:txBody>
      </p:sp>
      <p:sp>
        <p:nvSpPr>
          <p:cNvPr id="5" name="Footer Placeholder 4"/>
          <p:cNvSpPr>
            <a:spLocks noGrp="1"/>
          </p:cNvSpPr>
          <p:nvPr>
            <p:ph type="ftr" sz="quarter" idx="12"/>
          </p:nvPr>
        </p:nvSpPr>
        <p:spPr bwMode="black"/>
        <p:txBody>
          <a:bodyPr/>
          <a:lstStyle>
            <a:lvl1pPr>
              <a:defRPr>
                <a:solidFill>
                  <a:schemeClr val="tx1"/>
                </a:solidFill>
              </a:defRPr>
            </a:lvl1pPr>
          </a:lstStyle>
          <a:p>
            <a:r>
              <a:rPr lang="en-US" dirty="0">
                <a:solidFill>
                  <a:srgbClr val="000000"/>
                </a:solidFill>
              </a:rPr>
              <a:t>Optional Tagline Goes Here</a:t>
            </a:r>
            <a:r>
              <a:rPr lang="en-US" dirty="0">
                <a:solidFill>
                  <a:srgbClr val="003865"/>
                </a:solidFill>
              </a:rPr>
              <a:t> | </a:t>
            </a:r>
            <a:r>
              <a:rPr lang="en-US" dirty="0">
                <a:solidFill>
                  <a:srgbClr val="000000"/>
                </a:solidFill>
              </a:rPr>
              <a:t>www.dli.mn.gov</a:t>
            </a:r>
          </a:p>
        </p:txBody>
      </p:sp>
      <p:sp>
        <p:nvSpPr>
          <p:cNvPr id="4" name="Slide Number Placeholder 3"/>
          <p:cNvSpPr>
            <a:spLocks noGrp="1"/>
          </p:cNvSpPr>
          <p:nvPr>
            <p:ph type="sldNum" sz="quarter" idx="11"/>
          </p:nvPr>
        </p:nvSpPr>
        <p:spPr bwMode="black"/>
        <p:txBody>
          <a:bodyPr/>
          <a:lstStyle>
            <a:lvl1pPr>
              <a:defRPr>
                <a:solidFill>
                  <a:schemeClr val="tx1"/>
                </a:solidFill>
              </a:defRPr>
            </a:lvl1pPr>
          </a:lstStyle>
          <a:p>
            <a:fld id="{48F63A3B-78C7-47BE-AE5E-E10140E04643}" type="slidenum">
              <a:rPr lang="en-US" smtClean="0">
                <a:solidFill>
                  <a:srgbClr val="003865"/>
                </a:solidFill>
              </a:rPr>
              <a:pPr/>
              <a:t>‹#›</a:t>
            </a:fld>
            <a:endParaRPr lang="en-US" dirty="0">
              <a:solidFill>
                <a:srgbClr val="003865"/>
              </a:solidFill>
            </a:endParaRPr>
          </a:p>
        </p:txBody>
      </p:sp>
      <p:sp>
        <p:nvSpPr>
          <p:cNvPr id="6" name="Rectangle 5"/>
          <p:cNvSpPr/>
          <p:nvPr userDrawn="1"/>
        </p:nvSpPr>
        <p:spPr bwMode="white">
          <a:xfrm>
            <a:off x="0" y="0"/>
            <a:ext cx="12192000" cy="1651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2" name="Picture 11"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2" y="367741"/>
            <a:ext cx="3183297" cy="927174"/>
          </a:xfrm>
          <a:prstGeom prst="rect">
            <a:avLst/>
          </a:prstGeom>
        </p:spPr>
      </p:pic>
    </p:spTree>
    <p:extLst>
      <p:ext uri="{BB962C8B-B14F-4D97-AF65-F5344CB8AC3E}">
        <p14:creationId xmlns:p14="http://schemas.microsoft.com/office/powerpoint/2010/main" val="6674196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and Content (Split Boxed)">
    <p:spTree>
      <p:nvGrpSpPr>
        <p:cNvPr id="1" name=""/>
        <p:cNvGrpSpPr/>
        <p:nvPr/>
      </p:nvGrpSpPr>
      <p:grpSpPr>
        <a:xfrm>
          <a:off x="0" y="0"/>
          <a:ext cx="0" cy="0"/>
          <a:chOff x="0" y="0"/>
          <a:chExt cx="0" cy="0"/>
        </a:xfrm>
      </p:grpSpPr>
      <p:sp>
        <p:nvSpPr>
          <p:cNvPr id="9" name="Rectangle 8"/>
          <p:cNvSpPr/>
          <p:nvPr userDrawn="1"/>
        </p:nvSpPr>
        <p:spPr bwMode="auto">
          <a:xfrm>
            <a:off x="0" y="681052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Rectangle 11"/>
          <p:cNvSpPr/>
          <p:nvPr userDrawn="1"/>
        </p:nvSpPr>
        <p:spPr bwMode="auto">
          <a:xfrm>
            <a:off x="0" y="6764404"/>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3" name="Title Placeholder 1"/>
          <p:cNvSpPr>
            <a:spLocks noGrp="1"/>
          </p:cNvSpPr>
          <p:nvPr>
            <p:ph type="title"/>
          </p:nvPr>
        </p:nvSpPr>
        <p:spPr bwMode="auto">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6" name="Rectangle 15"/>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239922274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9" name="Rectangle 8"/>
          <p:cNvSpPr/>
          <p:nvPr userDrawn="1"/>
        </p:nvSpPr>
        <p:spPr bwMode="auto">
          <a:xfrm>
            <a:off x="0" y="6814737"/>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Rectangle 11"/>
          <p:cNvSpPr/>
          <p:nvPr userDrawn="1"/>
        </p:nvSpPr>
        <p:spPr bwMode="auto">
          <a:xfrm>
            <a:off x="0" y="6769016"/>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3" name="Title Placeholder 1"/>
          <p:cNvSpPr>
            <a:spLocks noGrp="1"/>
          </p:cNvSpPr>
          <p:nvPr>
            <p:ph type="title"/>
          </p:nvPr>
        </p:nvSpPr>
        <p:spPr bwMode="auto">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3" y="5996414"/>
            <a:ext cx="3183297" cy="927174"/>
          </a:xfrm>
          <a:prstGeom prst="rect">
            <a:avLst/>
          </a:prstGeom>
        </p:spPr>
      </p:pic>
      <p:sp>
        <p:nvSpPr>
          <p:cNvPr id="18" name="Rectangle 17"/>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9" name="Rectangle 18"/>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25028461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9" name="Rectangle 8"/>
          <p:cNvSpPr/>
          <p:nvPr userDrawn="1"/>
        </p:nvSpPr>
        <p:spPr bwMode="auto">
          <a:xfrm>
            <a:off x="0" y="6814737"/>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Rectangle 11"/>
          <p:cNvSpPr/>
          <p:nvPr userDrawn="1"/>
        </p:nvSpPr>
        <p:spPr bwMode="auto">
          <a:xfrm>
            <a:off x="0" y="6769016"/>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3" name="Title Placeholder 1"/>
          <p:cNvSpPr>
            <a:spLocks noGrp="1"/>
          </p:cNvSpPr>
          <p:nvPr>
            <p:ph type="title"/>
          </p:nvPr>
        </p:nvSpPr>
        <p:spPr bwMode="auto">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9" name="Rectangle 18"/>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199763636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Overlay, Gra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0"/>
            <a:ext cx="12192000" cy="1219198"/>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9" name="Picture Placeholder 12"/>
          <p:cNvSpPr>
            <a:spLocks noGrp="1"/>
          </p:cNvSpPr>
          <p:nvPr>
            <p:ph type="pic" sz="quarter" idx="13" hasCustomPrompt="1"/>
          </p:nvPr>
        </p:nvSpPr>
        <p:spPr bwMode="gray">
          <a:xfrm>
            <a:off x="0" y="1219198"/>
            <a:ext cx="12192000" cy="5638802"/>
          </a:xfrm>
        </p:spPr>
        <p:txBody>
          <a:bodyPr/>
          <a:lstStyle/>
          <a:p>
            <a:r>
              <a:rPr lang="en-US" dirty="0"/>
              <a:t>Click Icon to add picture</a:t>
            </a:r>
          </a:p>
        </p:txBody>
      </p:sp>
      <p:sp>
        <p:nvSpPr>
          <p:cNvPr id="10" name="Content Placeholder 2"/>
          <p:cNvSpPr>
            <a:spLocks noGrp="1"/>
          </p:cNvSpPr>
          <p:nvPr>
            <p:ph idx="1"/>
          </p:nvPr>
        </p:nvSpPr>
        <p:spPr bwMode="auto">
          <a:xfrm>
            <a:off x="0" y="2609242"/>
            <a:ext cx="5683624" cy="2858714"/>
          </a:xfrm>
          <a:solidFill>
            <a:schemeClr val="tx1">
              <a:alpha val="88000"/>
            </a:schemeClr>
          </a:solidFill>
        </p:spPr>
        <p:txBody>
          <a:bodyPr rIns="274320" anchor="ctr"/>
          <a:lstStyle>
            <a:lvl1pPr marL="514350" indent="-171450">
              <a:lnSpc>
                <a:spcPct val="100000"/>
              </a:lnSpc>
              <a:spcBef>
                <a:spcPts val="0"/>
              </a:spcBef>
              <a:buClr>
                <a:schemeClr val="accent2"/>
              </a:buClr>
              <a:defRPr sz="1875">
                <a:solidFill>
                  <a:schemeClr val="bg1"/>
                </a:solidFill>
              </a:defRPr>
            </a:lvl1pPr>
            <a:lvl2pPr marL="857250" indent="-171450">
              <a:lnSpc>
                <a:spcPct val="100000"/>
              </a:lnSpc>
              <a:buClr>
                <a:schemeClr val="accent2"/>
              </a:buClr>
              <a:defRPr sz="1575">
                <a:solidFill>
                  <a:schemeClr val="bg1"/>
                </a:solidFill>
              </a:defRPr>
            </a:lvl2pPr>
            <a:lvl3pPr marL="1200150" indent="-171450">
              <a:lnSpc>
                <a:spcPct val="100000"/>
              </a:lnSpc>
              <a:buClr>
                <a:schemeClr val="accent2"/>
              </a:buClr>
              <a:defRPr sz="1275">
                <a:solidFill>
                  <a:schemeClr val="bg1"/>
                </a:solidFill>
              </a:defRPr>
            </a:lvl3pPr>
            <a:lvl4pPr marL="1543050" indent="-171450">
              <a:lnSpc>
                <a:spcPct val="100000"/>
              </a:lnSpc>
              <a:buClr>
                <a:schemeClr val="accent2"/>
              </a:buClr>
              <a:defRPr sz="1275">
                <a:solidFill>
                  <a:schemeClr val="bg1"/>
                </a:solidFill>
              </a:defRPr>
            </a:lvl4pPr>
            <a:lvl5pPr marL="1885950" indent="-171450">
              <a:lnSpc>
                <a:spcPct val="100000"/>
              </a:lnSpc>
              <a:buClr>
                <a:schemeClr val="accent2"/>
              </a:buClr>
              <a:defRPr sz="12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970817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Overlay, Whit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838200" y="152400"/>
            <a:ext cx="10515600" cy="914400"/>
          </a:xfrm>
        </p:spPr>
        <p:txBody>
          <a:bodyPr>
            <a:normAutofit/>
          </a:bodyPr>
          <a:lstStyle>
            <a:lvl1pPr algn="r">
              <a:defRPr sz="2700">
                <a:solidFill>
                  <a:schemeClr val="accent1"/>
                </a:solidFill>
              </a:defRPr>
            </a:lvl1pPr>
          </a:lstStyle>
          <a:p>
            <a:r>
              <a:rPr lang="en-US" dirty="0"/>
              <a:t>Click to edit title</a:t>
            </a:r>
          </a:p>
        </p:txBody>
      </p:sp>
      <p:sp>
        <p:nvSpPr>
          <p:cNvPr id="9" name="Picture Placeholder 12"/>
          <p:cNvSpPr>
            <a:spLocks noGrp="1"/>
          </p:cNvSpPr>
          <p:nvPr>
            <p:ph type="pic" sz="quarter" idx="13" hasCustomPrompt="1"/>
          </p:nvPr>
        </p:nvSpPr>
        <p:spPr bwMode="gray">
          <a:xfrm>
            <a:off x="0" y="1219198"/>
            <a:ext cx="12192000" cy="5638802"/>
          </a:xfrm>
        </p:spPr>
        <p:txBody>
          <a:bodyPr/>
          <a:lstStyle>
            <a:lvl1pPr>
              <a:defRPr baseline="0"/>
            </a:lvl1pPr>
          </a:lstStyle>
          <a:p>
            <a:r>
              <a:rPr lang="en-US" dirty="0"/>
              <a:t>Click Icon to add picture</a:t>
            </a:r>
          </a:p>
        </p:txBody>
      </p:sp>
      <p:sp>
        <p:nvSpPr>
          <p:cNvPr id="10" name="Content Placeholder 2"/>
          <p:cNvSpPr>
            <a:spLocks noGrp="1"/>
          </p:cNvSpPr>
          <p:nvPr>
            <p:ph idx="1"/>
          </p:nvPr>
        </p:nvSpPr>
        <p:spPr bwMode="auto">
          <a:xfrm>
            <a:off x="0" y="2609242"/>
            <a:ext cx="5683624" cy="2858714"/>
          </a:xfrm>
          <a:solidFill>
            <a:schemeClr val="tx1">
              <a:alpha val="88000"/>
            </a:schemeClr>
          </a:solidFill>
        </p:spPr>
        <p:txBody>
          <a:bodyPr rIns="274320" anchor="ctr"/>
          <a:lstStyle>
            <a:lvl1pPr marL="514350" indent="-171450">
              <a:lnSpc>
                <a:spcPct val="100000"/>
              </a:lnSpc>
              <a:spcBef>
                <a:spcPts val="0"/>
              </a:spcBef>
              <a:buClr>
                <a:schemeClr val="accent2"/>
              </a:buClr>
              <a:defRPr>
                <a:solidFill>
                  <a:schemeClr val="bg1"/>
                </a:solidFill>
              </a:defRPr>
            </a:lvl1pPr>
            <a:lvl2pPr marL="857250" indent="-171450">
              <a:lnSpc>
                <a:spcPct val="100000"/>
              </a:lnSpc>
              <a:buClr>
                <a:schemeClr val="accent2"/>
              </a:buClr>
              <a:defRPr>
                <a:solidFill>
                  <a:schemeClr val="bg1"/>
                </a:solidFill>
              </a:defRPr>
            </a:lvl2pPr>
            <a:lvl3pPr marL="1200150" indent="-171450">
              <a:lnSpc>
                <a:spcPct val="100000"/>
              </a:lnSpc>
              <a:buClr>
                <a:schemeClr val="accent2"/>
              </a:buClr>
              <a:defRPr>
                <a:solidFill>
                  <a:schemeClr val="bg1"/>
                </a:solidFill>
              </a:defRPr>
            </a:lvl3pPr>
            <a:lvl4pPr marL="1543050" indent="-171450">
              <a:lnSpc>
                <a:spcPct val="100000"/>
              </a:lnSpc>
              <a:buClr>
                <a:schemeClr val="accent2"/>
              </a:buClr>
              <a:defRPr>
                <a:solidFill>
                  <a:schemeClr val="bg1"/>
                </a:solidFill>
              </a:defRPr>
            </a:lvl4pPr>
            <a:lvl5pPr marL="1885950" indent="-171450">
              <a:lnSpc>
                <a:spcPct val="100000"/>
              </a:lnSpc>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58359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Solid White)">
    <p:bg bwMode="gray">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black">
          <a:xfrm>
            <a:off x="838200" y="152400"/>
            <a:ext cx="10515600" cy="914400"/>
          </a:xfrm>
        </p:spPr>
        <p:txBody>
          <a:bodyPr>
            <a:normAutofit/>
          </a:bodyPr>
          <a:lstStyle>
            <a:lvl1pPr algn="r">
              <a:defRPr sz="2700">
                <a:solidFill>
                  <a:schemeClr val="accent1"/>
                </a:solidFill>
              </a:defRPr>
            </a:lvl1pPr>
          </a:lstStyle>
          <a:p>
            <a:r>
              <a:rPr lang="en-US" dirty="0"/>
              <a:t>Click to edit title</a:t>
            </a:r>
          </a:p>
        </p:txBody>
      </p:sp>
      <p:sp>
        <p:nvSpPr>
          <p:cNvPr id="5" name="Content Placeholder 4"/>
          <p:cNvSpPr>
            <a:spLocks noGrp="1"/>
          </p:cNvSpPr>
          <p:nvPr>
            <p:ph sz="quarter" idx="10"/>
          </p:nvPr>
        </p:nvSpPr>
        <p:spPr bwMode="black">
          <a:xfrm>
            <a:off x="838200" y="1366346"/>
            <a:ext cx="10515600" cy="478839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1"/>
          </p:nvPr>
        </p:nvSpPr>
        <p:spPr bwMode="black">
          <a:xfrm>
            <a:off x="838201" y="6356352"/>
            <a:ext cx="1358591" cy="365125"/>
          </a:xfrm>
        </p:spPr>
        <p:txBody>
          <a:bodyPr/>
          <a:lstStyle/>
          <a:p>
            <a:endParaRPr lang="en-US" dirty="0">
              <a:solidFill>
                <a:srgbClr val="000000"/>
              </a:solidFill>
            </a:endParaRPr>
          </a:p>
        </p:txBody>
      </p:sp>
      <p:sp>
        <p:nvSpPr>
          <p:cNvPr id="7"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9" name="Slide Number Placeholder 6"/>
          <p:cNvSpPr>
            <a:spLocks noGrp="1"/>
          </p:cNvSpPr>
          <p:nvPr>
            <p:ph type="sldNum" sz="quarter" idx="12"/>
          </p:nvPr>
        </p:nvSpPr>
        <p:spPr bwMode="black">
          <a:xfrm>
            <a:off x="9891133" y="6356352"/>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2685500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white">
          <a:xfrm>
            <a:off x="838200" y="152400"/>
            <a:ext cx="10515600" cy="914400"/>
          </a:xfrm>
        </p:spPr>
        <p:txBody>
          <a:bodyPr>
            <a:normAutofit/>
          </a:bodyPr>
          <a:lstStyle>
            <a:lvl1pPr algn="r">
              <a:defRPr sz="2700">
                <a:solidFill>
                  <a:schemeClr val="accent2"/>
                </a:solidFill>
              </a:defRPr>
            </a:lvl1pPr>
          </a:lstStyle>
          <a:p>
            <a:r>
              <a:rPr lang="en-US" dirty="0"/>
              <a:t>Click to edit title</a:t>
            </a:r>
          </a:p>
        </p:txBody>
      </p:sp>
      <p:sp>
        <p:nvSpPr>
          <p:cNvPr id="5" name="Content Placeholder 4"/>
          <p:cNvSpPr>
            <a:spLocks noGrp="1"/>
          </p:cNvSpPr>
          <p:nvPr>
            <p:ph sz="quarter" idx="10"/>
          </p:nvPr>
        </p:nvSpPr>
        <p:spPr bwMode="white">
          <a:xfrm>
            <a:off x="838200" y="1366346"/>
            <a:ext cx="10515600"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7"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8567115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Solid Dark)">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white">
          <a:xfrm>
            <a:off x="838200" y="152400"/>
            <a:ext cx="10515600" cy="914400"/>
          </a:xfrm>
        </p:spPr>
        <p:txBody>
          <a:bodyPr>
            <a:normAutofit/>
          </a:bodyPr>
          <a:lstStyle>
            <a:lvl1pPr algn="r">
              <a:defRPr sz="2700">
                <a:solidFill>
                  <a:schemeClr val="accent2"/>
                </a:solidFill>
              </a:defRPr>
            </a:lvl1pPr>
          </a:lstStyle>
          <a:p>
            <a:r>
              <a:rPr lang="en-US" dirty="0"/>
              <a:t>Click to edit title</a:t>
            </a:r>
          </a:p>
        </p:txBody>
      </p:sp>
      <p:sp>
        <p:nvSpPr>
          <p:cNvPr id="5" name="Content Placeholder 4"/>
          <p:cNvSpPr>
            <a:spLocks noGrp="1"/>
          </p:cNvSpPr>
          <p:nvPr>
            <p:ph sz="quarter" idx="10"/>
          </p:nvPr>
        </p:nvSpPr>
        <p:spPr bwMode="white">
          <a:xfrm>
            <a:off x="838200" y="1366346"/>
            <a:ext cx="10515600"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7"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01575738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Solid Lt Gray)">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black">
          <a:xfrm>
            <a:off x="838200" y="152400"/>
            <a:ext cx="10515600" cy="914400"/>
          </a:xfrm>
        </p:spPr>
        <p:txBody>
          <a:bodyPr>
            <a:normAutofit/>
          </a:bodyPr>
          <a:lstStyle>
            <a:lvl1pPr algn="r">
              <a:defRPr sz="2700">
                <a:solidFill>
                  <a:schemeClr val="accent1"/>
                </a:solidFill>
              </a:defRPr>
            </a:lvl1pPr>
          </a:lstStyle>
          <a:p>
            <a:r>
              <a:rPr lang="en-US" dirty="0"/>
              <a:t>Click to edit title</a:t>
            </a:r>
          </a:p>
        </p:txBody>
      </p:sp>
      <p:sp>
        <p:nvSpPr>
          <p:cNvPr id="5" name="Content Placeholder 4"/>
          <p:cNvSpPr>
            <a:spLocks noGrp="1"/>
          </p:cNvSpPr>
          <p:nvPr>
            <p:ph sz="quarter" idx="10"/>
          </p:nvPr>
        </p:nvSpPr>
        <p:spPr bwMode="black">
          <a:xfrm>
            <a:off x="838200" y="1366346"/>
            <a:ext cx="10515600" cy="478839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3"/>
          <p:cNvSpPr>
            <a:spLocks noGrp="1"/>
          </p:cNvSpPr>
          <p:nvPr>
            <p:ph type="dt" sz="half" idx="2"/>
          </p:nvPr>
        </p:nvSpPr>
        <p:spPr bwMode="black">
          <a:xfrm>
            <a:off x="838201" y="6356352"/>
            <a:ext cx="1358591" cy="365125"/>
          </a:xfrm>
          <a:prstGeom prst="rect">
            <a:avLst/>
          </a:prstGeom>
        </p:spPr>
        <p:txBody>
          <a:bodyPr vert="horz" lIns="91440" tIns="45720" rIns="91440" bIns="45720" rtlCol="0" anchor="ctr"/>
          <a:lstStyle>
            <a:lvl1pPr algn="l">
              <a:defRPr sz="900">
                <a:solidFill>
                  <a:schemeClr val="tx2"/>
                </a:solidFill>
              </a:defRPr>
            </a:lvl1pPr>
          </a:lstStyle>
          <a:p>
            <a:endParaRPr lang="en-US" dirty="0">
              <a:solidFill>
                <a:srgbClr val="000000"/>
              </a:solidFill>
            </a:endParaRPr>
          </a:p>
        </p:txBody>
      </p:sp>
      <p:sp>
        <p:nvSpPr>
          <p:cNvPr id="11"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10" name="Slide Number Placeholder 5"/>
          <p:cNvSpPr>
            <a:spLocks noGrp="1"/>
          </p:cNvSpPr>
          <p:nvPr>
            <p:ph type="sldNum" sz="quarter" idx="4"/>
          </p:nvPr>
        </p:nvSpPr>
        <p:spPr bwMode="black">
          <a:xfrm>
            <a:off x="9891133" y="6356352"/>
            <a:ext cx="1462668" cy="365125"/>
          </a:xfrm>
          <a:prstGeom prst="rect">
            <a:avLst/>
          </a:prstGeom>
        </p:spPr>
        <p:txBody>
          <a:bodyPr vert="horz" lIns="91440" tIns="45720" rIns="91440" bIns="45720" rtlCol="0" anchor="ctr"/>
          <a:lstStyle>
            <a:lvl1pPr algn="r">
              <a:defRPr sz="900">
                <a:solidFill>
                  <a:schemeClr val="tx2"/>
                </a:solidFill>
              </a:defRPr>
            </a:lvl1p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4204389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Logo Only)">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4188566"/>
            <a:ext cx="12192000" cy="1199223"/>
          </a:xfrm>
          <a:solidFill>
            <a:schemeClr val="accent2"/>
          </a:solidFill>
        </p:spPr>
        <p:txBody>
          <a:bodyPr wrap="square" lIns="182880" tIns="91440" rIns="182880" bIns="91440" spcCol="0" anchor="ctr">
            <a:normAutofit/>
          </a:bodyPr>
          <a:lstStyle>
            <a:lvl1pPr algn="ctr">
              <a:lnSpc>
                <a:spcPct val="90000"/>
              </a:lnSpc>
              <a:defRPr sz="2700" baseline="0">
                <a:solidFill>
                  <a:schemeClr val="tx1"/>
                </a:solidFill>
              </a:defRPr>
            </a:lvl1pPr>
          </a:lstStyle>
          <a:p>
            <a:r>
              <a:rPr lang="en-US" dirty="0"/>
              <a:t>Click to enter the slideshow title</a:t>
            </a:r>
          </a:p>
        </p:txBody>
      </p:sp>
      <p:sp>
        <p:nvSpPr>
          <p:cNvPr id="3" name="Rectangle 2"/>
          <p:cNvSpPr/>
          <p:nvPr userDrawn="1"/>
        </p:nvSpPr>
        <p:spPr bwMode="auto">
          <a:xfrm>
            <a:off x="0" y="5387788"/>
            <a:ext cx="12192000" cy="14702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Text Placeholder 10"/>
          <p:cNvSpPr>
            <a:spLocks noGrp="1"/>
          </p:cNvSpPr>
          <p:nvPr>
            <p:ph type="body" sz="quarter" idx="14" hasCustomPrompt="1"/>
          </p:nvPr>
        </p:nvSpPr>
        <p:spPr bwMode="black">
          <a:xfrm>
            <a:off x="2802468" y="5644884"/>
            <a:ext cx="6587067" cy="903062"/>
          </a:xfrm>
        </p:spPr>
        <p:txBody>
          <a:bodyPr>
            <a:normAutofit/>
          </a:bodyPr>
          <a:lstStyle>
            <a:lvl1pPr marL="0" indent="0" algn="ctr">
              <a:spcBef>
                <a:spcPts val="0"/>
              </a:spcBef>
              <a:spcAft>
                <a:spcPts val="750"/>
              </a:spcAft>
              <a:buNone/>
              <a:defRPr sz="1350" baseline="0"/>
            </a:lvl1pPr>
          </a:lstStyle>
          <a:p>
            <a:r>
              <a:rPr lang="en-US" sz="1350" dirty="0" err="1"/>
              <a:t>Firstname</a:t>
            </a:r>
            <a:r>
              <a:rPr lang="en-US" sz="1350" dirty="0"/>
              <a:t> </a:t>
            </a:r>
            <a:r>
              <a:rPr lang="en-US" sz="1350" dirty="0" err="1"/>
              <a:t>Lastname</a:t>
            </a:r>
            <a:r>
              <a:rPr lang="en-US" sz="1350" dirty="0"/>
              <a:t> | Job Title</a:t>
            </a:r>
          </a:p>
          <a:p>
            <a:r>
              <a:rPr lang="en-US" sz="1350" dirty="0"/>
              <a:t>Date</a:t>
            </a:r>
            <a:endParaRPr lang="en-US" dirty="0"/>
          </a:p>
        </p:txBody>
      </p:sp>
      <p:sp>
        <p:nvSpPr>
          <p:cNvPr id="18" name="Date Placeholder 17"/>
          <p:cNvSpPr>
            <a:spLocks noGrp="1"/>
          </p:cNvSpPr>
          <p:nvPr>
            <p:ph type="dt" sz="half" idx="15"/>
          </p:nvPr>
        </p:nvSpPr>
        <p:spPr bwMode="black"/>
        <p:txBody>
          <a:bodyPr/>
          <a:lstStyle/>
          <a:p>
            <a:endParaRPr lang="en-US" dirty="0">
              <a:solidFill>
                <a:srgbClr val="000000"/>
              </a:solidFill>
            </a:endParaRPr>
          </a:p>
        </p:txBody>
      </p:sp>
      <p:sp>
        <p:nvSpPr>
          <p:cNvPr id="9"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19" name="Slide Number Placeholder 18"/>
          <p:cNvSpPr>
            <a:spLocks noGrp="1"/>
          </p:cNvSpPr>
          <p:nvPr>
            <p:ph type="sldNum" sz="quarter" idx="16"/>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00465555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white">
          <a:xfrm>
            <a:off x="838200" y="152400"/>
            <a:ext cx="10515600" cy="914400"/>
          </a:xfrm>
        </p:spPr>
        <p:txBody>
          <a:bodyPr>
            <a:normAutofit/>
          </a:bodyPr>
          <a:lstStyle>
            <a:lvl1pPr algn="r">
              <a:defRPr sz="2700">
                <a:solidFill>
                  <a:schemeClr val="accent2"/>
                </a:solidFill>
              </a:defRPr>
            </a:lvl1pPr>
          </a:lstStyle>
          <a:p>
            <a:r>
              <a:rPr lang="en-US" dirty="0"/>
              <a:t>Click to edit title</a:t>
            </a:r>
          </a:p>
        </p:txBody>
      </p:sp>
      <p:sp>
        <p:nvSpPr>
          <p:cNvPr id="11" name="Content Placeholder 4"/>
          <p:cNvSpPr>
            <a:spLocks noGrp="1"/>
          </p:cNvSpPr>
          <p:nvPr>
            <p:ph sz="quarter" idx="10"/>
          </p:nvPr>
        </p:nvSpPr>
        <p:spPr bwMode="white">
          <a:xfrm>
            <a:off x="838201" y="1366346"/>
            <a:ext cx="6234953"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2"/>
          <p:cNvSpPr>
            <a:spLocks noGrp="1"/>
          </p:cNvSpPr>
          <p:nvPr>
            <p:ph type="pic" sz="quarter" idx="13"/>
          </p:nvPr>
        </p:nvSpPr>
        <p:spPr bwMode="gray">
          <a:xfrm>
            <a:off x="7653565" y="1364826"/>
            <a:ext cx="4538435" cy="4538434"/>
          </a:xfrm>
        </p:spPr>
        <p:txBody>
          <a:bodyPr/>
          <a:lstStyle>
            <a:lvl1pPr>
              <a:buClr>
                <a:schemeClr val="accent2"/>
              </a:buClr>
              <a:defRPr>
                <a:solidFill>
                  <a:schemeClr val="bg1"/>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7"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8418610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and Content (Solid Dark)">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white">
          <a:xfrm>
            <a:off x="838200" y="152400"/>
            <a:ext cx="10515600" cy="914400"/>
          </a:xfrm>
        </p:spPr>
        <p:txBody>
          <a:bodyPr>
            <a:normAutofit/>
          </a:bodyPr>
          <a:lstStyle>
            <a:lvl1pPr algn="r">
              <a:defRPr sz="2700">
                <a:solidFill>
                  <a:schemeClr val="accent2"/>
                </a:solidFill>
              </a:defRPr>
            </a:lvl1pPr>
          </a:lstStyle>
          <a:p>
            <a:r>
              <a:rPr lang="en-US" dirty="0"/>
              <a:t>Click to edit title</a:t>
            </a:r>
          </a:p>
        </p:txBody>
      </p:sp>
      <p:sp>
        <p:nvSpPr>
          <p:cNvPr id="10" name="Content Placeholder 4"/>
          <p:cNvSpPr>
            <a:spLocks noGrp="1"/>
          </p:cNvSpPr>
          <p:nvPr>
            <p:ph sz="quarter" idx="10"/>
          </p:nvPr>
        </p:nvSpPr>
        <p:spPr bwMode="white">
          <a:xfrm>
            <a:off x="838201" y="1366346"/>
            <a:ext cx="6234953"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2"/>
          <p:cNvSpPr>
            <a:spLocks noGrp="1"/>
          </p:cNvSpPr>
          <p:nvPr>
            <p:ph type="pic" sz="quarter" idx="13"/>
          </p:nvPr>
        </p:nvSpPr>
        <p:spPr bwMode="gray">
          <a:xfrm>
            <a:off x="7653565" y="1364826"/>
            <a:ext cx="4538435" cy="4538434"/>
          </a:xfrm>
        </p:spPr>
        <p:txBody>
          <a:bodyPr/>
          <a:lstStyle>
            <a:lvl1pPr>
              <a:buClr>
                <a:schemeClr val="accent2"/>
              </a:buClr>
              <a:defRPr>
                <a:solidFill>
                  <a:schemeClr val="bg1"/>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7"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989972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Solid Lt Gray)">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black">
          <a:xfrm>
            <a:off x="838200" y="152400"/>
            <a:ext cx="10515600" cy="914400"/>
          </a:xfrm>
        </p:spPr>
        <p:txBody>
          <a:bodyPr>
            <a:normAutofit/>
          </a:bodyPr>
          <a:lstStyle>
            <a:lvl1pPr algn="r">
              <a:defRPr sz="2700">
                <a:solidFill>
                  <a:schemeClr val="accent1"/>
                </a:solidFill>
              </a:defRPr>
            </a:lvl1pPr>
          </a:lstStyle>
          <a:p>
            <a:r>
              <a:rPr lang="en-US" dirty="0"/>
              <a:t>Click to edit title</a:t>
            </a:r>
          </a:p>
        </p:txBody>
      </p:sp>
      <p:sp>
        <p:nvSpPr>
          <p:cNvPr id="7" name="Content Placeholder 4"/>
          <p:cNvSpPr>
            <a:spLocks noGrp="1"/>
          </p:cNvSpPr>
          <p:nvPr>
            <p:ph sz="quarter" idx="10"/>
          </p:nvPr>
        </p:nvSpPr>
        <p:spPr bwMode="black">
          <a:xfrm>
            <a:off x="838201" y="1366346"/>
            <a:ext cx="6234953" cy="4788393"/>
          </a:xfr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2"/>
          <p:cNvSpPr>
            <a:spLocks noGrp="1"/>
          </p:cNvSpPr>
          <p:nvPr>
            <p:ph type="pic" sz="quarter" idx="13"/>
          </p:nvPr>
        </p:nvSpPr>
        <p:spPr bwMode="gray">
          <a:xfrm>
            <a:off x="7653565" y="1364826"/>
            <a:ext cx="4538435" cy="4538434"/>
          </a:xfrm>
        </p:spPr>
        <p:txBody>
          <a:bodyPr/>
          <a:lstStyle>
            <a:lvl1pPr>
              <a:buClr>
                <a:schemeClr val="tx1"/>
              </a:buClr>
              <a:defRPr>
                <a:solidFill>
                  <a:schemeClr val="tx1"/>
                </a:solidFill>
              </a:defRPr>
            </a:lvl1pPr>
          </a:lstStyle>
          <a:p>
            <a:r>
              <a:rPr lang="en-US"/>
              <a:t>Click icon to add picture</a:t>
            </a:r>
            <a:endParaRPr lang="en-US" dirty="0"/>
          </a:p>
        </p:txBody>
      </p:sp>
      <p:sp>
        <p:nvSpPr>
          <p:cNvPr id="9" name="Date Placeholder 3"/>
          <p:cNvSpPr>
            <a:spLocks noGrp="1"/>
          </p:cNvSpPr>
          <p:nvPr>
            <p:ph type="dt" sz="half" idx="2"/>
          </p:nvPr>
        </p:nvSpPr>
        <p:spPr bwMode="black">
          <a:xfrm>
            <a:off x="838201" y="6356352"/>
            <a:ext cx="1358591" cy="365125"/>
          </a:xfrm>
          <a:prstGeom prst="rect">
            <a:avLst/>
          </a:prstGeom>
        </p:spPr>
        <p:txBody>
          <a:bodyPr vert="horz" lIns="91440" tIns="45720" rIns="91440" bIns="45720" rtlCol="0" anchor="ctr"/>
          <a:lstStyle>
            <a:lvl1pPr algn="l">
              <a:defRPr sz="900">
                <a:solidFill>
                  <a:schemeClr val="tx2"/>
                </a:solidFill>
              </a:defRPr>
            </a:lvl1pPr>
          </a:lstStyle>
          <a:p>
            <a:endParaRPr lang="en-US" dirty="0">
              <a:solidFill>
                <a:srgbClr val="000000"/>
              </a:solidFill>
            </a:endParaRPr>
          </a:p>
        </p:txBody>
      </p:sp>
      <p:sp>
        <p:nvSpPr>
          <p:cNvPr id="11"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10" name="Slide Number Placeholder 5"/>
          <p:cNvSpPr>
            <a:spLocks noGrp="1"/>
          </p:cNvSpPr>
          <p:nvPr>
            <p:ph type="sldNum" sz="quarter" idx="4"/>
          </p:nvPr>
        </p:nvSpPr>
        <p:spPr bwMode="black">
          <a:xfrm>
            <a:off x="9891133" y="6356352"/>
            <a:ext cx="1462668" cy="365125"/>
          </a:xfrm>
          <a:prstGeom prst="rect">
            <a:avLst/>
          </a:prstGeom>
        </p:spPr>
        <p:txBody>
          <a:bodyPr vert="horz" lIns="91440" tIns="45720" rIns="91440" bIns="45720" rtlCol="0" anchor="ctr"/>
          <a:lstStyle>
            <a:lvl1pPr algn="r">
              <a:defRPr sz="900">
                <a:solidFill>
                  <a:schemeClr val="tx2"/>
                </a:solidFill>
              </a:defRPr>
            </a:lvl1p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9966371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am Page (4 Up)">
    <p:bg bwMode="gray">
      <p:bgRef idx="1001">
        <a:schemeClr val="bg1"/>
      </p:bgRef>
    </p:bg>
    <p:spTree>
      <p:nvGrpSpPr>
        <p:cNvPr id="1" name=""/>
        <p:cNvGrpSpPr/>
        <p:nvPr/>
      </p:nvGrpSpPr>
      <p:grpSpPr>
        <a:xfrm>
          <a:off x="0" y="0"/>
          <a:ext cx="0" cy="0"/>
          <a:chOff x="0" y="0"/>
          <a:chExt cx="0" cy="0"/>
        </a:xfrm>
      </p:grpSpPr>
      <p:sp>
        <p:nvSpPr>
          <p:cNvPr id="18" name="Title 1"/>
          <p:cNvSpPr>
            <a:spLocks noGrp="1"/>
          </p:cNvSpPr>
          <p:nvPr>
            <p:ph type="title" hasCustomPrompt="1"/>
          </p:nvPr>
        </p:nvSpPr>
        <p:spPr bwMode="auto">
          <a:xfrm>
            <a:off x="0" y="1"/>
            <a:ext cx="12192000" cy="1216022"/>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6" name="Picture Placeholder 2"/>
          <p:cNvSpPr>
            <a:spLocks noGrp="1"/>
          </p:cNvSpPr>
          <p:nvPr>
            <p:ph type="pic" sz="quarter" idx="13" hasCustomPrompt="1"/>
          </p:nvPr>
        </p:nvSpPr>
        <p:spPr bwMode="gray">
          <a:xfrm>
            <a:off x="806332" y="1981899"/>
            <a:ext cx="2094843" cy="209484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7" name="Text Placeholder 3"/>
          <p:cNvSpPr>
            <a:spLocks noGrp="1"/>
          </p:cNvSpPr>
          <p:nvPr>
            <p:ph type="body" sz="quarter" idx="15" hasCustomPrompt="1"/>
          </p:nvPr>
        </p:nvSpPr>
        <p:spPr bwMode="black">
          <a:xfrm>
            <a:off x="581720" y="4345147"/>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0" name="Picture Placeholder 2"/>
          <p:cNvSpPr>
            <a:spLocks noGrp="1"/>
          </p:cNvSpPr>
          <p:nvPr>
            <p:ph type="pic" sz="quarter" idx="16" hasCustomPrompt="1"/>
          </p:nvPr>
        </p:nvSpPr>
        <p:spPr bwMode="gray">
          <a:xfrm>
            <a:off x="3646176" y="1967573"/>
            <a:ext cx="2094843" cy="209484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11" name="Text Placeholder 3"/>
          <p:cNvSpPr>
            <a:spLocks noGrp="1"/>
          </p:cNvSpPr>
          <p:nvPr>
            <p:ph type="body" sz="quarter" idx="17" hasCustomPrompt="1"/>
          </p:nvPr>
        </p:nvSpPr>
        <p:spPr bwMode="black">
          <a:xfrm>
            <a:off x="3421564" y="4345147"/>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2" name="Picture Placeholder 2"/>
          <p:cNvSpPr>
            <a:spLocks noGrp="1"/>
          </p:cNvSpPr>
          <p:nvPr>
            <p:ph type="pic" sz="quarter" idx="18" hasCustomPrompt="1"/>
          </p:nvPr>
        </p:nvSpPr>
        <p:spPr bwMode="gray">
          <a:xfrm>
            <a:off x="6486020" y="1967573"/>
            <a:ext cx="2094843" cy="209484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13" name="Text Placeholder 3"/>
          <p:cNvSpPr>
            <a:spLocks noGrp="1"/>
          </p:cNvSpPr>
          <p:nvPr>
            <p:ph type="body" sz="quarter" idx="19" hasCustomPrompt="1"/>
          </p:nvPr>
        </p:nvSpPr>
        <p:spPr bwMode="black">
          <a:xfrm>
            <a:off x="6261408" y="4345147"/>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4" name="Picture Placeholder 2"/>
          <p:cNvSpPr>
            <a:spLocks noGrp="1"/>
          </p:cNvSpPr>
          <p:nvPr>
            <p:ph type="pic" sz="quarter" idx="20" hasCustomPrompt="1"/>
          </p:nvPr>
        </p:nvSpPr>
        <p:spPr bwMode="gray">
          <a:xfrm>
            <a:off x="9325864" y="1967573"/>
            <a:ext cx="2094843" cy="209484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15" name="Text Placeholder 3"/>
          <p:cNvSpPr>
            <a:spLocks noGrp="1"/>
          </p:cNvSpPr>
          <p:nvPr>
            <p:ph type="body" sz="quarter" idx="21" hasCustomPrompt="1"/>
          </p:nvPr>
        </p:nvSpPr>
        <p:spPr bwMode="black">
          <a:xfrm>
            <a:off x="9101252" y="4341161"/>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3" name="Date Placeholder 2"/>
          <p:cNvSpPr>
            <a:spLocks noGrp="1"/>
          </p:cNvSpPr>
          <p:nvPr>
            <p:ph type="dt" sz="half" idx="10"/>
          </p:nvPr>
        </p:nvSpPr>
        <p:spPr bwMode="black"/>
        <p:txBody>
          <a:bodyPr/>
          <a:lstStyle/>
          <a:p>
            <a:endParaRPr lang="en-US" dirty="0">
              <a:solidFill>
                <a:srgbClr val="000000"/>
              </a:solidFill>
            </a:endParaRPr>
          </a:p>
        </p:txBody>
      </p:sp>
      <p:sp>
        <p:nvSpPr>
          <p:cNvPr id="19"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7952484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am Page (3 Up)">
    <p:spTree>
      <p:nvGrpSpPr>
        <p:cNvPr id="1" name=""/>
        <p:cNvGrpSpPr/>
        <p:nvPr/>
      </p:nvGrpSpPr>
      <p:grpSpPr>
        <a:xfrm>
          <a:off x="0" y="0"/>
          <a:ext cx="0" cy="0"/>
          <a:chOff x="0" y="0"/>
          <a:chExt cx="0" cy="0"/>
        </a:xfrm>
      </p:grpSpPr>
      <p:sp>
        <p:nvSpPr>
          <p:cNvPr id="18" name="Title 1"/>
          <p:cNvSpPr>
            <a:spLocks noGrp="1"/>
          </p:cNvSpPr>
          <p:nvPr>
            <p:ph type="title" hasCustomPrompt="1"/>
          </p:nvPr>
        </p:nvSpPr>
        <p:spPr bwMode="auto">
          <a:xfrm>
            <a:off x="0" y="1"/>
            <a:ext cx="12192000" cy="1216022"/>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6" name="Picture Placeholder 2"/>
          <p:cNvSpPr>
            <a:spLocks noGrp="1"/>
          </p:cNvSpPr>
          <p:nvPr>
            <p:ph type="pic" sz="quarter" idx="13" hasCustomPrompt="1"/>
          </p:nvPr>
        </p:nvSpPr>
        <p:spPr bwMode="gray">
          <a:xfrm>
            <a:off x="1572814" y="1964392"/>
            <a:ext cx="2332191" cy="2332190"/>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7" name="Text Placeholder 3"/>
          <p:cNvSpPr>
            <a:spLocks noGrp="1"/>
          </p:cNvSpPr>
          <p:nvPr>
            <p:ph type="body" sz="quarter" idx="15" hasCustomPrompt="1"/>
          </p:nvPr>
        </p:nvSpPr>
        <p:spPr bwMode="black">
          <a:xfrm>
            <a:off x="1469226" y="4564988"/>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0" name="Picture Placeholder 2"/>
          <p:cNvSpPr>
            <a:spLocks noGrp="1"/>
          </p:cNvSpPr>
          <p:nvPr>
            <p:ph type="pic" sz="quarter" idx="16" hasCustomPrompt="1"/>
          </p:nvPr>
        </p:nvSpPr>
        <p:spPr bwMode="gray">
          <a:xfrm>
            <a:off x="4824541" y="1964392"/>
            <a:ext cx="2317864" cy="2317864"/>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11" name="Text Placeholder 3"/>
          <p:cNvSpPr>
            <a:spLocks noGrp="1"/>
          </p:cNvSpPr>
          <p:nvPr>
            <p:ph type="body" sz="quarter" idx="17" hasCustomPrompt="1"/>
          </p:nvPr>
        </p:nvSpPr>
        <p:spPr bwMode="black">
          <a:xfrm>
            <a:off x="4712236" y="4564988"/>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2" name="Picture Placeholder 2"/>
          <p:cNvSpPr>
            <a:spLocks noGrp="1"/>
          </p:cNvSpPr>
          <p:nvPr>
            <p:ph type="pic" sz="quarter" idx="18" hasCustomPrompt="1"/>
          </p:nvPr>
        </p:nvSpPr>
        <p:spPr bwMode="gray">
          <a:xfrm>
            <a:off x="8067551" y="1964392"/>
            <a:ext cx="2317864" cy="2317864"/>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13" name="Text Placeholder 3"/>
          <p:cNvSpPr>
            <a:spLocks noGrp="1"/>
          </p:cNvSpPr>
          <p:nvPr>
            <p:ph type="body" sz="quarter" idx="19" hasCustomPrompt="1"/>
          </p:nvPr>
        </p:nvSpPr>
        <p:spPr bwMode="black">
          <a:xfrm>
            <a:off x="7955246" y="4564988"/>
            <a:ext cx="2542477" cy="723900"/>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3" name="Date Placeholder 2"/>
          <p:cNvSpPr>
            <a:spLocks noGrp="1"/>
          </p:cNvSpPr>
          <p:nvPr>
            <p:ph type="dt" sz="half" idx="10"/>
          </p:nvPr>
        </p:nvSpPr>
        <p:spPr bwMode="black"/>
        <p:txBody>
          <a:bodyPr/>
          <a:lstStyle/>
          <a:p>
            <a:endParaRPr lang="en-US" dirty="0">
              <a:solidFill>
                <a:srgbClr val="000000"/>
              </a:solidFill>
            </a:endParaRPr>
          </a:p>
        </p:txBody>
      </p:sp>
      <p:sp>
        <p:nvSpPr>
          <p:cNvPr id="19"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344713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am Page 4-Up White Vertical">
    <p:bg bwMode="gray">
      <p:bgRef idx="1001">
        <a:schemeClr val="bg1"/>
      </p:bgRef>
    </p:bg>
    <p:spTree>
      <p:nvGrpSpPr>
        <p:cNvPr id="1" name=""/>
        <p:cNvGrpSpPr/>
        <p:nvPr/>
      </p:nvGrpSpPr>
      <p:grpSpPr>
        <a:xfrm>
          <a:off x="0" y="0"/>
          <a:ext cx="0" cy="0"/>
          <a:chOff x="0" y="0"/>
          <a:chExt cx="0" cy="0"/>
        </a:xfrm>
      </p:grpSpPr>
      <p:sp>
        <p:nvSpPr>
          <p:cNvPr id="16"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6" name="Picture Placeholder 2"/>
          <p:cNvSpPr>
            <a:spLocks noGrp="1"/>
          </p:cNvSpPr>
          <p:nvPr>
            <p:ph type="pic" sz="quarter" idx="13" hasCustomPrompt="1"/>
          </p:nvPr>
        </p:nvSpPr>
        <p:spPr bwMode="gray">
          <a:xfrm>
            <a:off x="806332" y="1981899"/>
            <a:ext cx="2094843" cy="2094842"/>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7" name="Text Placeholder 3"/>
          <p:cNvSpPr>
            <a:spLocks noGrp="1"/>
          </p:cNvSpPr>
          <p:nvPr>
            <p:ph type="body" sz="quarter" idx="15" hasCustomPrompt="1"/>
          </p:nvPr>
        </p:nvSpPr>
        <p:spPr bwMode="black">
          <a:xfrm>
            <a:off x="581720" y="4345148"/>
            <a:ext cx="2542477" cy="1623853"/>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a:t>Click to edit text</a:t>
            </a:r>
          </a:p>
        </p:txBody>
      </p:sp>
      <p:sp>
        <p:nvSpPr>
          <p:cNvPr id="10" name="Picture Placeholder 2"/>
          <p:cNvSpPr>
            <a:spLocks noGrp="1"/>
          </p:cNvSpPr>
          <p:nvPr>
            <p:ph type="pic" sz="quarter" idx="16" hasCustomPrompt="1"/>
          </p:nvPr>
        </p:nvSpPr>
        <p:spPr bwMode="gray">
          <a:xfrm>
            <a:off x="3646176" y="1967573"/>
            <a:ext cx="2094843" cy="2094842"/>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1" name="Text Placeholder 3"/>
          <p:cNvSpPr>
            <a:spLocks noGrp="1"/>
          </p:cNvSpPr>
          <p:nvPr>
            <p:ph type="body" sz="quarter" idx="17" hasCustomPrompt="1"/>
          </p:nvPr>
        </p:nvSpPr>
        <p:spPr bwMode="black">
          <a:xfrm>
            <a:off x="3421564" y="4345147"/>
            <a:ext cx="2542477" cy="1623852"/>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a:t>Click to edit text</a:t>
            </a:r>
          </a:p>
        </p:txBody>
      </p:sp>
      <p:sp>
        <p:nvSpPr>
          <p:cNvPr id="12" name="Picture Placeholder 2"/>
          <p:cNvSpPr>
            <a:spLocks noGrp="1"/>
          </p:cNvSpPr>
          <p:nvPr>
            <p:ph type="pic" sz="quarter" idx="18" hasCustomPrompt="1"/>
          </p:nvPr>
        </p:nvSpPr>
        <p:spPr bwMode="gray">
          <a:xfrm>
            <a:off x="6486020" y="1967573"/>
            <a:ext cx="2094843" cy="2094842"/>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3" name="Text Placeholder 3"/>
          <p:cNvSpPr>
            <a:spLocks noGrp="1"/>
          </p:cNvSpPr>
          <p:nvPr>
            <p:ph type="body" sz="quarter" idx="19" hasCustomPrompt="1"/>
          </p:nvPr>
        </p:nvSpPr>
        <p:spPr bwMode="black">
          <a:xfrm>
            <a:off x="6261408" y="4345147"/>
            <a:ext cx="2542477" cy="1623852"/>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a:t>Click to edit text</a:t>
            </a:r>
          </a:p>
        </p:txBody>
      </p:sp>
      <p:sp>
        <p:nvSpPr>
          <p:cNvPr id="14" name="Picture Placeholder 2"/>
          <p:cNvSpPr>
            <a:spLocks noGrp="1"/>
          </p:cNvSpPr>
          <p:nvPr>
            <p:ph type="pic" sz="quarter" idx="20" hasCustomPrompt="1"/>
          </p:nvPr>
        </p:nvSpPr>
        <p:spPr bwMode="gray">
          <a:xfrm>
            <a:off x="9325864" y="1967573"/>
            <a:ext cx="2094843" cy="2094842"/>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5" name="Text Placeholder 3"/>
          <p:cNvSpPr>
            <a:spLocks noGrp="1"/>
          </p:cNvSpPr>
          <p:nvPr>
            <p:ph type="body" sz="quarter" idx="21" hasCustomPrompt="1"/>
          </p:nvPr>
        </p:nvSpPr>
        <p:spPr bwMode="black">
          <a:xfrm>
            <a:off x="9101252" y="4341161"/>
            <a:ext cx="2542477" cy="1627838"/>
          </a:xfrm>
        </p:spPr>
        <p:txBody>
          <a:bodyPr>
            <a:normAutofit/>
          </a:bodyPr>
          <a:lstStyle>
            <a:lvl1pPr marL="0" indent="0" algn="ctr">
              <a:lnSpc>
                <a:spcPct val="100000"/>
              </a:lnSpc>
              <a:spcBef>
                <a:spcPts val="0"/>
              </a:spcBef>
              <a:buNone/>
              <a:defRPr sz="1350" b="0">
                <a:solidFill>
                  <a:schemeClr val="tx2"/>
                </a:solidFill>
              </a:defRPr>
            </a:lvl1pPr>
          </a:lstStyle>
          <a:p>
            <a:pPr lvl="0"/>
            <a:r>
              <a:rPr lang="en-US" dirty="0"/>
              <a:t>Click to edit text</a:t>
            </a:r>
          </a:p>
        </p:txBody>
      </p:sp>
      <p:sp>
        <p:nvSpPr>
          <p:cNvPr id="19" name="Rectangle 1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3" name="Date Placeholder 2"/>
          <p:cNvSpPr>
            <a:spLocks noGrp="1"/>
          </p:cNvSpPr>
          <p:nvPr>
            <p:ph type="dt" sz="half" idx="10"/>
          </p:nvPr>
        </p:nvSpPr>
        <p:spPr bwMode="black"/>
        <p:txBody>
          <a:bodyPr/>
          <a:lstStyle/>
          <a:p>
            <a:endParaRPr lang="en-US" dirty="0">
              <a:solidFill>
                <a:srgbClr val="000000"/>
              </a:solidFill>
            </a:endParaRPr>
          </a:p>
        </p:txBody>
      </p:sp>
      <p:sp>
        <p:nvSpPr>
          <p:cNvPr id="20"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54521670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am Page 4-Up Gray BG Horizontal">
    <p:bg bwMode="gray">
      <p:bgRef idx="1001">
        <a:schemeClr val="bg1"/>
      </p:bgRef>
    </p:bg>
    <p:spTree>
      <p:nvGrpSpPr>
        <p:cNvPr id="1" name=""/>
        <p:cNvGrpSpPr/>
        <p:nvPr/>
      </p:nvGrpSpPr>
      <p:grpSpPr>
        <a:xfrm>
          <a:off x="0" y="0"/>
          <a:ext cx="0" cy="0"/>
          <a:chOff x="0" y="0"/>
          <a:chExt cx="0" cy="0"/>
        </a:xfrm>
      </p:grpSpPr>
      <p:sp>
        <p:nvSpPr>
          <p:cNvPr id="18" name="Title 1"/>
          <p:cNvSpPr>
            <a:spLocks noGrp="1"/>
          </p:cNvSpPr>
          <p:nvPr>
            <p:ph type="title" hasCustomPrompt="1"/>
          </p:nvPr>
        </p:nvSpPr>
        <p:spPr bwMode="auto">
          <a:xfrm>
            <a:off x="0" y="-1"/>
            <a:ext cx="12192000" cy="1216023"/>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9" name="Picture Placeholder 2"/>
          <p:cNvSpPr>
            <a:spLocks noGrp="1"/>
          </p:cNvSpPr>
          <p:nvPr>
            <p:ph type="pic" sz="quarter" idx="13" hasCustomPrompt="1"/>
          </p:nvPr>
        </p:nvSpPr>
        <p:spPr bwMode="gray">
          <a:xfrm>
            <a:off x="806333" y="1674773"/>
            <a:ext cx="1858809" cy="1858809"/>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24" name="Text Placeholder 3"/>
          <p:cNvSpPr>
            <a:spLocks noGrp="1"/>
          </p:cNvSpPr>
          <p:nvPr>
            <p:ph type="body" sz="quarter" idx="16"/>
          </p:nvPr>
        </p:nvSpPr>
        <p:spPr bwMode="black">
          <a:xfrm>
            <a:off x="2876551" y="1674774"/>
            <a:ext cx="2866328" cy="1858809"/>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3" name="Picture Placeholder 2"/>
          <p:cNvSpPr>
            <a:spLocks noGrp="1"/>
          </p:cNvSpPr>
          <p:nvPr>
            <p:ph type="pic" sz="quarter" idx="14" hasCustomPrompt="1"/>
          </p:nvPr>
        </p:nvSpPr>
        <p:spPr bwMode="gray">
          <a:xfrm>
            <a:off x="806333" y="3939363"/>
            <a:ext cx="1858809" cy="1858809"/>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4" name="Text Placeholder 3"/>
          <p:cNvSpPr>
            <a:spLocks noGrp="1"/>
          </p:cNvSpPr>
          <p:nvPr>
            <p:ph type="body" sz="quarter" idx="15"/>
          </p:nvPr>
        </p:nvSpPr>
        <p:spPr bwMode="black">
          <a:xfrm>
            <a:off x="2876551" y="3939363"/>
            <a:ext cx="2866328" cy="1858809"/>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5" name="Picture Placeholder 2"/>
          <p:cNvSpPr>
            <a:spLocks noGrp="1"/>
          </p:cNvSpPr>
          <p:nvPr>
            <p:ph type="pic" sz="quarter" idx="17" hasCustomPrompt="1"/>
          </p:nvPr>
        </p:nvSpPr>
        <p:spPr bwMode="gray">
          <a:xfrm>
            <a:off x="6199806" y="1674773"/>
            <a:ext cx="1858809" cy="1858809"/>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26" name="Text Placeholder 3"/>
          <p:cNvSpPr>
            <a:spLocks noGrp="1"/>
          </p:cNvSpPr>
          <p:nvPr>
            <p:ph type="body" sz="quarter" idx="18"/>
          </p:nvPr>
        </p:nvSpPr>
        <p:spPr bwMode="black">
          <a:xfrm>
            <a:off x="8270023" y="1674774"/>
            <a:ext cx="2866328" cy="1858809"/>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7" name="Picture Placeholder 2"/>
          <p:cNvSpPr>
            <a:spLocks noGrp="1"/>
          </p:cNvSpPr>
          <p:nvPr>
            <p:ph type="pic" sz="quarter" idx="19" hasCustomPrompt="1"/>
          </p:nvPr>
        </p:nvSpPr>
        <p:spPr bwMode="gray">
          <a:xfrm>
            <a:off x="6199806" y="3939363"/>
            <a:ext cx="1858809" cy="1858809"/>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28" name="Text Placeholder 3"/>
          <p:cNvSpPr>
            <a:spLocks noGrp="1"/>
          </p:cNvSpPr>
          <p:nvPr>
            <p:ph type="body" sz="quarter" idx="20"/>
          </p:nvPr>
        </p:nvSpPr>
        <p:spPr bwMode="black">
          <a:xfrm>
            <a:off x="8270023" y="3939362"/>
            <a:ext cx="2866328" cy="1858809"/>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3" name="Date Placeholder 2"/>
          <p:cNvSpPr>
            <a:spLocks noGrp="1"/>
          </p:cNvSpPr>
          <p:nvPr>
            <p:ph type="dt" sz="half" idx="10"/>
          </p:nvPr>
        </p:nvSpPr>
        <p:spPr bwMode="black"/>
        <p:txBody>
          <a:bodyPr/>
          <a:lstStyle/>
          <a:p>
            <a:endParaRPr lang="en-US" dirty="0">
              <a:solidFill>
                <a:srgbClr val="000000"/>
              </a:solidFill>
            </a:endParaRPr>
          </a:p>
        </p:txBody>
      </p:sp>
      <p:sp>
        <p:nvSpPr>
          <p:cNvPr id="29"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347711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am Page 4 Up White BG Horizontal">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12" name="Picture Placeholder 2"/>
          <p:cNvSpPr>
            <a:spLocks noGrp="1"/>
          </p:cNvSpPr>
          <p:nvPr>
            <p:ph type="pic" sz="quarter" idx="13" hasCustomPrompt="1"/>
          </p:nvPr>
        </p:nvSpPr>
        <p:spPr bwMode="gray">
          <a:xfrm>
            <a:off x="806333" y="1674773"/>
            <a:ext cx="1858809" cy="1858809"/>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5" name="Text Placeholder 3"/>
          <p:cNvSpPr>
            <a:spLocks noGrp="1"/>
          </p:cNvSpPr>
          <p:nvPr>
            <p:ph type="body" sz="quarter" idx="16"/>
          </p:nvPr>
        </p:nvSpPr>
        <p:spPr bwMode="black">
          <a:xfrm>
            <a:off x="2876551" y="1674774"/>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3" name="Picture Placeholder 2"/>
          <p:cNvSpPr>
            <a:spLocks noGrp="1"/>
          </p:cNvSpPr>
          <p:nvPr>
            <p:ph type="pic" sz="quarter" idx="14" hasCustomPrompt="1"/>
          </p:nvPr>
        </p:nvSpPr>
        <p:spPr bwMode="gray">
          <a:xfrm>
            <a:off x="806333" y="3939363"/>
            <a:ext cx="1858809" cy="1858809"/>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4" name="Text Placeholder 3"/>
          <p:cNvSpPr>
            <a:spLocks noGrp="1"/>
          </p:cNvSpPr>
          <p:nvPr>
            <p:ph type="body" sz="quarter" idx="15"/>
          </p:nvPr>
        </p:nvSpPr>
        <p:spPr bwMode="black">
          <a:xfrm>
            <a:off x="2876551" y="3939363"/>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Picture Placeholder 2"/>
          <p:cNvSpPr>
            <a:spLocks noGrp="1"/>
          </p:cNvSpPr>
          <p:nvPr>
            <p:ph type="pic" sz="quarter" idx="17" hasCustomPrompt="1"/>
          </p:nvPr>
        </p:nvSpPr>
        <p:spPr bwMode="gray">
          <a:xfrm>
            <a:off x="6199806" y="1674773"/>
            <a:ext cx="1858809" cy="1858809"/>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7" name="Text Placeholder 3"/>
          <p:cNvSpPr>
            <a:spLocks noGrp="1"/>
          </p:cNvSpPr>
          <p:nvPr>
            <p:ph type="body" sz="quarter" idx="18"/>
          </p:nvPr>
        </p:nvSpPr>
        <p:spPr bwMode="black">
          <a:xfrm>
            <a:off x="8270023" y="1674774"/>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8" name="Picture Placeholder 2"/>
          <p:cNvSpPr>
            <a:spLocks noGrp="1"/>
          </p:cNvSpPr>
          <p:nvPr>
            <p:ph type="pic" sz="quarter" idx="19" hasCustomPrompt="1"/>
          </p:nvPr>
        </p:nvSpPr>
        <p:spPr bwMode="gray">
          <a:xfrm>
            <a:off x="6199806" y="3939363"/>
            <a:ext cx="1858809" cy="1858809"/>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9" name="Text Placeholder 3"/>
          <p:cNvSpPr>
            <a:spLocks noGrp="1"/>
          </p:cNvSpPr>
          <p:nvPr>
            <p:ph type="body" sz="quarter" idx="20"/>
          </p:nvPr>
        </p:nvSpPr>
        <p:spPr bwMode="black">
          <a:xfrm>
            <a:off x="8270023" y="3939362"/>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4" name="Date Placeholder 3"/>
          <p:cNvSpPr>
            <a:spLocks noGrp="1"/>
          </p:cNvSpPr>
          <p:nvPr>
            <p:ph type="dt" sz="half" idx="10"/>
          </p:nvPr>
        </p:nvSpPr>
        <p:spPr bwMode="black"/>
        <p:txBody>
          <a:bodyPr/>
          <a:lstStyle/>
          <a:p>
            <a:endParaRPr lang="en-US" dirty="0">
              <a:solidFill>
                <a:srgbClr val="000000"/>
              </a:solidFill>
            </a:endParaRPr>
          </a:p>
        </p:txBody>
      </p:sp>
      <p:sp>
        <p:nvSpPr>
          <p:cNvPr id="20"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07551079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am Page Duo Gray Horizontal">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auto">
          <a:xfrm>
            <a:off x="0" y="-20425"/>
            <a:ext cx="12192000" cy="1236448"/>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9" name="Picture Placeholder 2"/>
          <p:cNvSpPr>
            <a:spLocks noGrp="1"/>
          </p:cNvSpPr>
          <p:nvPr>
            <p:ph type="pic" sz="quarter" idx="13" hasCustomPrompt="1"/>
          </p:nvPr>
        </p:nvSpPr>
        <p:spPr bwMode="gray">
          <a:xfrm>
            <a:off x="806333" y="257173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24" name="Text Placeholder 3"/>
          <p:cNvSpPr>
            <a:spLocks noGrp="1"/>
          </p:cNvSpPr>
          <p:nvPr>
            <p:ph type="body" sz="quarter" idx="16"/>
          </p:nvPr>
        </p:nvSpPr>
        <p:spPr bwMode="black">
          <a:xfrm>
            <a:off x="2876551" y="2571731"/>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5" name="Picture Placeholder 2"/>
          <p:cNvSpPr>
            <a:spLocks noGrp="1"/>
          </p:cNvSpPr>
          <p:nvPr>
            <p:ph type="pic" sz="quarter" idx="17" hasCustomPrompt="1"/>
          </p:nvPr>
        </p:nvSpPr>
        <p:spPr bwMode="gray">
          <a:xfrm>
            <a:off x="6199806" y="257173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dirty="0"/>
              <a:t>Click Icon to add picture</a:t>
            </a:r>
          </a:p>
        </p:txBody>
      </p:sp>
      <p:sp>
        <p:nvSpPr>
          <p:cNvPr id="26" name="Text Placeholder 3"/>
          <p:cNvSpPr>
            <a:spLocks noGrp="1"/>
          </p:cNvSpPr>
          <p:nvPr>
            <p:ph type="body" sz="quarter" idx="18"/>
          </p:nvPr>
        </p:nvSpPr>
        <p:spPr bwMode="black">
          <a:xfrm>
            <a:off x="8270023" y="2571731"/>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3" name="Date Placeholder 2"/>
          <p:cNvSpPr>
            <a:spLocks noGrp="1"/>
          </p:cNvSpPr>
          <p:nvPr>
            <p:ph type="dt" sz="half" idx="10"/>
          </p:nvPr>
        </p:nvSpPr>
        <p:spPr bwMode="black"/>
        <p:txBody>
          <a:bodyPr/>
          <a:lstStyle/>
          <a:p>
            <a:endParaRPr lang="en-US" dirty="0">
              <a:solidFill>
                <a:srgbClr val="000000"/>
              </a:solidFill>
            </a:endParaRPr>
          </a:p>
        </p:txBody>
      </p:sp>
      <p:sp>
        <p:nvSpPr>
          <p:cNvPr id="20"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7850339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age 2 Up White BG Horizontal">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Picture Placeholder 2"/>
          <p:cNvSpPr>
            <a:spLocks noGrp="1"/>
          </p:cNvSpPr>
          <p:nvPr>
            <p:ph type="pic" sz="quarter" idx="13" hasCustomPrompt="1"/>
          </p:nvPr>
        </p:nvSpPr>
        <p:spPr bwMode="gray">
          <a:xfrm>
            <a:off x="806333" y="2800330"/>
            <a:ext cx="1858809" cy="1858809"/>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5" name="Text Placeholder 3"/>
          <p:cNvSpPr>
            <a:spLocks noGrp="1"/>
          </p:cNvSpPr>
          <p:nvPr>
            <p:ph type="body" sz="quarter" idx="16"/>
          </p:nvPr>
        </p:nvSpPr>
        <p:spPr bwMode="black">
          <a:xfrm>
            <a:off x="2876551" y="2800331"/>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Picture Placeholder 2"/>
          <p:cNvSpPr>
            <a:spLocks noGrp="1"/>
          </p:cNvSpPr>
          <p:nvPr>
            <p:ph type="pic" sz="quarter" idx="17" hasCustomPrompt="1"/>
          </p:nvPr>
        </p:nvSpPr>
        <p:spPr bwMode="gray">
          <a:xfrm>
            <a:off x="6199806" y="2800330"/>
            <a:ext cx="1858809" cy="1858809"/>
          </a:xfrm>
          <a:prstGeom prst="rect">
            <a:avLst/>
          </a:prstGeom>
          <a:solidFill>
            <a:schemeClr val="bg1"/>
          </a:solidFill>
          <a:ln w="28575">
            <a:noFill/>
          </a:ln>
        </p:spPr>
        <p:txBody>
          <a:bodyPr anchor="ctr">
            <a:normAutofit/>
          </a:bodyPr>
          <a:lstStyle>
            <a:lvl1pPr marL="0" indent="0" algn="ctr">
              <a:buNone/>
              <a:defRPr sz="1350"/>
            </a:lvl1pPr>
          </a:lstStyle>
          <a:p>
            <a:r>
              <a:rPr lang="en-US" dirty="0"/>
              <a:t>Click Icon to add picture</a:t>
            </a:r>
          </a:p>
        </p:txBody>
      </p:sp>
      <p:sp>
        <p:nvSpPr>
          <p:cNvPr id="17" name="Text Placeholder 3"/>
          <p:cNvSpPr>
            <a:spLocks noGrp="1"/>
          </p:cNvSpPr>
          <p:nvPr>
            <p:ph type="body" sz="quarter" idx="18"/>
          </p:nvPr>
        </p:nvSpPr>
        <p:spPr bwMode="black">
          <a:xfrm>
            <a:off x="8270023" y="2800331"/>
            <a:ext cx="2866328" cy="1858809"/>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4" name="Date Placeholder 3"/>
          <p:cNvSpPr>
            <a:spLocks noGrp="1"/>
          </p:cNvSpPr>
          <p:nvPr>
            <p:ph type="dt" sz="half" idx="10"/>
          </p:nvPr>
        </p:nvSpPr>
        <p:spPr bwMode="black"/>
        <p:txBody>
          <a:bodyPr/>
          <a:lstStyle/>
          <a:p>
            <a:endParaRPr lang="en-US" dirty="0">
              <a:solidFill>
                <a:srgbClr val="000000"/>
              </a:solidFill>
            </a:endParaRPr>
          </a:p>
        </p:txBody>
      </p:sp>
      <p:sp>
        <p:nvSpPr>
          <p:cNvPr id="20"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5893465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Logo Only)">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4188566"/>
            <a:ext cx="12192000" cy="1199223"/>
          </a:xfrm>
          <a:solidFill>
            <a:schemeClr val="accent1"/>
          </a:solidFill>
        </p:spPr>
        <p:txBody>
          <a:bodyPr wrap="square" lIns="182880" tIns="91440" rIns="182880" bIns="91440" spcCol="0" anchor="ctr">
            <a:normAutofit/>
          </a:bodyPr>
          <a:lstStyle>
            <a:lvl1pPr algn="ctr">
              <a:lnSpc>
                <a:spcPct val="90000"/>
              </a:lnSpc>
              <a:defRPr sz="2700" baseline="0">
                <a:solidFill>
                  <a:schemeClr val="bg1"/>
                </a:solidFill>
              </a:defRPr>
            </a:lvl1pPr>
          </a:lstStyle>
          <a:p>
            <a:r>
              <a:rPr lang="en-US" dirty="0"/>
              <a:t>Click to enter the slideshow title</a:t>
            </a:r>
          </a:p>
        </p:txBody>
      </p:sp>
      <p:sp>
        <p:nvSpPr>
          <p:cNvPr id="3" name="Rectangle 2"/>
          <p:cNvSpPr/>
          <p:nvPr userDrawn="1"/>
        </p:nvSpPr>
        <p:spPr bwMode="auto">
          <a:xfrm>
            <a:off x="0" y="5387788"/>
            <a:ext cx="12192000" cy="1470213"/>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Text Placeholder 10"/>
          <p:cNvSpPr>
            <a:spLocks noGrp="1"/>
          </p:cNvSpPr>
          <p:nvPr>
            <p:ph type="body" sz="quarter" idx="14" hasCustomPrompt="1"/>
          </p:nvPr>
        </p:nvSpPr>
        <p:spPr bwMode="black">
          <a:xfrm>
            <a:off x="2802468" y="5644884"/>
            <a:ext cx="6587067" cy="903062"/>
          </a:xfrm>
        </p:spPr>
        <p:txBody>
          <a:bodyPr>
            <a:normAutofit/>
          </a:bodyPr>
          <a:lstStyle>
            <a:lvl1pPr marL="0" indent="0" algn="ctr">
              <a:spcBef>
                <a:spcPts val="0"/>
              </a:spcBef>
              <a:spcAft>
                <a:spcPts val="750"/>
              </a:spcAft>
              <a:buNone/>
              <a:defRPr sz="1350" baseline="0"/>
            </a:lvl1pPr>
          </a:lstStyle>
          <a:p>
            <a:r>
              <a:rPr lang="en-US" sz="1350" dirty="0" err="1"/>
              <a:t>Firstname</a:t>
            </a:r>
            <a:r>
              <a:rPr lang="en-US" sz="1350" dirty="0"/>
              <a:t> </a:t>
            </a:r>
            <a:r>
              <a:rPr lang="en-US" sz="1350" dirty="0" err="1"/>
              <a:t>Lastname</a:t>
            </a:r>
            <a:r>
              <a:rPr lang="en-US" sz="1350" dirty="0"/>
              <a:t> | Job Title</a:t>
            </a:r>
          </a:p>
          <a:p>
            <a:r>
              <a:rPr lang="en-US" sz="1350" dirty="0"/>
              <a:t>Date</a:t>
            </a:r>
            <a:endParaRPr lang="en-US" dirty="0"/>
          </a:p>
        </p:txBody>
      </p:sp>
      <p:sp>
        <p:nvSpPr>
          <p:cNvPr id="18" name="Date Placeholder 17"/>
          <p:cNvSpPr>
            <a:spLocks noGrp="1"/>
          </p:cNvSpPr>
          <p:nvPr>
            <p:ph type="dt" sz="half" idx="15"/>
          </p:nvPr>
        </p:nvSpPr>
        <p:spPr bwMode="black"/>
        <p:txBody>
          <a:bodyPr/>
          <a:lstStyle/>
          <a:p>
            <a:endParaRPr lang="en-US" dirty="0">
              <a:solidFill>
                <a:srgbClr val="000000"/>
              </a:solidFill>
            </a:endParaRPr>
          </a:p>
        </p:txBody>
      </p:sp>
      <p:sp>
        <p:nvSpPr>
          <p:cNvPr id="9"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19" name="Slide Number Placeholder 18"/>
          <p:cNvSpPr>
            <a:spLocks noGrp="1"/>
          </p:cNvSpPr>
          <p:nvPr>
            <p:ph type="sldNum" sz="quarter" idx="16"/>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pic>
        <p:nvPicPr>
          <p:cNvPr id="10" name="Picture 9"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3137991" y="1193277"/>
            <a:ext cx="6296027" cy="1833794"/>
          </a:xfrm>
          <a:prstGeom prst="rect">
            <a:avLst/>
          </a:prstGeom>
        </p:spPr>
      </p:pic>
    </p:spTree>
    <p:extLst>
      <p:ext uri="{BB962C8B-B14F-4D97-AF65-F5344CB8AC3E}">
        <p14:creationId xmlns:p14="http://schemas.microsoft.com/office/powerpoint/2010/main" val="220466495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ig Image - Red Title">
    <p:bg>
      <p:bgPr>
        <a:solidFill>
          <a:schemeClr val="bg1"/>
        </a:solidFill>
        <a:effectLst/>
      </p:bgPr>
    </p:bg>
    <p:spTree>
      <p:nvGrpSpPr>
        <p:cNvPr id="1" name=""/>
        <p:cNvGrpSpPr/>
        <p:nvPr/>
      </p:nvGrpSpPr>
      <p:grpSpPr>
        <a:xfrm>
          <a:off x="0" y="0"/>
          <a:ext cx="0" cy="0"/>
          <a:chOff x="0" y="0"/>
          <a:chExt cx="0" cy="0"/>
        </a:xfrm>
      </p:grpSpPr>
      <p:sp>
        <p:nvSpPr>
          <p:cNvPr id="4" name="Picture Placeholder 12"/>
          <p:cNvSpPr>
            <a:spLocks noGrp="1"/>
          </p:cNvSpPr>
          <p:nvPr>
            <p:ph type="pic" sz="quarter" idx="10"/>
          </p:nvPr>
        </p:nvSpPr>
        <p:spPr bwMode="gray">
          <a:xfrm>
            <a:off x="0" y="2"/>
            <a:ext cx="12192000" cy="6857998"/>
          </a:xfrm>
        </p:spPr>
        <p:txBody>
          <a:bodyPr/>
          <a:lstStyle/>
          <a:p>
            <a:r>
              <a:rPr lang="en-US"/>
              <a:t>Click icon to add picture</a:t>
            </a:r>
          </a:p>
        </p:txBody>
      </p:sp>
      <p:sp>
        <p:nvSpPr>
          <p:cNvPr id="9" name="Title 1"/>
          <p:cNvSpPr>
            <a:spLocks noGrp="1"/>
          </p:cNvSpPr>
          <p:nvPr>
            <p:ph type="title" hasCustomPrompt="1"/>
          </p:nvPr>
        </p:nvSpPr>
        <p:spPr bwMode="auto">
          <a:xfrm>
            <a:off x="1" y="5638801"/>
            <a:ext cx="12192000" cy="1219200"/>
          </a:xfrm>
          <a:solidFill>
            <a:srgbClr val="003865">
              <a:alpha val="87843"/>
            </a:srgbClr>
          </a:solidFill>
        </p:spPr>
        <p:txBody>
          <a:bodyPr>
            <a:normAutofit/>
          </a:bodyPr>
          <a:lstStyle>
            <a:lvl1pPr algn="ctr">
              <a:defRPr sz="2700">
                <a:solidFill>
                  <a:schemeClr val="bg1"/>
                </a:solidFill>
              </a:defRPr>
            </a:lvl1pPr>
          </a:lstStyle>
          <a:p>
            <a:r>
              <a:rPr lang="en-US" dirty="0"/>
              <a:t>Click to edit title</a:t>
            </a:r>
          </a:p>
        </p:txBody>
      </p:sp>
    </p:spTree>
    <p:extLst>
      <p:ext uri="{BB962C8B-B14F-4D97-AF65-F5344CB8AC3E}">
        <p14:creationId xmlns:p14="http://schemas.microsoft.com/office/powerpoint/2010/main" val="381861109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ig Image - Black Title">
    <p:bg>
      <p:bgPr>
        <a:solidFill>
          <a:schemeClr val="bg1"/>
        </a:solidFill>
        <a:effectLst/>
      </p:bgPr>
    </p:bg>
    <p:spTree>
      <p:nvGrpSpPr>
        <p:cNvPr id="1" name=""/>
        <p:cNvGrpSpPr/>
        <p:nvPr/>
      </p:nvGrpSpPr>
      <p:grpSpPr>
        <a:xfrm>
          <a:off x="0" y="0"/>
          <a:ext cx="0" cy="0"/>
          <a:chOff x="0" y="0"/>
          <a:chExt cx="0" cy="0"/>
        </a:xfrm>
      </p:grpSpPr>
      <p:sp>
        <p:nvSpPr>
          <p:cNvPr id="4" name="Picture Placeholder 12"/>
          <p:cNvSpPr>
            <a:spLocks noGrp="1"/>
          </p:cNvSpPr>
          <p:nvPr>
            <p:ph type="pic" sz="quarter" idx="10"/>
          </p:nvPr>
        </p:nvSpPr>
        <p:spPr bwMode="gray">
          <a:xfrm>
            <a:off x="0" y="4"/>
            <a:ext cx="12192000" cy="6857999"/>
          </a:xfrm>
        </p:spPr>
        <p:txBody>
          <a:bodyPr/>
          <a:lstStyle/>
          <a:p>
            <a:r>
              <a:rPr lang="en-US"/>
              <a:t>Click icon to add picture</a:t>
            </a:r>
          </a:p>
        </p:txBody>
      </p:sp>
      <p:sp>
        <p:nvSpPr>
          <p:cNvPr id="9" name="Title 1"/>
          <p:cNvSpPr>
            <a:spLocks noGrp="1"/>
          </p:cNvSpPr>
          <p:nvPr>
            <p:ph type="title" hasCustomPrompt="1"/>
          </p:nvPr>
        </p:nvSpPr>
        <p:spPr bwMode="gray">
          <a:xfrm>
            <a:off x="1" y="5638801"/>
            <a:ext cx="12192000" cy="1219200"/>
          </a:xfrm>
          <a:solidFill>
            <a:srgbClr val="0D0D0D">
              <a:alpha val="87843"/>
            </a:srgbClr>
          </a:solidFill>
        </p:spPr>
        <p:txBody>
          <a:bodyPr>
            <a:normAutofit/>
          </a:bodyPr>
          <a:lstStyle>
            <a:lvl1pPr algn="ctr">
              <a:defRPr sz="2700">
                <a:solidFill>
                  <a:schemeClr val="bg1"/>
                </a:solidFill>
              </a:defRPr>
            </a:lvl1pPr>
          </a:lstStyle>
          <a:p>
            <a:r>
              <a:rPr lang="en-US" dirty="0"/>
              <a:t>Click to edit title</a:t>
            </a:r>
          </a:p>
        </p:txBody>
      </p:sp>
    </p:spTree>
    <p:extLst>
      <p:ext uri="{BB962C8B-B14F-4D97-AF65-F5344CB8AC3E}">
        <p14:creationId xmlns:p14="http://schemas.microsoft.com/office/powerpoint/2010/main" val="90952644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ig Image - Blue Title">
    <p:bg>
      <p:bgPr>
        <a:solidFill>
          <a:schemeClr val="bg1"/>
        </a:solidFill>
        <a:effectLst/>
      </p:bgPr>
    </p:bg>
    <p:spTree>
      <p:nvGrpSpPr>
        <p:cNvPr id="1" name=""/>
        <p:cNvGrpSpPr/>
        <p:nvPr/>
      </p:nvGrpSpPr>
      <p:grpSpPr>
        <a:xfrm>
          <a:off x="0" y="0"/>
          <a:ext cx="0" cy="0"/>
          <a:chOff x="0" y="0"/>
          <a:chExt cx="0" cy="0"/>
        </a:xfrm>
      </p:grpSpPr>
      <p:sp>
        <p:nvSpPr>
          <p:cNvPr id="4" name="Picture Placeholder 12"/>
          <p:cNvSpPr>
            <a:spLocks noGrp="1"/>
          </p:cNvSpPr>
          <p:nvPr>
            <p:ph type="pic" sz="quarter" idx="10"/>
          </p:nvPr>
        </p:nvSpPr>
        <p:spPr bwMode="gray">
          <a:xfrm>
            <a:off x="0" y="4"/>
            <a:ext cx="12192000" cy="6857999"/>
          </a:xfrm>
        </p:spPr>
        <p:txBody>
          <a:bodyPr/>
          <a:lstStyle/>
          <a:p>
            <a:r>
              <a:rPr lang="en-US"/>
              <a:t>Click icon to add picture</a:t>
            </a:r>
          </a:p>
        </p:txBody>
      </p:sp>
      <p:sp>
        <p:nvSpPr>
          <p:cNvPr id="9" name="Title 1"/>
          <p:cNvSpPr>
            <a:spLocks noGrp="1"/>
          </p:cNvSpPr>
          <p:nvPr>
            <p:ph type="title" hasCustomPrompt="1"/>
          </p:nvPr>
        </p:nvSpPr>
        <p:spPr bwMode="auto">
          <a:xfrm>
            <a:off x="1" y="5638800"/>
            <a:ext cx="12192000" cy="1219200"/>
          </a:xfrm>
          <a:solidFill>
            <a:srgbClr val="78BE21">
              <a:alpha val="87843"/>
            </a:srgbClr>
          </a:solidFill>
        </p:spPr>
        <p:txBody>
          <a:bodyPr>
            <a:normAutofit/>
          </a:bodyPr>
          <a:lstStyle>
            <a:lvl1pPr algn="ctr">
              <a:defRPr sz="2700">
                <a:solidFill>
                  <a:schemeClr val="tx2"/>
                </a:solidFill>
              </a:defRPr>
            </a:lvl1pPr>
          </a:lstStyle>
          <a:p>
            <a:r>
              <a:rPr lang="en-US" dirty="0"/>
              <a:t>Click to edit title</a:t>
            </a:r>
          </a:p>
        </p:txBody>
      </p:sp>
    </p:spTree>
    <p:extLst>
      <p:ext uri="{BB962C8B-B14F-4D97-AF65-F5344CB8AC3E}">
        <p14:creationId xmlns:p14="http://schemas.microsoft.com/office/powerpoint/2010/main" val="232218606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de - Gray Background">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p:cNvSpPr/>
          <p:nvPr userDrawn="1"/>
        </p:nvSpPr>
        <p:spPr bwMode="white">
          <a:xfrm>
            <a:off x="0" y="0"/>
            <a:ext cx="12192000" cy="1159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5" name="Title 1"/>
          <p:cNvSpPr>
            <a:spLocks noGrp="1"/>
          </p:cNvSpPr>
          <p:nvPr>
            <p:ph type="title" hasCustomPrompt="1"/>
          </p:nvPr>
        </p:nvSpPr>
        <p:spPr bwMode="black">
          <a:xfrm>
            <a:off x="838200" y="152400"/>
            <a:ext cx="10515600" cy="914400"/>
          </a:xfrm>
        </p:spPr>
        <p:txBody>
          <a:bodyPr>
            <a:normAutofit/>
          </a:bodyPr>
          <a:lstStyle>
            <a:lvl1pPr algn="r">
              <a:defRPr sz="2700">
                <a:solidFill>
                  <a:schemeClr val="accent1"/>
                </a:solidFill>
              </a:defRPr>
            </a:lvl1pPr>
          </a:lstStyle>
          <a:p>
            <a:r>
              <a:rPr lang="en-US" dirty="0"/>
              <a:t>Code Demo (Click to Edit)</a:t>
            </a:r>
          </a:p>
        </p:txBody>
      </p:sp>
      <p:sp>
        <p:nvSpPr>
          <p:cNvPr id="10" name="Table Placeholder 8"/>
          <p:cNvSpPr>
            <a:spLocks noGrp="1"/>
          </p:cNvSpPr>
          <p:nvPr>
            <p:ph type="tbl" sz="quarter" idx="13"/>
          </p:nvPr>
        </p:nvSpPr>
        <p:spPr bwMode="gray">
          <a:xfrm>
            <a:off x="2032000" y="2233263"/>
            <a:ext cx="8128000" cy="2966751"/>
          </a:xfrm>
        </p:spPr>
        <p:txBody>
          <a:bodyPr/>
          <a:lstStyle/>
          <a:p>
            <a:r>
              <a:rPr lang="en-US"/>
              <a:t>Click icon to add table</a:t>
            </a:r>
          </a:p>
        </p:txBody>
      </p:sp>
      <p:sp>
        <p:nvSpPr>
          <p:cNvPr id="8" name="Date Placeholder 4"/>
          <p:cNvSpPr>
            <a:spLocks noGrp="1"/>
          </p:cNvSpPr>
          <p:nvPr>
            <p:ph type="dt" sz="half" idx="11"/>
          </p:nvPr>
        </p:nvSpPr>
        <p:spPr bwMode="black">
          <a:xfrm>
            <a:off x="838201" y="6356352"/>
            <a:ext cx="1358591" cy="365125"/>
          </a:xfrm>
        </p:spPr>
        <p:txBody>
          <a:bodyPr/>
          <a:lstStyle/>
          <a:p>
            <a:endParaRPr lang="en-US" dirty="0">
              <a:solidFill>
                <a:srgbClr val="000000"/>
              </a:solidFill>
            </a:endParaRPr>
          </a:p>
        </p:txBody>
      </p:sp>
      <p:sp>
        <p:nvSpPr>
          <p:cNvPr id="7"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9" name="Slide Number Placeholder 6"/>
          <p:cNvSpPr>
            <a:spLocks noGrp="1"/>
          </p:cNvSpPr>
          <p:nvPr>
            <p:ph type="sldNum" sz="quarter" idx="12"/>
          </p:nvPr>
        </p:nvSpPr>
        <p:spPr bwMode="black">
          <a:xfrm>
            <a:off x="9891133" y="6356352"/>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82194994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Title and Content (Solid Dark)">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p:cNvSpPr/>
          <p:nvPr userDrawn="1"/>
        </p:nvSpPr>
        <p:spPr bwMode="white">
          <a:xfrm>
            <a:off x="0" y="0"/>
            <a:ext cx="12192000" cy="1159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3" name="Title 1"/>
          <p:cNvSpPr>
            <a:spLocks noGrp="1"/>
          </p:cNvSpPr>
          <p:nvPr>
            <p:ph type="title" hasCustomPrompt="1"/>
          </p:nvPr>
        </p:nvSpPr>
        <p:spPr bwMode="black">
          <a:xfrm>
            <a:off x="838200" y="152400"/>
            <a:ext cx="10515600" cy="914400"/>
          </a:xfrm>
        </p:spPr>
        <p:txBody>
          <a:bodyPr>
            <a:normAutofit/>
          </a:bodyPr>
          <a:lstStyle>
            <a:lvl1pPr algn="r">
              <a:defRPr sz="2700">
                <a:solidFill>
                  <a:schemeClr val="accent1"/>
                </a:solidFill>
              </a:defRPr>
            </a:lvl1pPr>
          </a:lstStyle>
          <a:p>
            <a:r>
              <a:rPr lang="en-US" dirty="0"/>
              <a:t>Code Demo (Click to Edit)</a:t>
            </a:r>
          </a:p>
        </p:txBody>
      </p:sp>
      <p:sp>
        <p:nvSpPr>
          <p:cNvPr id="14" name="Table Placeholder 8"/>
          <p:cNvSpPr>
            <a:spLocks noGrp="1"/>
          </p:cNvSpPr>
          <p:nvPr>
            <p:ph type="tbl" sz="quarter" idx="13"/>
          </p:nvPr>
        </p:nvSpPr>
        <p:spPr bwMode="gray">
          <a:xfrm>
            <a:off x="2032000" y="2233263"/>
            <a:ext cx="8128000" cy="2966751"/>
          </a:xfrm>
        </p:spPr>
        <p:txBody>
          <a:bodyPr/>
          <a:lstStyle>
            <a:lvl1pPr>
              <a:buClr>
                <a:schemeClr val="accent2"/>
              </a:buClr>
              <a:defRPr>
                <a:solidFill>
                  <a:schemeClr val="bg1"/>
                </a:solidFill>
              </a:defRPr>
            </a:lvl1pPr>
          </a:lstStyle>
          <a:p>
            <a:r>
              <a:rPr lang="en-US"/>
              <a:t>Click icon to add table</a:t>
            </a:r>
            <a:endParaRPr lang="en-US" dirty="0"/>
          </a:p>
        </p:txBody>
      </p:sp>
      <p:sp>
        <p:nvSpPr>
          <p:cNvPr id="8"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7"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637867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8" y="287066"/>
            <a:ext cx="3521927" cy="2734914"/>
          </a:xfrm>
        </p:spPr>
        <p:txBody>
          <a:bodyPr/>
          <a:lstStyle>
            <a:lvl1pPr>
              <a:defRPr b="0">
                <a:solidFill>
                  <a:schemeClr val="accent2"/>
                </a:solidFill>
              </a:defRPr>
            </a:lvl1pPr>
          </a:lstStyle>
          <a:p>
            <a:r>
              <a:rPr lang="en-US" dirty="0"/>
              <a:t>Click to edit title</a:t>
            </a:r>
          </a:p>
        </p:txBody>
      </p:sp>
      <p:sp>
        <p:nvSpPr>
          <p:cNvPr id="15" name="Text Placeholder 3"/>
          <p:cNvSpPr>
            <a:spLocks noGrp="1"/>
          </p:cNvSpPr>
          <p:nvPr>
            <p:ph type="body" sz="quarter" idx="13"/>
          </p:nvPr>
        </p:nvSpPr>
        <p:spPr bwMode="white">
          <a:xfrm>
            <a:off x="815977" y="3211515"/>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7"/>
            <a:ext cx="9618920" cy="5413315"/>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bwMode="gray">
          <a:xfrm>
            <a:off x="4976789" y="1067565"/>
            <a:ext cx="9516215" cy="4850604"/>
          </a:xfrm>
        </p:spPr>
        <p:txBody>
          <a:bodyPr/>
          <a:lstStyle>
            <a:lvl1pPr>
              <a:defRPr/>
            </a:lvl1pPr>
          </a:lstStyle>
          <a:p>
            <a:r>
              <a:rPr lang="en-US" dirty="0"/>
              <a:t>Click icon to insert screenshot</a:t>
            </a:r>
          </a:p>
        </p:txBody>
      </p:sp>
      <p:sp>
        <p:nvSpPr>
          <p:cNvPr id="8"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7"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97006157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white">
          <a:xfrm>
            <a:off x="838200" y="152400"/>
            <a:ext cx="10515600" cy="914400"/>
          </a:xfrm>
        </p:spPr>
        <p:txBody>
          <a:bodyPr>
            <a:normAutofit/>
          </a:bodyPr>
          <a:lstStyle>
            <a:lvl1pPr algn="r">
              <a:defRPr sz="2700">
                <a:solidFill>
                  <a:schemeClr val="accent2"/>
                </a:solidFill>
              </a:defRPr>
            </a:lvl1pPr>
          </a:lstStyle>
          <a:p>
            <a:r>
              <a:rPr lang="en-US" dirty="0"/>
              <a:t>Click to edit title</a:t>
            </a:r>
          </a:p>
        </p:txBody>
      </p:sp>
      <p:sp>
        <p:nvSpPr>
          <p:cNvPr id="11" name="Text Placeholder 3"/>
          <p:cNvSpPr>
            <a:spLocks noGrp="1"/>
          </p:cNvSpPr>
          <p:nvPr>
            <p:ph type="body" sz="quarter" idx="13"/>
          </p:nvPr>
        </p:nvSpPr>
        <p:spPr bwMode="white">
          <a:xfrm>
            <a:off x="815895" y="1365205"/>
            <a:ext cx="10555696" cy="156718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1" cy="5283060"/>
          </a:xfrm>
          <a:prstGeom prst="rect">
            <a:avLst/>
          </a:prstGeom>
          <a:ln>
            <a:noFill/>
          </a:ln>
          <a:effectLst>
            <a:outerShdw blurRad="292100" dist="139700" dir="2700000" algn="tl" rotWithShape="0">
              <a:srgbClr val="333333">
                <a:alpha val="65000"/>
              </a:srgbClr>
            </a:outerShdw>
          </a:effectLst>
        </p:spPr>
      </p:pic>
      <p:sp>
        <p:nvSpPr>
          <p:cNvPr id="17" name="Picture Placeholder 12" descr="Screenshot"/>
          <p:cNvSpPr>
            <a:spLocks noGrp="1"/>
          </p:cNvSpPr>
          <p:nvPr>
            <p:ph type="pic" sz="quarter" idx="10" hasCustomPrompt="1"/>
          </p:nvPr>
        </p:nvSpPr>
        <p:spPr bwMode="gray">
          <a:xfrm>
            <a:off x="1373459" y="3771873"/>
            <a:ext cx="9287236" cy="4733889"/>
          </a:xfrm>
        </p:spPr>
        <p:txBody>
          <a:bodyPr/>
          <a:lstStyle>
            <a:lvl1pPr>
              <a:defRPr/>
            </a:lvl1pPr>
          </a:lstStyle>
          <a:p>
            <a:r>
              <a:rPr lang="en-US" dirty="0"/>
              <a:t>Click icon to insert screenshot</a:t>
            </a:r>
          </a:p>
        </p:txBody>
      </p:sp>
      <p:sp>
        <p:nvSpPr>
          <p:cNvPr id="6" name="Date Placeholder 3"/>
          <p:cNvSpPr>
            <a:spLocks noGrp="1"/>
          </p:cNvSpPr>
          <p:nvPr>
            <p:ph type="dt" sz="half" idx="11"/>
          </p:nvPr>
        </p:nvSpPr>
        <p:spPr bwMode="white">
          <a:xfrm>
            <a:off x="838201" y="6356352"/>
            <a:ext cx="1358591" cy="365125"/>
          </a:xfrm>
        </p:spPr>
        <p:txBody>
          <a:bodyPr/>
          <a:lstStyle/>
          <a:p>
            <a:endParaRPr lang="en-US" dirty="0">
              <a:solidFill>
                <a:srgbClr val="000000"/>
              </a:solidFill>
            </a:endParaRPr>
          </a:p>
        </p:txBody>
      </p:sp>
      <p:sp>
        <p:nvSpPr>
          <p:cNvPr id="7"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8" name="Slide Number Placeholder 5"/>
          <p:cNvSpPr>
            <a:spLocks noGrp="1"/>
          </p:cNvSpPr>
          <p:nvPr>
            <p:ph type="sldNum" sz="quarter" idx="12"/>
          </p:nvPr>
        </p:nvSpPr>
        <p:spPr bwMode="white">
          <a:xfrm>
            <a:off x="9891133" y="6356352"/>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0661167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creenshot Light Background Horizontal">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bwMode="black">
          <a:xfrm>
            <a:off x="815898" y="287066"/>
            <a:ext cx="3521927" cy="2734914"/>
          </a:xfrm>
        </p:spPr>
        <p:txBody>
          <a:bodyPr/>
          <a:lstStyle>
            <a:lvl1pPr>
              <a:defRPr>
                <a:solidFill>
                  <a:schemeClr val="accent1"/>
                </a:solidFill>
              </a:defRPr>
            </a:lvl1pPr>
          </a:lstStyle>
          <a:p>
            <a:r>
              <a:rPr lang="en-US" dirty="0"/>
              <a:t>Click to edit title</a:t>
            </a:r>
          </a:p>
        </p:txBody>
      </p:sp>
      <p:sp>
        <p:nvSpPr>
          <p:cNvPr id="4" name="Text Placeholder 3"/>
          <p:cNvSpPr>
            <a:spLocks noGrp="1"/>
          </p:cNvSpPr>
          <p:nvPr>
            <p:ph type="body" sz="quarter" idx="11"/>
          </p:nvPr>
        </p:nvSpPr>
        <p:spPr bwMode="black">
          <a:xfrm>
            <a:off x="815977" y="3211515"/>
            <a:ext cx="3521849" cy="2475609"/>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7"/>
            <a:ext cx="9618920" cy="5413315"/>
          </a:xfrm>
          <a:prstGeom prst="rect">
            <a:avLst/>
          </a:prstGeom>
          <a:ln>
            <a:noFill/>
          </a:ln>
          <a:effectLst>
            <a:outerShdw blurRad="292100" dist="139700" dir="2700000" algn="tl" rotWithShape="0">
              <a:srgbClr val="333333">
                <a:alpha val="65000"/>
              </a:srgbClr>
            </a:outerShdw>
          </a:effectLst>
        </p:spPr>
      </p:pic>
      <p:sp>
        <p:nvSpPr>
          <p:cNvPr id="13" name="Picture Placeholder 12" descr="Screenshot"/>
          <p:cNvSpPr>
            <a:spLocks noGrp="1"/>
          </p:cNvSpPr>
          <p:nvPr>
            <p:ph type="pic" sz="quarter" idx="10" hasCustomPrompt="1"/>
          </p:nvPr>
        </p:nvSpPr>
        <p:spPr bwMode="gray">
          <a:xfrm>
            <a:off x="4976789" y="1067565"/>
            <a:ext cx="9516215" cy="4850604"/>
          </a:xfrm>
        </p:spPr>
        <p:txBody>
          <a:bodyPr/>
          <a:lstStyle>
            <a:lvl1pPr>
              <a:defRPr/>
            </a:lvl1pPr>
          </a:lstStyle>
          <a:p>
            <a:r>
              <a:rPr lang="en-US" dirty="0"/>
              <a:t>Click icon to insert screenshot</a:t>
            </a:r>
          </a:p>
        </p:txBody>
      </p:sp>
      <p:sp>
        <p:nvSpPr>
          <p:cNvPr id="10" name="Date Placeholder 4"/>
          <p:cNvSpPr>
            <a:spLocks noGrp="1"/>
          </p:cNvSpPr>
          <p:nvPr>
            <p:ph type="dt" sz="half" idx="12"/>
          </p:nvPr>
        </p:nvSpPr>
        <p:spPr bwMode="black">
          <a:xfrm>
            <a:off x="838201" y="6356352"/>
            <a:ext cx="1358591" cy="365125"/>
          </a:xfrm>
        </p:spPr>
        <p:txBody>
          <a:bodyPr/>
          <a:lstStyle/>
          <a:p>
            <a:endParaRPr lang="en-US" dirty="0">
              <a:solidFill>
                <a:srgbClr val="000000"/>
              </a:solidFill>
            </a:endParaRPr>
          </a:p>
        </p:txBody>
      </p:sp>
      <p:sp>
        <p:nvSpPr>
          <p:cNvPr id="7"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11" name="Slide Number Placeholder 6"/>
          <p:cNvSpPr>
            <a:spLocks noGrp="1"/>
          </p:cNvSpPr>
          <p:nvPr>
            <p:ph type="sldNum" sz="quarter" idx="13"/>
          </p:nvPr>
        </p:nvSpPr>
        <p:spPr bwMode="black">
          <a:xfrm>
            <a:off x="9891133" y="6356352"/>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824872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creenshot Light Background Vertical">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bwMode="black">
          <a:xfrm>
            <a:off x="838200" y="152400"/>
            <a:ext cx="10515600" cy="914400"/>
          </a:xfrm>
        </p:spPr>
        <p:txBody>
          <a:bodyPr>
            <a:normAutofit/>
          </a:bodyPr>
          <a:lstStyle>
            <a:lvl1pPr algn="r">
              <a:defRPr sz="2700">
                <a:solidFill>
                  <a:schemeClr val="accent1"/>
                </a:solidFill>
              </a:defRPr>
            </a:lvl1pPr>
          </a:lstStyle>
          <a:p>
            <a:r>
              <a:rPr lang="en-US" dirty="0"/>
              <a:t>Click to edit title</a:t>
            </a:r>
          </a:p>
        </p:txBody>
      </p:sp>
      <p:sp>
        <p:nvSpPr>
          <p:cNvPr id="7" name="Text Placeholder 3"/>
          <p:cNvSpPr>
            <a:spLocks noGrp="1"/>
          </p:cNvSpPr>
          <p:nvPr>
            <p:ph type="body" sz="quarter" idx="11"/>
          </p:nvPr>
        </p:nvSpPr>
        <p:spPr bwMode="black">
          <a:xfrm>
            <a:off x="815895" y="1365205"/>
            <a:ext cx="10555696" cy="156718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1" cy="5283060"/>
          </a:xfrm>
          <a:prstGeom prst="rect">
            <a:avLst/>
          </a:prstGeom>
          <a:ln>
            <a:noFill/>
          </a:ln>
          <a:effectLst>
            <a:outerShdw blurRad="292100" dist="139700" dir="2700000" algn="tl" rotWithShape="0">
              <a:srgbClr val="333333">
                <a:alpha val="65000"/>
              </a:srgbClr>
            </a:outerShdw>
          </a:effectLst>
        </p:spPr>
      </p:pic>
      <p:sp>
        <p:nvSpPr>
          <p:cNvPr id="13" name="Picture Placeholder 12"/>
          <p:cNvSpPr>
            <a:spLocks noGrp="1"/>
          </p:cNvSpPr>
          <p:nvPr>
            <p:ph type="pic" sz="quarter" idx="10" hasCustomPrompt="1"/>
          </p:nvPr>
        </p:nvSpPr>
        <p:spPr bwMode="gray">
          <a:xfrm>
            <a:off x="1373459" y="3771873"/>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9515251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8" y="287066"/>
            <a:ext cx="3521927" cy="2734914"/>
          </a:xfrm>
        </p:spPr>
        <p:txBody>
          <a:bodyPr/>
          <a:lstStyle>
            <a:lvl1pPr>
              <a:defRPr b="0">
                <a:solidFill>
                  <a:schemeClr val="accent2"/>
                </a:solidFill>
              </a:defRPr>
            </a:lvl1pPr>
          </a:lstStyle>
          <a:p>
            <a:r>
              <a:rPr lang="en-US" dirty="0"/>
              <a:t>Click to edit title</a:t>
            </a:r>
          </a:p>
        </p:txBody>
      </p:sp>
      <p:sp>
        <p:nvSpPr>
          <p:cNvPr id="16" name="Text Placeholder 3"/>
          <p:cNvSpPr>
            <a:spLocks noGrp="1"/>
          </p:cNvSpPr>
          <p:nvPr>
            <p:ph type="body" sz="quarter" idx="13"/>
          </p:nvPr>
        </p:nvSpPr>
        <p:spPr bwMode="white">
          <a:xfrm>
            <a:off x="815977" y="3211515"/>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Compu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12852" y="434837"/>
            <a:ext cx="6828661" cy="6050713"/>
          </a:xfrm>
          <a:prstGeom prst="rect">
            <a:avLst/>
          </a:prstGeom>
          <a:effectLst>
            <a:outerShdw blurRad="76200" dir="18900000" sy="23000" kx="-1200000" algn="bl" rotWithShape="0">
              <a:prstClr val="black">
                <a:alpha val="20000"/>
              </a:prstClr>
            </a:outerShdw>
          </a:effectLst>
        </p:spPr>
      </p:pic>
      <p:sp>
        <p:nvSpPr>
          <p:cNvPr id="15" name="Picture Placeholder 12"/>
          <p:cNvSpPr>
            <a:spLocks noGrp="1"/>
          </p:cNvSpPr>
          <p:nvPr>
            <p:ph type="pic" sz="quarter" idx="10" hasCustomPrompt="1"/>
          </p:nvPr>
        </p:nvSpPr>
        <p:spPr bwMode="gray">
          <a:xfrm>
            <a:off x="4976788" y="691884"/>
            <a:ext cx="6300787" cy="3411537"/>
          </a:xfrm>
        </p:spPr>
        <p:txBody>
          <a:bodyPr/>
          <a:lstStyle>
            <a:lvl1pPr>
              <a:defRPr/>
            </a:lvl1pPr>
          </a:lstStyle>
          <a:p>
            <a:r>
              <a:rPr lang="en-US" dirty="0"/>
              <a:t>Click icon to insert screenshot</a:t>
            </a:r>
          </a:p>
        </p:txBody>
      </p:sp>
      <p:sp>
        <p:nvSpPr>
          <p:cNvPr id="10"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9"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11"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40665108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bwMode="auto">
      <p:bgPr>
        <a:solidFill>
          <a:srgbClr val="E8E8E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Agenda</a:t>
            </a:r>
          </a:p>
        </p:txBody>
      </p:sp>
      <p:sp>
        <p:nvSpPr>
          <p:cNvPr id="12" name="Table Placeholder 9"/>
          <p:cNvSpPr>
            <a:spLocks noGrp="1"/>
          </p:cNvSpPr>
          <p:nvPr>
            <p:ph type="tbl" sz="quarter" idx="13"/>
          </p:nvPr>
        </p:nvSpPr>
        <p:spPr bwMode="gray">
          <a:xfrm>
            <a:off x="838200" y="1335089"/>
            <a:ext cx="10515600" cy="4841875"/>
          </a:xfrm>
        </p:spPr>
        <p:txBody>
          <a:bodyPr/>
          <a:lstStyle/>
          <a:p>
            <a:r>
              <a:rPr lang="en-US"/>
              <a:t>Click icon to add table</a:t>
            </a:r>
          </a:p>
        </p:txBody>
      </p:sp>
      <p:sp>
        <p:nvSpPr>
          <p:cNvPr id="4" name="Date Placeholder 3"/>
          <p:cNvSpPr>
            <a:spLocks noGrp="1"/>
          </p:cNvSpPr>
          <p:nvPr>
            <p:ph type="dt" sz="half" idx="10"/>
          </p:nvPr>
        </p:nvSpPr>
        <p:spPr bwMode="black"/>
        <p:txBody>
          <a:bodyPr/>
          <a:lstStyle/>
          <a:p>
            <a:endParaRPr lang="en-US" dirty="0">
              <a:solidFill>
                <a:srgbClr val="000000"/>
              </a:solidFill>
            </a:endParaRPr>
          </a:p>
        </p:txBody>
      </p:sp>
      <p:sp>
        <p:nvSpPr>
          <p:cNvPr id="11"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47618893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8" y="287066"/>
            <a:ext cx="3521927" cy="2734914"/>
          </a:xfrm>
        </p:spPr>
        <p:txBody>
          <a:bodyPr/>
          <a:lstStyle>
            <a:lvl1pPr>
              <a:defRPr b="0">
                <a:solidFill>
                  <a:schemeClr val="accent2"/>
                </a:solidFill>
              </a:defRPr>
            </a:lvl1pPr>
          </a:lstStyle>
          <a:p>
            <a:r>
              <a:rPr lang="en-US" dirty="0"/>
              <a:t>Click to edit title</a:t>
            </a:r>
          </a:p>
        </p:txBody>
      </p:sp>
      <p:sp>
        <p:nvSpPr>
          <p:cNvPr id="15" name="Text Placeholder 3"/>
          <p:cNvSpPr>
            <a:spLocks noGrp="1"/>
          </p:cNvSpPr>
          <p:nvPr>
            <p:ph type="body" sz="quarter" idx="13"/>
          </p:nvPr>
        </p:nvSpPr>
        <p:spPr bwMode="white">
          <a:xfrm>
            <a:off x="815977" y="3211515"/>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7"/>
            <a:ext cx="9618920" cy="5413315"/>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bwMode="gray">
          <a:xfrm>
            <a:off x="4976789" y="1067565"/>
            <a:ext cx="9516215" cy="4850604"/>
          </a:xfrm>
        </p:spPr>
        <p:txBody>
          <a:bodyPr/>
          <a:lstStyle>
            <a:lvl1pPr>
              <a:defRPr/>
            </a:lvl1pPr>
          </a:lstStyle>
          <a:p>
            <a:r>
              <a:rPr lang="en-US" dirty="0"/>
              <a:t>Click icon to insert screenshot</a:t>
            </a:r>
          </a:p>
        </p:txBody>
      </p:sp>
      <p:sp>
        <p:nvSpPr>
          <p:cNvPr id="10"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9"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11"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051692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38200" y="152400"/>
            <a:ext cx="10515600" cy="914400"/>
          </a:xfrm>
        </p:spPr>
        <p:txBody>
          <a:bodyPr>
            <a:normAutofit/>
          </a:bodyPr>
          <a:lstStyle>
            <a:lvl1pPr algn="r">
              <a:defRPr sz="2700">
                <a:solidFill>
                  <a:schemeClr val="accent2"/>
                </a:solidFill>
              </a:defRPr>
            </a:lvl1pPr>
          </a:lstStyle>
          <a:p>
            <a:r>
              <a:rPr lang="en-US" dirty="0"/>
              <a:t>Click to edit title</a:t>
            </a:r>
          </a:p>
        </p:txBody>
      </p:sp>
      <p:sp>
        <p:nvSpPr>
          <p:cNvPr id="14" name="Text Placeholder 3"/>
          <p:cNvSpPr>
            <a:spLocks noGrp="1"/>
          </p:cNvSpPr>
          <p:nvPr>
            <p:ph type="body" sz="quarter" idx="13"/>
          </p:nvPr>
        </p:nvSpPr>
        <p:spPr bwMode="white">
          <a:xfrm>
            <a:off x="815895" y="1365205"/>
            <a:ext cx="10555696" cy="156718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1" cy="5283060"/>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bwMode="gray">
          <a:xfrm>
            <a:off x="1373459" y="3771873"/>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3007471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ounded Rectangular Callout 11"/>
          <p:cNvSpPr/>
          <p:nvPr userDrawn="1"/>
        </p:nvSpPr>
        <p:spPr bwMode="white">
          <a:xfrm>
            <a:off x="866887" y="601818"/>
            <a:ext cx="10515600" cy="5450408"/>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7" name="Title 1"/>
          <p:cNvSpPr>
            <a:spLocks noGrp="1"/>
          </p:cNvSpPr>
          <p:nvPr>
            <p:ph type="title" hasCustomPrompt="1"/>
          </p:nvPr>
        </p:nvSpPr>
        <p:spPr bwMode="black">
          <a:xfrm>
            <a:off x="1387736" y="1438509"/>
            <a:ext cx="9488245" cy="2219093"/>
          </a:xfrm>
        </p:spPr>
        <p:txBody>
          <a:bodyPr>
            <a:noAutofit/>
          </a:bodyPr>
          <a:lstStyle>
            <a:lvl1pPr algn="ctr">
              <a:tabLst>
                <a:tab pos="2827735" algn="l"/>
              </a:tabLst>
              <a:defRPr sz="3750" baseline="0">
                <a:solidFill>
                  <a:schemeClr val="accent1"/>
                </a:solidFill>
              </a:defRPr>
            </a:lvl1pPr>
          </a:lstStyle>
          <a:p>
            <a:r>
              <a:rPr lang="en-US" dirty="0"/>
              <a:t>“Click to edit quote.”</a:t>
            </a:r>
          </a:p>
        </p:txBody>
      </p:sp>
      <p:sp>
        <p:nvSpPr>
          <p:cNvPr id="8" name="Text Placeholder 6"/>
          <p:cNvSpPr>
            <a:spLocks noGrp="1"/>
          </p:cNvSpPr>
          <p:nvPr>
            <p:ph type="body" sz="quarter" idx="13" hasCustomPrompt="1"/>
          </p:nvPr>
        </p:nvSpPr>
        <p:spPr bwMode="black">
          <a:xfrm>
            <a:off x="1387736" y="4126418"/>
            <a:ext cx="9488245" cy="1015739"/>
          </a:xfrm>
        </p:spPr>
        <p:txBody>
          <a:bodyPr anchor="ctr">
            <a:normAutofit/>
          </a:bodyPr>
          <a:lstStyle>
            <a:lvl1pPr marL="0" indent="0" algn="ctr">
              <a:buNone/>
              <a:defRPr sz="1800" i="1" baseline="0">
                <a:solidFill>
                  <a:schemeClr val="tx2"/>
                </a:solidFill>
              </a:defRPr>
            </a:lvl1pPr>
          </a:lstStyle>
          <a:p>
            <a:pPr lvl="0"/>
            <a:r>
              <a:rPr lang="en-US" dirty="0"/>
              <a:t>- Click to edit name or subtext</a:t>
            </a:r>
          </a:p>
        </p:txBody>
      </p:sp>
      <p:sp>
        <p:nvSpPr>
          <p:cNvPr id="10"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9"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11"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40182298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Rounded Rectangular Callout 11"/>
          <p:cNvSpPr/>
          <p:nvPr userDrawn="1"/>
        </p:nvSpPr>
        <p:spPr bwMode="white">
          <a:xfrm>
            <a:off x="866887" y="601818"/>
            <a:ext cx="10515600" cy="5450408"/>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4" name="Title 1"/>
          <p:cNvSpPr>
            <a:spLocks noGrp="1"/>
          </p:cNvSpPr>
          <p:nvPr>
            <p:ph type="title" hasCustomPrompt="1"/>
          </p:nvPr>
        </p:nvSpPr>
        <p:spPr bwMode="black">
          <a:xfrm>
            <a:off x="1387736" y="1438509"/>
            <a:ext cx="9488245" cy="2219093"/>
          </a:xfrm>
        </p:spPr>
        <p:txBody>
          <a:bodyPr>
            <a:noAutofit/>
          </a:bodyPr>
          <a:lstStyle>
            <a:lvl1pPr algn="ctr">
              <a:tabLst>
                <a:tab pos="2827735" algn="l"/>
              </a:tabLst>
              <a:defRPr sz="3750" baseline="0">
                <a:solidFill>
                  <a:schemeClr val="accent1"/>
                </a:solidFill>
              </a:defRPr>
            </a:lvl1pPr>
          </a:lstStyle>
          <a:p>
            <a:r>
              <a:rPr lang="en-US" dirty="0"/>
              <a:t>“Click to edit quote.”</a:t>
            </a:r>
          </a:p>
        </p:txBody>
      </p:sp>
      <p:sp>
        <p:nvSpPr>
          <p:cNvPr id="15" name="Text Placeholder 6"/>
          <p:cNvSpPr>
            <a:spLocks noGrp="1"/>
          </p:cNvSpPr>
          <p:nvPr>
            <p:ph type="body" sz="quarter" idx="13" hasCustomPrompt="1"/>
          </p:nvPr>
        </p:nvSpPr>
        <p:spPr bwMode="black">
          <a:xfrm>
            <a:off x="1387736" y="4126418"/>
            <a:ext cx="9488245" cy="1015739"/>
          </a:xfrm>
        </p:spPr>
        <p:txBody>
          <a:bodyPr anchor="ctr">
            <a:normAutofit/>
          </a:bodyPr>
          <a:lstStyle>
            <a:lvl1pPr marL="0" indent="0" algn="ctr">
              <a:buNone/>
              <a:defRPr sz="1800" i="1" baseline="0">
                <a:solidFill>
                  <a:schemeClr val="tx2"/>
                </a:solidFill>
              </a:defRPr>
            </a:lvl1pPr>
          </a:lstStyle>
          <a:p>
            <a:pPr lvl="0"/>
            <a:r>
              <a:rPr lang="en-US" dirty="0"/>
              <a:t>- Click to edit name or subtext</a:t>
            </a:r>
          </a:p>
        </p:txBody>
      </p:sp>
      <p:sp>
        <p:nvSpPr>
          <p:cNvPr id="16" name="Date Placeholder 4"/>
          <p:cNvSpPr>
            <a:spLocks noGrp="1"/>
          </p:cNvSpPr>
          <p:nvPr>
            <p:ph type="dt" sz="half" idx="11"/>
          </p:nvPr>
        </p:nvSpPr>
        <p:spPr bwMode="white">
          <a:xfrm>
            <a:off x="838201" y="6356352"/>
            <a:ext cx="1358591" cy="365125"/>
          </a:xfrm>
        </p:spPr>
        <p:txBody>
          <a:bodyPr/>
          <a:lstStyle>
            <a:lvl1pPr>
              <a:defRPr>
                <a:solidFill>
                  <a:schemeClr val="bg1"/>
                </a:solidFill>
              </a:defRPr>
            </a:lvl1pPr>
          </a:lstStyle>
          <a:p>
            <a:endParaRPr lang="en-US" dirty="0">
              <a:solidFill>
                <a:srgbClr val="FFFFFF"/>
              </a:solidFill>
            </a:endParaRPr>
          </a:p>
        </p:txBody>
      </p:sp>
      <p:sp>
        <p:nvSpPr>
          <p:cNvPr id="18" name="Footer Placeholder 4"/>
          <p:cNvSpPr>
            <a:spLocks noGrp="1"/>
          </p:cNvSpPr>
          <p:nvPr>
            <p:ph type="ftr" sz="quarter" idx="3"/>
          </p:nvPr>
        </p:nvSpPr>
        <p:spPr bwMode="white">
          <a:xfrm>
            <a:off x="3302178" y="6356351"/>
            <a:ext cx="5587647" cy="365125"/>
          </a:xfrm>
          <a:prstGeom prst="rect">
            <a:avLst/>
          </a:prstGeom>
        </p:spPr>
        <p:txBody>
          <a:bodyPr anchor="ctr"/>
          <a:lstStyle>
            <a:lvl1pPr algn="ctr">
              <a:defRPr sz="900">
                <a:solidFill>
                  <a:schemeClr val="bg1"/>
                </a:solidFill>
              </a:defRPr>
            </a:lvl1pPr>
          </a:lstStyle>
          <a:p>
            <a:r>
              <a:rPr lang="en-US">
                <a:solidFill>
                  <a:srgbClr val="FFFFFF"/>
                </a:solidFill>
              </a:rPr>
              <a:t> www.dli.mn.gov</a:t>
            </a:r>
            <a:endParaRPr lang="en-US" dirty="0">
              <a:solidFill>
                <a:srgbClr val="FFFFFF"/>
              </a:solidFill>
            </a:endParaRPr>
          </a:p>
        </p:txBody>
      </p:sp>
      <p:sp>
        <p:nvSpPr>
          <p:cNvPr id="19" name="Slide Number Placeholder 6"/>
          <p:cNvSpPr>
            <a:spLocks noGrp="1"/>
          </p:cNvSpPr>
          <p:nvPr>
            <p:ph type="sldNum" sz="quarter" idx="12"/>
          </p:nvPr>
        </p:nvSpPr>
        <p:spPr bwMode="white">
          <a:xfrm>
            <a:off x="9891133" y="6356352"/>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87585419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Black Circle Overlay">
    <p:bg bwMode="gray">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bwMode="gray">
          <a:xfrm>
            <a:off x="0" y="0"/>
            <a:ext cx="12192000" cy="6858000"/>
          </a:xfrm>
        </p:spPr>
        <p:txBody>
          <a:bodyPr/>
          <a:lstStyle/>
          <a:p>
            <a:r>
              <a:rPr lang="en-US"/>
              <a:t>Click icon to add picture</a:t>
            </a:r>
            <a:endParaRPr lang="en-US" dirty="0"/>
          </a:p>
        </p:txBody>
      </p:sp>
      <p:sp>
        <p:nvSpPr>
          <p:cNvPr id="2" name="Title 1"/>
          <p:cNvSpPr>
            <a:spLocks noGrp="1"/>
          </p:cNvSpPr>
          <p:nvPr>
            <p:ph type="title" hasCustomPrompt="1"/>
          </p:nvPr>
        </p:nvSpPr>
        <p:spPr bwMode="auto">
          <a:xfrm>
            <a:off x="6146624" y="685800"/>
            <a:ext cx="5486400" cy="5486400"/>
          </a:xfrm>
          <a:prstGeom prst="ellipse">
            <a:avLst/>
          </a:prstGeom>
          <a:solidFill>
            <a:srgbClr val="003865">
              <a:alpha val="87843"/>
            </a:srgbClr>
          </a:solidFill>
        </p:spPr>
        <p:txBody>
          <a:bodyPr>
            <a:noAutofit/>
          </a:bodyPr>
          <a:lstStyle>
            <a:lvl1pPr algn="ctr">
              <a:tabLst>
                <a:tab pos="1756172" algn="l"/>
                <a:tab pos="2827735" algn="l"/>
              </a:tabLst>
              <a:defRPr sz="4125" baseline="0">
                <a:solidFill>
                  <a:schemeClr val="bg1"/>
                </a:solidFill>
              </a:defRPr>
            </a:lvl1pPr>
          </a:lstStyle>
          <a:p>
            <a:r>
              <a:rPr lang="en-US" dirty="0"/>
              <a:t>Click to edit title</a:t>
            </a:r>
          </a:p>
        </p:txBody>
      </p:sp>
    </p:spTree>
    <p:extLst>
      <p:ext uri="{BB962C8B-B14F-4D97-AF65-F5344CB8AC3E}">
        <p14:creationId xmlns:p14="http://schemas.microsoft.com/office/powerpoint/2010/main" val="31301728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Multiple Circle Overlay">
    <p:bg>
      <p:bgPr>
        <a:solidFill>
          <a:schemeClr val="bg1"/>
        </a:solidFill>
        <a:effectLst/>
      </p:bgPr>
    </p:bg>
    <p:spTree>
      <p:nvGrpSpPr>
        <p:cNvPr id="1" name=""/>
        <p:cNvGrpSpPr/>
        <p:nvPr/>
      </p:nvGrpSpPr>
      <p:grpSpPr>
        <a:xfrm>
          <a:off x="0" y="0"/>
          <a:ext cx="0" cy="0"/>
          <a:chOff x="0" y="0"/>
          <a:chExt cx="0" cy="0"/>
        </a:xfrm>
      </p:grpSpPr>
      <p:sp>
        <p:nvSpPr>
          <p:cNvPr id="10" name="Picture Placeholder 6"/>
          <p:cNvSpPr>
            <a:spLocks noGrp="1"/>
          </p:cNvSpPr>
          <p:nvPr>
            <p:ph type="pic" sz="quarter" idx="15"/>
          </p:nvPr>
        </p:nvSpPr>
        <p:spPr bwMode="gray">
          <a:xfrm>
            <a:off x="0" y="0"/>
            <a:ext cx="12192000" cy="6858000"/>
          </a:xfrm>
        </p:spPr>
        <p:txBody>
          <a:bodyPr/>
          <a:lstStyle/>
          <a:p>
            <a:r>
              <a:rPr lang="en-US"/>
              <a:t>Click icon to add picture</a:t>
            </a:r>
            <a:endParaRPr lang="en-US" dirty="0"/>
          </a:p>
        </p:txBody>
      </p:sp>
      <p:sp>
        <p:nvSpPr>
          <p:cNvPr id="2" name="Title 1"/>
          <p:cNvSpPr>
            <a:spLocks noGrp="1"/>
          </p:cNvSpPr>
          <p:nvPr>
            <p:ph type="title" hasCustomPrompt="1"/>
          </p:nvPr>
        </p:nvSpPr>
        <p:spPr bwMode="auto">
          <a:xfrm>
            <a:off x="5720398" y="912530"/>
            <a:ext cx="4661388" cy="4661388"/>
          </a:xfrm>
          <a:prstGeom prst="ellipse">
            <a:avLst/>
          </a:prstGeom>
          <a:solidFill>
            <a:srgbClr val="003865">
              <a:alpha val="87843"/>
            </a:srgbClr>
          </a:solidFill>
        </p:spPr>
        <p:txBody>
          <a:bodyPr>
            <a:noAutofit/>
          </a:bodyPr>
          <a:lstStyle>
            <a:lvl1pPr algn="ctr">
              <a:tabLst>
                <a:tab pos="2827735" algn="l"/>
              </a:tabLst>
              <a:defRPr sz="3375" baseline="0">
                <a:solidFill>
                  <a:schemeClr val="bg1"/>
                </a:solidFill>
              </a:defRPr>
            </a:lvl1pPr>
          </a:lstStyle>
          <a:p>
            <a:r>
              <a:rPr lang="en-US" dirty="0"/>
              <a:t>Click to edit title</a:t>
            </a:r>
          </a:p>
        </p:txBody>
      </p:sp>
      <p:sp>
        <p:nvSpPr>
          <p:cNvPr id="9" name="Text Placeholder 7"/>
          <p:cNvSpPr>
            <a:spLocks noGrp="1"/>
          </p:cNvSpPr>
          <p:nvPr>
            <p:ph type="body" sz="quarter" idx="14" hasCustomPrompt="1"/>
          </p:nvPr>
        </p:nvSpPr>
        <p:spPr bwMode="auto">
          <a:xfrm>
            <a:off x="9544817" y="524007"/>
            <a:ext cx="2155300" cy="2155300"/>
          </a:xfrm>
          <a:prstGeom prst="ellipse">
            <a:avLst/>
          </a:prstGeom>
          <a:solidFill>
            <a:srgbClr val="78BE21">
              <a:alpha val="87843"/>
            </a:srgbClr>
          </a:solidFill>
        </p:spPr>
        <p:txBody>
          <a:bodyPr anchor="ctr">
            <a:normAutofit/>
          </a:bodyPr>
          <a:lstStyle>
            <a:lvl1pPr marL="0" indent="0" algn="ctr">
              <a:buNone/>
              <a:defRPr sz="1875" baseline="0">
                <a:solidFill>
                  <a:schemeClr val="tx2"/>
                </a:solidFill>
                <a:latin typeface="+mn-lt"/>
              </a:defRPr>
            </a:lvl1pPr>
          </a:lstStyle>
          <a:p>
            <a:pPr lvl="0"/>
            <a:r>
              <a:rPr lang="en-US" dirty="0"/>
              <a:t>Second Point</a:t>
            </a:r>
          </a:p>
        </p:txBody>
      </p:sp>
      <p:sp>
        <p:nvSpPr>
          <p:cNvPr id="8" name="Text Placeholder 7"/>
          <p:cNvSpPr>
            <a:spLocks noGrp="1"/>
          </p:cNvSpPr>
          <p:nvPr>
            <p:ph type="body" sz="quarter" idx="13" hasCustomPrompt="1"/>
          </p:nvPr>
        </p:nvSpPr>
        <p:spPr bwMode="auto">
          <a:xfrm>
            <a:off x="9251001" y="3581845"/>
            <a:ext cx="2637979" cy="2637978"/>
          </a:xfrm>
          <a:prstGeom prst="ellipse">
            <a:avLst/>
          </a:prstGeom>
          <a:solidFill>
            <a:srgbClr val="000000">
              <a:alpha val="87843"/>
            </a:srgbClr>
          </a:solidFill>
        </p:spPr>
        <p:txBody>
          <a:bodyPr anchor="ctr">
            <a:normAutofit/>
          </a:bodyPr>
          <a:lstStyle>
            <a:lvl1pPr marL="0" indent="0" algn="ctr">
              <a:buNone/>
              <a:defRPr sz="1875" baseline="0">
                <a:solidFill>
                  <a:schemeClr val="bg1"/>
                </a:solidFill>
                <a:latin typeface="+mn-lt"/>
              </a:defRPr>
            </a:lvl1pPr>
          </a:lstStyle>
          <a:p>
            <a:pPr lvl="0"/>
            <a:r>
              <a:rPr lang="en-US" dirty="0"/>
              <a:t>Third Point</a:t>
            </a:r>
          </a:p>
        </p:txBody>
      </p:sp>
    </p:spTree>
    <p:extLst>
      <p:ext uri="{BB962C8B-B14F-4D97-AF65-F5344CB8AC3E}">
        <p14:creationId xmlns:p14="http://schemas.microsoft.com/office/powerpoint/2010/main" val="196648966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 Black Box Overlay">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bwMode="gray">
          <a:xfrm>
            <a:off x="0" y="0"/>
            <a:ext cx="12192000" cy="6858000"/>
          </a:xfrm>
        </p:spPr>
        <p:txBody>
          <a:bodyPr/>
          <a:lstStyle/>
          <a:p>
            <a:r>
              <a:rPr lang="en-US"/>
              <a:t>Click icon to add picture</a:t>
            </a:r>
          </a:p>
        </p:txBody>
      </p:sp>
      <p:sp>
        <p:nvSpPr>
          <p:cNvPr id="2" name="Title 1"/>
          <p:cNvSpPr>
            <a:spLocks noGrp="1"/>
          </p:cNvSpPr>
          <p:nvPr>
            <p:ph type="title" hasCustomPrompt="1"/>
          </p:nvPr>
        </p:nvSpPr>
        <p:spPr bwMode="auto">
          <a:xfrm>
            <a:off x="2299476" y="1609867"/>
            <a:ext cx="7593051" cy="3638266"/>
          </a:xfrm>
          <a:solidFill>
            <a:srgbClr val="003865">
              <a:alpha val="87843"/>
            </a:srgbClr>
          </a:solidFill>
        </p:spPr>
        <p:txBody>
          <a:bodyPr>
            <a:noAutofit/>
          </a:bodyPr>
          <a:lstStyle>
            <a:lvl1pPr algn="ctr">
              <a:spcAft>
                <a:spcPts val="750"/>
              </a:spcAft>
              <a:tabLst>
                <a:tab pos="2827735" algn="l"/>
              </a:tabLst>
              <a:defRPr sz="5250" baseline="0">
                <a:solidFill>
                  <a:schemeClr val="bg1"/>
                </a:solidFill>
              </a:defRPr>
            </a:lvl1pPr>
          </a:lstStyle>
          <a:p>
            <a:r>
              <a:rPr lang="en-US" dirty="0"/>
              <a:t>Quote or </a:t>
            </a:r>
            <a:br>
              <a:rPr lang="en-US" dirty="0"/>
            </a:br>
            <a:r>
              <a:rPr lang="en-US" dirty="0"/>
              <a:t>Statement</a:t>
            </a:r>
          </a:p>
        </p:txBody>
      </p:sp>
    </p:spTree>
    <p:extLst>
      <p:ext uri="{BB962C8B-B14F-4D97-AF65-F5344CB8AC3E}">
        <p14:creationId xmlns:p14="http://schemas.microsoft.com/office/powerpoint/2010/main" val="270891425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Solid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bwMode="white">
          <a:xfrm>
            <a:off x="838200" y="1389686"/>
            <a:ext cx="10515600" cy="1340989"/>
          </a:xfrm>
        </p:spPr>
        <p:txBody>
          <a:bodyPr>
            <a:noAutofit/>
          </a:bodyPr>
          <a:lstStyle>
            <a:lvl1pPr algn="ctr">
              <a:tabLst>
                <a:tab pos="2827735" algn="l"/>
              </a:tabLst>
              <a:defRPr sz="5250">
                <a:solidFill>
                  <a:schemeClr val="accent2"/>
                </a:solidFill>
              </a:defRPr>
            </a:lvl1pPr>
          </a:lstStyle>
          <a:p>
            <a:r>
              <a:rPr lang="en-US" dirty="0"/>
              <a:t>Quote or Statement</a:t>
            </a:r>
          </a:p>
        </p:txBody>
      </p:sp>
      <p:sp>
        <p:nvSpPr>
          <p:cNvPr id="10" name="Text Placeholder 6"/>
          <p:cNvSpPr>
            <a:spLocks noGrp="1"/>
          </p:cNvSpPr>
          <p:nvPr>
            <p:ph type="body" sz="quarter" idx="13" hasCustomPrompt="1"/>
          </p:nvPr>
        </p:nvSpPr>
        <p:spPr bwMode="white">
          <a:xfrm>
            <a:off x="838200" y="2925701"/>
            <a:ext cx="10515600" cy="2673435"/>
          </a:xfrm>
        </p:spPr>
        <p:txBody>
          <a:bodyPr anchor="ctr"/>
          <a:lstStyle>
            <a:lvl1pPr marL="0" indent="0" algn="ctr">
              <a:lnSpc>
                <a:spcPct val="100000"/>
              </a:lnSpc>
              <a:spcBef>
                <a:spcPts val="0"/>
              </a:spcBef>
              <a:buClr>
                <a:schemeClr val="bg1"/>
              </a:buClr>
              <a:buFont typeface="Arial" panose="020B0604020202020204" pitchFamily="34" charset="0"/>
              <a:buNone/>
              <a:defRPr>
                <a:solidFill>
                  <a:schemeClr val="bg1"/>
                </a:solidFill>
              </a:defRPr>
            </a:lvl1pPr>
          </a:lstStyle>
          <a:p>
            <a:pPr lvl="0"/>
            <a:r>
              <a:rPr lang="en-US" dirty="0"/>
              <a:t>Make a secondary statement here.</a:t>
            </a:r>
          </a:p>
        </p:txBody>
      </p:sp>
      <p:sp>
        <p:nvSpPr>
          <p:cNvPr id="3" name="Date Placeholder 2"/>
          <p:cNvSpPr>
            <a:spLocks noGrp="1"/>
          </p:cNvSpPr>
          <p:nvPr>
            <p:ph type="dt" sz="half" idx="10"/>
          </p:nvPr>
        </p:nvSpPr>
        <p:spPr bwMode="white"/>
        <p:txBody>
          <a:bodyPr/>
          <a:lstStyle>
            <a:lvl1pPr>
              <a:defRPr>
                <a:solidFill>
                  <a:schemeClr val="bg1"/>
                </a:solidFill>
              </a:defRPr>
            </a:lvl1pPr>
          </a:lstStyle>
          <a:p>
            <a:endParaRPr lang="en-US" dirty="0">
              <a:solidFill>
                <a:srgbClr val="FFFFFF"/>
              </a:solidFill>
            </a:endParaRPr>
          </a:p>
        </p:txBody>
      </p:sp>
      <p:sp>
        <p:nvSpPr>
          <p:cNvPr id="5" name="Footer Placeholder 4"/>
          <p:cNvSpPr>
            <a:spLocks noGrp="1"/>
          </p:cNvSpPr>
          <p:nvPr>
            <p:ph type="ftr" sz="quarter" idx="12"/>
          </p:nvPr>
        </p:nvSpPr>
        <p:spPr bwMode="white"/>
        <p:txBody>
          <a:bodyPr/>
          <a:lstStyle>
            <a:lvl1pPr>
              <a:defRPr>
                <a:solidFill>
                  <a:schemeClr val="bg1"/>
                </a:solidFill>
              </a:defRPr>
            </a:lvl1pPr>
          </a:lstStyle>
          <a:p>
            <a:r>
              <a:rPr lang="en-US">
                <a:solidFill>
                  <a:srgbClr val="FFFFFF"/>
                </a:solidFill>
              </a:rPr>
              <a:t> www.dli.mn.gov</a:t>
            </a:r>
            <a:endParaRPr lang="en-US" dirty="0">
              <a:solidFill>
                <a:srgbClr val="FFFFFF"/>
              </a:solidFill>
            </a:endParaRPr>
          </a:p>
        </p:txBody>
      </p:sp>
      <p:sp>
        <p:nvSpPr>
          <p:cNvPr id="4" name="Slide Number Placeholder 3"/>
          <p:cNvSpPr>
            <a:spLocks noGrp="1"/>
          </p:cNvSpPr>
          <p:nvPr>
            <p:ph type="sldNum" sz="quarter" idx="11"/>
          </p:nvPr>
        </p:nvSpPr>
        <p:spPr bwMode="white"/>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04150169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Quote Solid Light Background">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bwMode="auto">
          <a:xfrm>
            <a:off x="0" y="1389686"/>
            <a:ext cx="12192000" cy="1340989"/>
          </a:xfrm>
          <a:solidFill>
            <a:schemeClr val="tx1"/>
          </a:solidFill>
        </p:spPr>
        <p:txBody>
          <a:bodyPr>
            <a:noAutofit/>
          </a:bodyPr>
          <a:lstStyle>
            <a:lvl1pPr algn="ctr">
              <a:tabLst>
                <a:tab pos="2827735" algn="l"/>
              </a:tabLst>
              <a:defRPr sz="5250">
                <a:solidFill>
                  <a:schemeClr val="accent2"/>
                </a:solidFill>
              </a:defRPr>
            </a:lvl1pPr>
          </a:lstStyle>
          <a:p>
            <a:r>
              <a:rPr lang="en-US" dirty="0"/>
              <a:t>Quote or Statement</a:t>
            </a:r>
          </a:p>
        </p:txBody>
      </p:sp>
      <p:sp>
        <p:nvSpPr>
          <p:cNvPr id="8" name="Text Placeholder 6"/>
          <p:cNvSpPr>
            <a:spLocks noGrp="1"/>
          </p:cNvSpPr>
          <p:nvPr>
            <p:ph type="body" sz="quarter" idx="13" hasCustomPrompt="1"/>
          </p:nvPr>
        </p:nvSpPr>
        <p:spPr bwMode="black">
          <a:xfrm>
            <a:off x="838200" y="2925701"/>
            <a:ext cx="10515600" cy="2673435"/>
          </a:xfrm>
        </p:spPr>
        <p:txBody>
          <a:bodyPr anchor="ctr"/>
          <a:lstStyle>
            <a:lvl1pPr marL="0" indent="0" algn="ctr">
              <a:lnSpc>
                <a:spcPct val="100000"/>
              </a:lnSpc>
              <a:spcBef>
                <a:spcPts val="0"/>
              </a:spcBef>
              <a:buFont typeface="Arial" panose="020B0604020202020204" pitchFamily="34" charset="0"/>
              <a:buNone/>
              <a:defRPr>
                <a:solidFill>
                  <a:schemeClr val="tx1"/>
                </a:solidFill>
              </a:defRPr>
            </a:lvl1pPr>
          </a:lstStyle>
          <a:p>
            <a:pPr lvl="0"/>
            <a:r>
              <a:rPr lang="en-US" dirty="0"/>
              <a:t>Make a secondary statement here.</a:t>
            </a:r>
          </a:p>
        </p:txBody>
      </p:sp>
      <p:sp>
        <p:nvSpPr>
          <p:cNvPr id="3" name="Date Placeholder 2"/>
          <p:cNvSpPr>
            <a:spLocks noGrp="1"/>
          </p:cNvSpPr>
          <p:nvPr>
            <p:ph type="dt" sz="half" idx="10"/>
          </p:nvPr>
        </p:nvSpPr>
        <p:spPr bwMode="black"/>
        <p:txBody>
          <a:bodyPr/>
          <a:lstStyle/>
          <a:p>
            <a:endParaRPr lang="en-US" dirty="0">
              <a:solidFill>
                <a:srgbClr val="000000"/>
              </a:solidFill>
            </a:endParaRPr>
          </a:p>
        </p:txBody>
      </p:sp>
      <p:sp>
        <p:nvSpPr>
          <p:cNvPr id="5" name="Footer Placeholder 4"/>
          <p:cNvSpPr>
            <a:spLocks noGrp="1"/>
          </p:cNvSpPr>
          <p:nvPr>
            <p:ph type="ftr" sz="quarter" idx="12"/>
          </p:nvPr>
        </p:nvSpPr>
        <p:spPr bwMode="black"/>
        <p:txBody>
          <a:bodyPr/>
          <a:lstStyle>
            <a:lvl1pPr>
              <a:defRPr>
                <a:solidFill>
                  <a:schemeClr val="tx2"/>
                </a:solidFill>
              </a:defRPr>
            </a:lvl1pPr>
          </a:lstStyle>
          <a:p>
            <a:r>
              <a:rPr lang="en-US">
                <a:solidFill>
                  <a:srgbClr val="000000"/>
                </a:solidFill>
              </a:rPr>
              <a:t> www.dli.mn.gov</a:t>
            </a:r>
            <a:endParaRPr lang="en-US" dirty="0">
              <a:solidFill>
                <a:srgbClr val="000000"/>
              </a:solidFill>
            </a:endParaRPr>
          </a:p>
        </p:txBody>
      </p:sp>
      <p:sp>
        <p:nvSpPr>
          <p:cNvPr id="4" name="Slide Number Placeholder 3"/>
          <p:cNvSpPr>
            <a:spLocks noGrp="1"/>
          </p:cNvSpPr>
          <p:nvPr>
            <p:ph type="sldNum" sz="quarter" idx="11"/>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120485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Full Image Background">
    <p:bg bwMode="ltGray">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hasCustomPrompt="1"/>
          </p:nvPr>
        </p:nvSpPr>
        <p:spPr bwMode="gray">
          <a:xfrm>
            <a:off x="0" y="0"/>
            <a:ext cx="12192000" cy="6858000"/>
          </a:xfrm>
        </p:spPr>
        <p:txBody>
          <a:bodyPr/>
          <a:lstStyle>
            <a:lvl1pPr>
              <a:defRPr/>
            </a:lvl1pPr>
          </a:lstStyle>
          <a:p>
            <a:r>
              <a:rPr lang="en-US" dirty="0"/>
              <a:t>Click icon to edit background picture</a:t>
            </a:r>
          </a:p>
        </p:txBody>
      </p:sp>
      <p:sp>
        <p:nvSpPr>
          <p:cNvPr id="12" name="Title 1"/>
          <p:cNvSpPr>
            <a:spLocks noGrp="1"/>
          </p:cNvSpPr>
          <p:nvPr>
            <p:ph type="title" hasCustomPrompt="1"/>
          </p:nvPr>
        </p:nvSpPr>
        <p:spPr bwMode="white">
          <a:xfrm>
            <a:off x="838200" y="1389686"/>
            <a:ext cx="10515600" cy="1340989"/>
          </a:xfrm>
        </p:spPr>
        <p:txBody>
          <a:bodyPr>
            <a:noAutofit/>
          </a:bodyPr>
          <a:lstStyle>
            <a:lvl1pPr algn="ctr">
              <a:tabLst>
                <a:tab pos="2827735" algn="l"/>
              </a:tabLst>
              <a:defRPr sz="5250">
                <a:solidFill>
                  <a:schemeClr val="bg1"/>
                </a:solidFill>
              </a:defRPr>
            </a:lvl1pPr>
          </a:lstStyle>
          <a:p>
            <a:r>
              <a:rPr lang="en-US" dirty="0"/>
              <a:t>Quote or Statement</a:t>
            </a:r>
          </a:p>
        </p:txBody>
      </p:sp>
      <p:sp>
        <p:nvSpPr>
          <p:cNvPr id="13" name="Text Placeholder 6"/>
          <p:cNvSpPr>
            <a:spLocks noGrp="1"/>
          </p:cNvSpPr>
          <p:nvPr>
            <p:ph type="body" sz="quarter" idx="13" hasCustomPrompt="1"/>
          </p:nvPr>
        </p:nvSpPr>
        <p:spPr bwMode="white">
          <a:xfrm>
            <a:off x="838200" y="2925701"/>
            <a:ext cx="10515600" cy="2673435"/>
          </a:xfrm>
        </p:spPr>
        <p:txBody>
          <a:bodyPr anchor="ctr"/>
          <a:lstStyle>
            <a:lvl1pPr marL="0" indent="0" algn="ctr">
              <a:lnSpc>
                <a:spcPct val="100000"/>
              </a:lnSpc>
              <a:spcBef>
                <a:spcPts val="0"/>
              </a:spcBef>
              <a:buNone/>
              <a:defRPr>
                <a:solidFill>
                  <a:schemeClr val="bg1"/>
                </a:solidFill>
              </a:defRPr>
            </a:lvl1pPr>
          </a:lstStyle>
          <a:p>
            <a:pPr lvl="0"/>
            <a:r>
              <a:rPr lang="en-US" dirty="0"/>
              <a:t>Make a secondary statement here.</a:t>
            </a:r>
          </a:p>
        </p:txBody>
      </p:sp>
      <p:sp>
        <p:nvSpPr>
          <p:cNvPr id="3" name="Date Placeholder 2"/>
          <p:cNvSpPr>
            <a:spLocks noGrp="1"/>
          </p:cNvSpPr>
          <p:nvPr>
            <p:ph type="dt" sz="half" idx="10"/>
          </p:nvPr>
        </p:nvSpPr>
        <p:spPr bwMode="white"/>
        <p:txBody>
          <a:bodyPr/>
          <a:lstStyle>
            <a:lvl1pPr>
              <a:defRPr>
                <a:solidFill>
                  <a:schemeClr val="bg1"/>
                </a:solidFill>
              </a:defRPr>
            </a:lvl1pPr>
          </a:lstStyle>
          <a:p>
            <a:endParaRPr lang="en-US" dirty="0">
              <a:solidFill>
                <a:srgbClr val="FFFFFF"/>
              </a:solidFill>
            </a:endParaRPr>
          </a:p>
        </p:txBody>
      </p:sp>
      <p:sp>
        <p:nvSpPr>
          <p:cNvPr id="5" name="Footer Placeholder 4"/>
          <p:cNvSpPr>
            <a:spLocks noGrp="1"/>
          </p:cNvSpPr>
          <p:nvPr>
            <p:ph type="ftr" sz="quarter" idx="12"/>
          </p:nvPr>
        </p:nvSpPr>
        <p:spPr bwMode="white"/>
        <p:txBody>
          <a:bodyPr/>
          <a:lstStyle>
            <a:lvl1pPr>
              <a:defRPr>
                <a:solidFill>
                  <a:schemeClr val="bg1"/>
                </a:solidFill>
              </a:defRPr>
            </a:lvl1pPr>
          </a:lstStyle>
          <a:p>
            <a:r>
              <a:rPr lang="en-US">
                <a:solidFill>
                  <a:srgbClr val="FFFFFF"/>
                </a:solidFill>
              </a:rPr>
              <a:t> www.dli.mn.gov</a:t>
            </a:r>
            <a:endParaRPr lang="en-US" dirty="0">
              <a:solidFill>
                <a:srgbClr val="FFFFFF"/>
              </a:solidFill>
            </a:endParaRPr>
          </a:p>
        </p:txBody>
      </p:sp>
      <p:sp>
        <p:nvSpPr>
          <p:cNvPr id="4" name="Slide Number Placeholder 3"/>
          <p:cNvSpPr>
            <a:spLocks noGrp="1"/>
          </p:cNvSpPr>
          <p:nvPr>
            <p:ph type="sldNum" sz="quarter" idx="11"/>
          </p:nvPr>
        </p:nvSpPr>
        <p:spPr bwMode="white"/>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04482890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4188566"/>
            <a:ext cx="12192000" cy="1199223"/>
          </a:xfrm>
          <a:solidFill>
            <a:schemeClr val="accent1"/>
          </a:solidFill>
        </p:spPr>
        <p:txBody>
          <a:bodyPr anchor="ctr">
            <a:normAutofit/>
          </a:bodyPr>
          <a:lstStyle>
            <a:lvl1pPr algn="ctr">
              <a:defRPr sz="2700">
                <a:solidFill>
                  <a:schemeClr val="bg1"/>
                </a:solidFill>
              </a:defRPr>
            </a:lvl1pPr>
          </a:lstStyle>
          <a:p>
            <a:r>
              <a:rPr lang="en-US" dirty="0"/>
              <a:t>Click to edit section title</a:t>
            </a:r>
          </a:p>
        </p:txBody>
      </p:sp>
      <p:sp>
        <p:nvSpPr>
          <p:cNvPr id="3" name="Rectangle 2"/>
          <p:cNvSpPr/>
          <p:nvPr userDrawn="1"/>
        </p:nvSpPr>
        <p:spPr bwMode="auto">
          <a:xfrm>
            <a:off x="0" y="5387788"/>
            <a:ext cx="12192000" cy="1470213"/>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12" name="Text Placeholder 10"/>
          <p:cNvSpPr>
            <a:spLocks noGrp="1"/>
          </p:cNvSpPr>
          <p:nvPr>
            <p:ph type="body" sz="quarter" idx="14" hasCustomPrompt="1"/>
          </p:nvPr>
        </p:nvSpPr>
        <p:spPr bwMode="black">
          <a:xfrm>
            <a:off x="2802468" y="5644884"/>
            <a:ext cx="6587067" cy="440970"/>
          </a:xfrm>
        </p:spPr>
        <p:txBody>
          <a:bodyPr>
            <a:normAutofit/>
          </a:bodyPr>
          <a:lstStyle>
            <a:lvl1pPr marL="0" indent="0" algn="ctr">
              <a:buNone/>
              <a:defRPr sz="1350" baseline="0"/>
            </a:lvl1pPr>
          </a:lstStyle>
          <a:p>
            <a:r>
              <a:rPr lang="en-US" sz="1350" dirty="0" err="1"/>
              <a:t>Firstname</a:t>
            </a:r>
            <a:r>
              <a:rPr lang="en-US" sz="1350" dirty="0"/>
              <a:t> </a:t>
            </a:r>
            <a:r>
              <a:rPr lang="en-US" sz="1350" dirty="0" err="1"/>
              <a:t>Lastname</a:t>
            </a:r>
            <a:r>
              <a:rPr lang="en-US" sz="1350" dirty="0"/>
              <a:t> | Job Title</a:t>
            </a:r>
          </a:p>
        </p:txBody>
      </p:sp>
      <p:sp>
        <p:nvSpPr>
          <p:cNvPr id="11" name="Picture Placeholder 2"/>
          <p:cNvSpPr>
            <a:spLocks noGrp="1"/>
          </p:cNvSpPr>
          <p:nvPr>
            <p:ph type="pic" sz="quarter" idx="13" hasCustomPrompt="1"/>
          </p:nvPr>
        </p:nvSpPr>
        <p:spPr bwMode="gray">
          <a:xfrm>
            <a:off x="0" y="1789113"/>
            <a:ext cx="12192000" cy="2298700"/>
          </a:xfrm>
        </p:spPr>
        <p:txBody>
          <a:bodyPr/>
          <a:lstStyle/>
          <a:p>
            <a:r>
              <a:rPr lang="en-US" dirty="0"/>
              <a:t>Click Icon to add picture</a:t>
            </a:r>
          </a:p>
        </p:txBody>
      </p:sp>
      <p:sp>
        <p:nvSpPr>
          <p:cNvPr id="18" name="Date Placeholder 17"/>
          <p:cNvSpPr>
            <a:spLocks noGrp="1"/>
          </p:cNvSpPr>
          <p:nvPr>
            <p:ph type="dt" sz="half" idx="15"/>
          </p:nvPr>
        </p:nvSpPr>
        <p:spPr bwMode="black"/>
        <p:txBody>
          <a:bodyPr/>
          <a:lstStyle/>
          <a:p>
            <a:endParaRPr lang="en-US" dirty="0">
              <a:solidFill>
                <a:srgbClr val="000000"/>
              </a:solidFill>
            </a:endParaRPr>
          </a:p>
        </p:txBody>
      </p:sp>
      <p:sp>
        <p:nvSpPr>
          <p:cNvPr id="9"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19" name="Slide Number Placeholder 18"/>
          <p:cNvSpPr>
            <a:spLocks noGrp="1"/>
          </p:cNvSpPr>
          <p:nvPr>
            <p:ph type="sldNum" sz="quarter" idx="16"/>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pic>
        <p:nvPicPr>
          <p:cNvPr id="13" name="Picture 12"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3" y="461870"/>
            <a:ext cx="3183297" cy="927174"/>
          </a:xfrm>
          <a:prstGeom prst="rect">
            <a:avLst/>
          </a:prstGeom>
        </p:spPr>
      </p:pic>
    </p:spTree>
    <p:extLst>
      <p:ext uri="{BB962C8B-B14F-4D97-AF65-F5344CB8AC3E}">
        <p14:creationId xmlns:p14="http://schemas.microsoft.com/office/powerpoint/2010/main" val="14969249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Quote Solid Light Background">
    <p:bg bwMode="auto">
      <p:bgPr>
        <a:solidFill>
          <a:srgbClr val="E8E8E8"/>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bwMode="auto">
          <a:xfrm>
            <a:off x="0" y="1651380"/>
            <a:ext cx="12192000" cy="1733266"/>
          </a:xfrm>
          <a:solidFill>
            <a:schemeClr val="tx1"/>
          </a:solidFill>
        </p:spPr>
        <p:txBody>
          <a:bodyPr>
            <a:noAutofit/>
          </a:bodyPr>
          <a:lstStyle>
            <a:lvl1pPr algn="ctr">
              <a:tabLst>
                <a:tab pos="2827735" algn="l"/>
              </a:tabLst>
              <a:defRPr sz="5250">
                <a:solidFill>
                  <a:schemeClr val="bg1"/>
                </a:solidFill>
              </a:defRPr>
            </a:lvl1pPr>
          </a:lstStyle>
          <a:p>
            <a:r>
              <a:rPr lang="en-US" dirty="0"/>
              <a:t>Thank you!</a:t>
            </a:r>
          </a:p>
        </p:txBody>
      </p:sp>
      <p:sp>
        <p:nvSpPr>
          <p:cNvPr id="8" name="Text Placeholder 6"/>
          <p:cNvSpPr>
            <a:spLocks noGrp="1"/>
          </p:cNvSpPr>
          <p:nvPr>
            <p:ph type="body" sz="quarter" idx="13" hasCustomPrompt="1"/>
          </p:nvPr>
        </p:nvSpPr>
        <p:spPr bwMode="black">
          <a:xfrm>
            <a:off x="838200" y="3521123"/>
            <a:ext cx="10515600" cy="2681374"/>
          </a:xfrm>
        </p:spPr>
        <p:txBody>
          <a:bodyPr anchor="ctr"/>
          <a:lstStyle>
            <a:lvl1pPr marL="0" indent="0" algn="ctr">
              <a:lnSpc>
                <a:spcPct val="100000"/>
              </a:lnSpc>
              <a:spcBef>
                <a:spcPts val="0"/>
              </a:spcBef>
              <a:buNone/>
              <a:defRPr baseline="0">
                <a:solidFill>
                  <a:schemeClr val="tx1"/>
                </a:solidFill>
              </a:defRPr>
            </a:lvl1pPr>
          </a:lstStyle>
          <a:p>
            <a:pPr lvl="0"/>
            <a:r>
              <a:rPr lang="en-US" dirty="0" err="1"/>
              <a:t>Firstname</a:t>
            </a:r>
            <a:r>
              <a:rPr lang="en-US" dirty="0"/>
              <a:t> </a:t>
            </a:r>
            <a:r>
              <a:rPr lang="en-US" dirty="0" err="1"/>
              <a:t>Lastname</a:t>
            </a:r>
            <a:endParaRPr lang="en-US" dirty="0"/>
          </a:p>
          <a:p>
            <a:pPr lvl="0"/>
            <a:r>
              <a:rPr lang="en-US" dirty="0"/>
              <a:t>firstname.lastname@state.mn.us</a:t>
            </a:r>
          </a:p>
          <a:p>
            <a:pPr lvl="0"/>
            <a:r>
              <a:rPr lang="en-US" dirty="0"/>
              <a:t>555-555-5555</a:t>
            </a:r>
          </a:p>
        </p:txBody>
      </p:sp>
      <p:sp>
        <p:nvSpPr>
          <p:cNvPr id="3" name="Date Placeholder 2"/>
          <p:cNvSpPr>
            <a:spLocks noGrp="1"/>
          </p:cNvSpPr>
          <p:nvPr>
            <p:ph type="dt" sz="half" idx="10"/>
          </p:nvPr>
        </p:nvSpPr>
        <p:spPr bwMode="black"/>
        <p:txBody>
          <a:bodyPr/>
          <a:lstStyle>
            <a:lvl1pPr>
              <a:defRPr>
                <a:solidFill>
                  <a:schemeClr val="tx2"/>
                </a:solidFill>
              </a:defRPr>
            </a:lvl1pPr>
          </a:lstStyle>
          <a:p>
            <a:endParaRPr lang="en-US" dirty="0">
              <a:solidFill>
                <a:srgbClr val="000000"/>
              </a:solidFill>
            </a:endParaRPr>
          </a:p>
        </p:txBody>
      </p:sp>
      <p:sp>
        <p:nvSpPr>
          <p:cNvPr id="5" name="Footer Placeholder 4"/>
          <p:cNvSpPr>
            <a:spLocks noGrp="1"/>
          </p:cNvSpPr>
          <p:nvPr>
            <p:ph type="ftr" sz="quarter" idx="12"/>
          </p:nvPr>
        </p:nvSpPr>
        <p:spPr bwMode="black"/>
        <p:txBody>
          <a:bodyPr/>
          <a:lstStyle>
            <a:lvl1pPr>
              <a:defRPr>
                <a:solidFill>
                  <a:schemeClr val="tx1"/>
                </a:solidFill>
              </a:defRPr>
            </a:lvl1pPr>
          </a:lstStyle>
          <a:p>
            <a:r>
              <a:rPr lang="en-US">
                <a:solidFill>
                  <a:srgbClr val="000000"/>
                </a:solidFill>
              </a:rPr>
              <a:t> www.dli.mn.gov</a:t>
            </a:r>
            <a:endParaRPr lang="en-US" dirty="0">
              <a:solidFill>
                <a:srgbClr val="000000"/>
              </a:solidFill>
            </a:endParaRPr>
          </a:p>
        </p:txBody>
      </p:sp>
      <p:sp>
        <p:nvSpPr>
          <p:cNvPr id="4" name="Slide Number Placeholder 3"/>
          <p:cNvSpPr>
            <a:spLocks noGrp="1"/>
          </p:cNvSpPr>
          <p:nvPr>
            <p:ph type="sldNum" sz="quarter" idx="11"/>
          </p:nvPr>
        </p:nvSpPr>
        <p:spPr bwMode="black"/>
        <p:txBody>
          <a:bodyPr/>
          <a:lstStyle>
            <a:lvl1pPr>
              <a:defRPr>
                <a:solidFill>
                  <a:schemeClr val="tx1"/>
                </a:solidFill>
              </a:defRPr>
            </a:lvl1pPr>
          </a:lstStyle>
          <a:p>
            <a:fld id="{48F63A3B-78C7-47BE-AE5E-E10140E04643}" type="slidenum">
              <a:rPr lang="en-US" smtClean="0">
                <a:solidFill>
                  <a:srgbClr val="003865"/>
                </a:solidFill>
              </a:rPr>
              <a:pPr/>
              <a:t>‹#›</a:t>
            </a:fld>
            <a:endParaRPr lang="en-US" dirty="0">
              <a:solidFill>
                <a:srgbClr val="003865"/>
              </a:solidFill>
            </a:endParaRPr>
          </a:p>
        </p:txBody>
      </p:sp>
      <p:sp>
        <p:nvSpPr>
          <p:cNvPr id="6" name="Rectangle 5"/>
          <p:cNvSpPr/>
          <p:nvPr userDrawn="1"/>
        </p:nvSpPr>
        <p:spPr bwMode="white">
          <a:xfrm>
            <a:off x="0" y="0"/>
            <a:ext cx="12192000" cy="1651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pic>
        <p:nvPicPr>
          <p:cNvPr id="12" name="Picture 11"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3" y="367741"/>
            <a:ext cx="3183297" cy="927174"/>
          </a:xfrm>
          <a:prstGeom prst="rect">
            <a:avLst/>
          </a:prstGeom>
        </p:spPr>
      </p:pic>
    </p:spTree>
    <p:extLst>
      <p:ext uri="{BB962C8B-B14F-4D97-AF65-F5344CB8AC3E}">
        <p14:creationId xmlns:p14="http://schemas.microsoft.com/office/powerpoint/2010/main" val="31293368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hoto)">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3477837"/>
            <a:ext cx="12192000" cy="1295182"/>
          </a:xfrm>
          <a:solidFill>
            <a:schemeClr val="accent1"/>
          </a:solidFill>
        </p:spPr>
        <p:txBody>
          <a:bodyPr wrap="square" lIns="182880" tIns="91440" rIns="182880" bIns="91440" anchor="ctr">
            <a:normAutofit/>
          </a:bodyPr>
          <a:lstStyle>
            <a:lvl1pPr algn="ctr">
              <a:defRPr sz="3600">
                <a:solidFill>
                  <a:schemeClr val="bg1"/>
                </a:solidFill>
              </a:defRPr>
            </a:lvl1pPr>
          </a:lstStyle>
          <a:p>
            <a:r>
              <a:rPr lang="en-US" dirty="0"/>
              <a:t>Click to enter the slideshow title</a:t>
            </a:r>
          </a:p>
        </p:txBody>
      </p:sp>
      <p:sp>
        <p:nvSpPr>
          <p:cNvPr id="3" name="Rectangle 2"/>
          <p:cNvSpPr/>
          <p:nvPr userDrawn="1"/>
        </p:nvSpPr>
        <p:spPr bwMode="auto">
          <a:xfrm>
            <a:off x="0" y="4773019"/>
            <a:ext cx="12192000" cy="2084981"/>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Text Placeholder 10"/>
          <p:cNvSpPr>
            <a:spLocks noGrp="1"/>
          </p:cNvSpPr>
          <p:nvPr>
            <p:ph type="body" sz="quarter" idx="14" hasCustomPrompt="1"/>
          </p:nvPr>
        </p:nvSpPr>
        <p:spPr bwMode="black">
          <a:xfrm>
            <a:off x="2802467" y="5041204"/>
            <a:ext cx="6587067" cy="1097128"/>
          </a:xfrm>
        </p:spPr>
        <p:txBody>
          <a:bodyPr>
            <a:normAutofit/>
          </a:bodyPr>
          <a:lstStyle>
            <a:lvl1pPr marL="0" indent="0" algn="ctr">
              <a:spcBef>
                <a:spcPts val="0"/>
              </a:spcBef>
              <a:buNone/>
              <a:defRPr sz="1800" baseline="0"/>
            </a:lvl1pPr>
          </a:lstStyle>
          <a:p>
            <a:r>
              <a:rPr lang="en-US" sz="1800" dirty="0" err="1"/>
              <a:t>Firstname</a:t>
            </a:r>
            <a:r>
              <a:rPr lang="en-US" sz="1800" dirty="0"/>
              <a:t> </a:t>
            </a:r>
            <a:r>
              <a:rPr lang="en-US" sz="1800" dirty="0" err="1"/>
              <a:t>Lastname</a:t>
            </a:r>
            <a:r>
              <a:rPr lang="en-US" sz="1800" dirty="0"/>
              <a:t> | Job Title</a:t>
            </a:r>
          </a:p>
          <a:p>
            <a:r>
              <a:rPr lang="en-US" sz="1800" dirty="0"/>
              <a:t>Date</a:t>
            </a:r>
            <a:endParaRPr lang="en-US" dirty="0"/>
          </a:p>
        </p:txBody>
      </p:sp>
      <p:pic>
        <p:nvPicPr>
          <p:cNvPr id="10" name="Picture 9"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483322" y="5724327"/>
            <a:ext cx="3183297" cy="927174"/>
          </a:xfrm>
          <a:prstGeom prst="rect">
            <a:avLst/>
          </a:prstGeom>
        </p:spPr>
      </p:pic>
      <p:sp>
        <p:nvSpPr>
          <p:cNvPr id="9" name="Footer Placeholder 4"/>
          <p:cNvSpPr>
            <a:spLocks noGrp="1"/>
          </p:cNvSpPr>
          <p:nvPr>
            <p:ph type="ftr" sz="quarter" idx="3"/>
          </p:nvPr>
        </p:nvSpPr>
        <p:spPr bwMode="black">
          <a:xfrm>
            <a:off x="6253560" y="6138332"/>
            <a:ext cx="5587647" cy="365125"/>
          </a:xfrm>
          <a:prstGeom prst="rect">
            <a:avLst/>
          </a:prstGeom>
        </p:spPr>
        <p:txBody>
          <a:bodyPr anchor="b"/>
          <a:lstStyle>
            <a:lvl1pPr algn="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6" name="Picture Placeholder 5"/>
          <p:cNvSpPr>
            <a:spLocks noGrp="1"/>
          </p:cNvSpPr>
          <p:nvPr>
            <p:ph type="pic" sz="quarter" idx="17"/>
          </p:nvPr>
        </p:nvSpPr>
        <p:spPr bwMode="gray">
          <a:xfrm>
            <a:off x="0" y="0"/>
            <a:ext cx="12192000" cy="3380732"/>
          </a:xfrm>
        </p:spPr>
        <p:txBody>
          <a:bodyPr/>
          <a:lstStyle/>
          <a:p>
            <a:r>
              <a:rPr lang="en-US"/>
              <a:t>Click icon to add picture</a:t>
            </a:r>
            <a:endParaRPr lang="en-US" dirty="0"/>
          </a:p>
        </p:txBody>
      </p:sp>
    </p:spTree>
    <p:extLst>
      <p:ext uri="{BB962C8B-B14F-4D97-AF65-F5344CB8AC3E}">
        <p14:creationId xmlns:p14="http://schemas.microsoft.com/office/powerpoint/2010/main" val="409312369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Logo Only)">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4188564"/>
            <a:ext cx="12192000" cy="1199223"/>
          </a:xfrm>
          <a:solidFill>
            <a:schemeClr val="accent2"/>
          </a:solidFill>
        </p:spPr>
        <p:txBody>
          <a:bodyPr wrap="square" lIns="182880" tIns="91440" rIns="182880" bIns="91440" spcCol="0" anchor="ctr">
            <a:normAutofit/>
          </a:bodyPr>
          <a:lstStyle>
            <a:lvl1pPr algn="ctr">
              <a:lnSpc>
                <a:spcPct val="90000"/>
              </a:lnSpc>
              <a:defRPr sz="3600" baseline="0">
                <a:solidFill>
                  <a:schemeClr val="tx1"/>
                </a:solidFill>
              </a:defRPr>
            </a:lvl1pPr>
          </a:lstStyle>
          <a:p>
            <a:r>
              <a:rPr lang="en-US" dirty="0"/>
              <a:t>Click to enter the slideshow title</a:t>
            </a:r>
          </a:p>
        </p:txBody>
      </p:sp>
      <p:sp>
        <p:nvSpPr>
          <p:cNvPr id="3" name="Rectangle 2"/>
          <p:cNvSpPr/>
          <p:nvPr userDrawn="1"/>
        </p:nvSpPr>
        <p:spPr bwMode="auto">
          <a:xfrm>
            <a:off x="0" y="5387786"/>
            <a:ext cx="12192000" cy="14702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Text Placeholder 10"/>
          <p:cNvSpPr>
            <a:spLocks noGrp="1"/>
          </p:cNvSpPr>
          <p:nvPr>
            <p:ph type="body" sz="quarter" idx="14" hasCustomPrompt="1"/>
          </p:nvPr>
        </p:nvSpPr>
        <p:spPr bwMode="black">
          <a:xfrm>
            <a:off x="2802467" y="5644884"/>
            <a:ext cx="6587067" cy="903062"/>
          </a:xfrm>
        </p:spPr>
        <p:txBody>
          <a:bodyPr>
            <a:normAutofit/>
          </a:bodyPr>
          <a:lstStyle>
            <a:lvl1pPr marL="0" indent="0" algn="ctr">
              <a:spcBef>
                <a:spcPts val="0"/>
              </a:spcBef>
              <a:spcAft>
                <a:spcPts val="1000"/>
              </a:spcAft>
              <a:buNone/>
              <a:defRPr sz="1800" baseline="0"/>
            </a:lvl1pPr>
          </a:lstStyle>
          <a:p>
            <a:r>
              <a:rPr lang="en-US" sz="1800" dirty="0" err="1"/>
              <a:t>Firstname</a:t>
            </a:r>
            <a:r>
              <a:rPr lang="en-US" sz="1800" dirty="0"/>
              <a:t> </a:t>
            </a:r>
            <a:r>
              <a:rPr lang="en-US" sz="1800" dirty="0" err="1"/>
              <a:t>Lastname</a:t>
            </a:r>
            <a:r>
              <a:rPr lang="en-US" sz="1800" dirty="0"/>
              <a:t> | Job Title</a:t>
            </a:r>
          </a:p>
          <a:p>
            <a:r>
              <a:rPr lang="en-US" sz="1800" dirty="0"/>
              <a:t>Date</a:t>
            </a:r>
            <a:endParaRPr lang="en-US" dirty="0"/>
          </a:p>
        </p:txBody>
      </p:sp>
      <p:sp>
        <p:nvSpPr>
          <p:cNvPr id="18" name="Date Placeholder 17"/>
          <p:cNvSpPr>
            <a:spLocks noGrp="1"/>
          </p:cNvSpPr>
          <p:nvPr>
            <p:ph type="dt" sz="half" idx="15"/>
          </p:nvPr>
        </p:nvSpPr>
        <p:spPr bwMode="black"/>
        <p:txBody>
          <a:bodyPr/>
          <a:lstStyle/>
          <a:p>
            <a:fld id="{D7ED242C-24FB-43A0-BCB6-43756FC812F6}" type="datetime1">
              <a:rPr lang="en-US" smtClean="0">
                <a:solidFill>
                  <a:srgbClr val="000000"/>
                </a:solidFill>
              </a:rPr>
              <a:pPr/>
              <a:t>5/24/2021</a:t>
            </a:fld>
            <a:endParaRPr lang="en-US" dirty="0">
              <a:solidFill>
                <a:srgbClr val="000000"/>
              </a:solidFill>
            </a:endParaRPr>
          </a:p>
        </p:txBody>
      </p:sp>
      <p:sp>
        <p:nvSpPr>
          <p:cNvPr id="9"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 mn.gov/</a:t>
            </a:r>
            <a:r>
              <a:rPr lang="en-US" dirty="0" err="1">
                <a:solidFill>
                  <a:srgbClr val="000000"/>
                </a:solidFill>
              </a:rPr>
              <a:t>websiteurl</a:t>
            </a:r>
            <a:endParaRPr lang="en-US" dirty="0">
              <a:solidFill>
                <a:srgbClr val="000000"/>
              </a:solidFill>
            </a:endParaRPr>
          </a:p>
        </p:txBody>
      </p:sp>
      <p:sp>
        <p:nvSpPr>
          <p:cNvPr id="19" name="Slide Number Placeholder 18"/>
          <p:cNvSpPr>
            <a:spLocks noGrp="1"/>
          </p:cNvSpPr>
          <p:nvPr>
            <p:ph type="sldNum" sz="quarter" idx="16"/>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3848370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Slide (Logo Only)">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4188564"/>
            <a:ext cx="12192000" cy="1199223"/>
          </a:xfrm>
          <a:solidFill>
            <a:schemeClr val="accent1"/>
          </a:solidFill>
        </p:spPr>
        <p:txBody>
          <a:bodyPr wrap="square" lIns="182880" tIns="91440" rIns="182880" bIns="91440" spcCol="0" anchor="ctr">
            <a:normAutofit/>
          </a:bodyPr>
          <a:lstStyle>
            <a:lvl1pPr algn="ctr">
              <a:lnSpc>
                <a:spcPct val="90000"/>
              </a:lnSpc>
              <a:defRPr sz="3600" baseline="0">
                <a:solidFill>
                  <a:schemeClr val="bg1"/>
                </a:solidFill>
              </a:defRPr>
            </a:lvl1pPr>
          </a:lstStyle>
          <a:p>
            <a:r>
              <a:rPr lang="en-US" dirty="0"/>
              <a:t>Click to enter the slideshow title</a:t>
            </a:r>
          </a:p>
        </p:txBody>
      </p:sp>
      <p:sp>
        <p:nvSpPr>
          <p:cNvPr id="3" name="Rectangle 2"/>
          <p:cNvSpPr/>
          <p:nvPr userDrawn="1"/>
        </p:nvSpPr>
        <p:spPr bwMode="auto">
          <a:xfrm>
            <a:off x="0" y="5387786"/>
            <a:ext cx="12192000" cy="1470213"/>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Text Placeholder 10"/>
          <p:cNvSpPr>
            <a:spLocks noGrp="1"/>
          </p:cNvSpPr>
          <p:nvPr>
            <p:ph type="body" sz="quarter" idx="14" hasCustomPrompt="1"/>
          </p:nvPr>
        </p:nvSpPr>
        <p:spPr bwMode="black">
          <a:xfrm>
            <a:off x="2802467" y="5644884"/>
            <a:ext cx="6587067" cy="903062"/>
          </a:xfrm>
        </p:spPr>
        <p:txBody>
          <a:bodyPr>
            <a:normAutofit/>
          </a:bodyPr>
          <a:lstStyle>
            <a:lvl1pPr marL="0" indent="0" algn="ctr">
              <a:spcBef>
                <a:spcPts val="0"/>
              </a:spcBef>
              <a:spcAft>
                <a:spcPts val="1000"/>
              </a:spcAft>
              <a:buNone/>
              <a:defRPr sz="1800" baseline="0"/>
            </a:lvl1pPr>
          </a:lstStyle>
          <a:p>
            <a:r>
              <a:rPr lang="en-US" sz="1800" dirty="0" err="1"/>
              <a:t>Firstname</a:t>
            </a:r>
            <a:r>
              <a:rPr lang="en-US" sz="1800" dirty="0"/>
              <a:t> </a:t>
            </a:r>
            <a:r>
              <a:rPr lang="en-US" sz="1800" dirty="0" err="1"/>
              <a:t>Lastname</a:t>
            </a:r>
            <a:r>
              <a:rPr lang="en-US" sz="1800" dirty="0"/>
              <a:t> | Job Title</a:t>
            </a:r>
          </a:p>
          <a:p>
            <a:r>
              <a:rPr lang="en-US" sz="1800" dirty="0"/>
              <a:t>Date</a:t>
            </a:r>
            <a:endParaRPr lang="en-US" dirty="0"/>
          </a:p>
        </p:txBody>
      </p:sp>
      <p:sp>
        <p:nvSpPr>
          <p:cNvPr id="18" name="Date Placeholder 17"/>
          <p:cNvSpPr>
            <a:spLocks noGrp="1"/>
          </p:cNvSpPr>
          <p:nvPr>
            <p:ph type="dt" sz="half" idx="15"/>
          </p:nvPr>
        </p:nvSpPr>
        <p:spPr bwMode="black"/>
        <p:txBody>
          <a:bodyPr/>
          <a:lstStyle/>
          <a:p>
            <a:fld id="{D7ED242C-24FB-43A0-BCB6-43756FC812F6}" type="datetime1">
              <a:rPr lang="en-US" smtClean="0">
                <a:solidFill>
                  <a:srgbClr val="000000"/>
                </a:solidFill>
              </a:rPr>
              <a:pPr/>
              <a:t>5/24/2021</a:t>
            </a:fld>
            <a:endParaRPr lang="en-US" dirty="0">
              <a:solidFill>
                <a:srgbClr val="000000"/>
              </a:solidFill>
            </a:endParaRPr>
          </a:p>
        </p:txBody>
      </p:sp>
      <p:sp>
        <p:nvSpPr>
          <p:cNvPr id="9"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 mn.gov/</a:t>
            </a:r>
            <a:r>
              <a:rPr lang="en-US" dirty="0" err="1">
                <a:solidFill>
                  <a:srgbClr val="000000"/>
                </a:solidFill>
              </a:rPr>
              <a:t>websiteurl</a:t>
            </a:r>
            <a:endParaRPr lang="en-US" dirty="0">
              <a:solidFill>
                <a:srgbClr val="000000"/>
              </a:solidFill>
            </a:endParaRPr>
          </a:p>
        </p:txBody>
      </p:sp>
      <p:sp>
        <p:nvSpPr>
          <p:cNvPr id="19" name="Slide Number Placeholder 18"/>
          <p:cNvSpPr>
            <a:spLocks noGrp="1"/>
          </p:cNvSpPr>
          <p:nvPr>
            <p:ph type="sldNum" sz="quarter" idx="16"/>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pic>
        <p:nvPicPr>
          <p:cNvPr id="10" name="Picture 9"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3137991" y="1193277"/>
            <a:ext cx="6296026" cy="1833794"/>
          </a:xfrm>
          <a:prstGeom prst="rect">
            <a:avLst/>
          </a:prstGeom>
        </p:spPr>
      </p:pic>
    </p:spTree>
    <p:extLst>
      <p:ext uri="{BB962C8B-B14F-4D97-AF65-F5344CB8AC3E}">
        <p14:creationId xmlns:p14="http://schemas.microsoft.com/office/powerpoint/2010/main" val="253110942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p:bg bwMode="auto">
      <p:bgPr>
        <a:solidFill>
          <a:srgbClr val="E8E8E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Agenda</a:t>
            </a:r>
          </a:p>
        </p:txBody>
      </p:sp>
      <p:sp>
        <p:nvSpPr>
          <p:cNvPr id="12" name="Table Placeholder 9"/>
          <p:cNvSpPr>
            <a:spLocks noGrp="1"/>
          </p:cNvSpPr>
          <p:nvPr>
            <p:ph type="tbl" sz="quarter" idx="13"/>
          </p:nvPr>
        </p:nvSpPr>
        <p:spPr bwMode="gray">
          <a:xfrm>
            <a:off x="838200" y="1335088"/>
            <a:ext cx="10515600" cy="4841875"/>
          </a:xfrm>
        </p:spPr>
        <p:txBody>
          <a:bodyPr/>
          <a:lstStyle/>
          <a:p>
            <a:r>
              <a:rPr lang="en-US"/>
              <a:t>Click icon to add table</a:t>
            </a:r>
          </a:p>
        </p:txBody>
      </p:sp>
      <p:sp>
        <p:nvSpPr>
          <p:cNvPr id="4" name="Date Placeholder 3"/>
          <p:cNvSpPr>
            <a:spLocks noGrp="1"/>
          </p:cNvSpPr>
          <p:nvPr>
            <p:ph type="dt" sz="half" idx="10"/>
          </p:nvPr>
        </p:nvSpPr>
        <p:spPr bwMode="black"/>
        <p:txBody>
          <a:bodyPr/>
          <a:lstStyle/>
          <a:p>
            <a:fld id="{9A198C9B-0587-4A1E-9E03-E4C9FE222F08}" type="datetime1">
              <a:rPr lang="en-US" smtClean="0">
                <a:solidFill>
                  <a:srgbClr val="000000"/>
                </a:solidFill>
              </a:rPr>
              <a:pPr/>
              <a:t>5/24/2021</a:t>
            </a:fld>
            <a:endParaRPr lang="en-US" dirty="0">
              <a:solidFill>
                <a:srgbClr val="000000"/>
              </a:solidFill>
            </a:endParaRPr>
          </a:p>
        </p:txBody>
      </p:sp>
      <p:sp>
        <p:nvSpPr>
          <p:cNvPr id="11"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18564587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auto">
          <a:xfrm>
            <a:off x="0" y="4188564"/>
            <a:ext cx="12192000" cy="1199223"/>
          </a:xfrm>
          <a:solidFill>
            <a:schemeClr val="accent1"/>
          </a:solidFill>
        </p:spPr>
        <p:txBody>
          <a:bodyPr anchor="ctr">
            <a:normAutofit/>
          </a:bodyPr>
          <a:lstStyle>
            <a:lvl1pPr algn="ctr">
              <a:defRPr sz="3600">
                <a:solidFill>
                  <a:schemeClr val="bg1"/>
                </a:solidFill>
              </a:defRPr>
            </a:lvl1pPr>
          </a:lstStyle>
          <a:p>
            <a:r>
              <a:rPr lang="en-US" dirty="0"/>
              <a:t>Click to edit section title</a:t>
            </a:r>
          </a:p>
        </p:txBody>
      </p:sp>
      <p:sp>
        <p:nvSpPr>
          <p:cNvPr id="3" name="Rectangle 2"/>
          <p:cNvSpPr/>
          <p:nvPr userDrawn="1"/>
        </p:nvSpPr>
        <p:spPr bwMode="auto">
          <a:xfrm>
            <a:off x="0" y="5387786"/>
            <a:ext cx="12192000" cy="1470213"/>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Text Placeholder 10"/>
          <p:cNvSpPr>
            <a:spLocks noGrp="1"/>
          </p:cNvSpPr>
          <p:nvPr>
            <p:ph type="body" sz="quarter" idx="14" hasCustomPrompt="1"/>
          </p:nvPr>
        </p:nvSpPr>
        <p:spPr bwMode="black">
          <a:xfrm>
            <a:off x="2802467" y="5644884"/>
            <a:ext cx="6587067" cy="440970"/>
          </a:xfrm>
        </p:spPr>
        <p:txBody>
          <a:bodyPr>
            <a:normAutofit/>
          </a:bodyPr>
          <a:lstStyle>
            <a:lvl1pPr marL="0" indent="0" algn="ctr">
              <a:buNone/>
              <a:defRPr sz="1800" baseline="0"/>
            </a:lvl1pPr>
          </a:lstStyle>
          <a:p>
            <a:r>
              <a:rPr lang="en-US" sz="1800" dirty="0" err="1"/>
              <a:t>Firstname</a:t>
            </a:r>
            <a:r>
              <a:rPr lang="en-US" sz="1800" dirty="0"/>
              <a:t> </a:t>
            </a:r>
            <a:r>
              <a:rPr lang="en-US" sz="1800" dirty="0" err="1"/>
              <a:t>Lastname</a:t>
            </a:r>
            <a:r>
              <a:rPr lang="en-US" sz="1800" dirty="0"/>
              <a:t> | Job Title</a:t>
            </a:r>
          </a:p>
        </p:txBody>
      </p:sp>
      <p:sp>
        <p:nvSpPr>
          <p:cNvPr id="11" name="Picture Placeholder 2"/>
          <p:cNvSpPr>
            <a:spLocks noGrp="1"/>
          </p:cNvSpPr>
          <p:nvPr>
            <p:ph type="pic" sz="quarter" idx="13" hasCustomPrompt="1"/>
          </p:nvPr>
        </p:nvSpPr>
        <p:spPr bwMode="gray">
          <a:xfrm>
            <a:off x="0" y="1789113"/>
            <a:ext cx="12192000" cy="2298700"/>
          </a:xfrm>
        </p:spPr>
        <p:txBody>
          <a:bodyPr/>
          <a:lstStyle/>
          <a:p>
            <a:r>
              <a:rPr lang="en-US" dirty="0"/>
              <a:t>Click Icon to add picture</a:t>
            </a:r>
          </a:p>
        </p:txBody>
      </p:sp>
      <p:sp>
        <p:nvSpPr>
          <p:cNvPr id="18" name="Date Placeholder 17"/>
          <p:cNvSpPr>
            <a:spLocks noGrp="1"/>
          </p:cNvSpPr>
          <p:nvPr>
            <p:ph type="dt" sz="half" idx="15"/>
          </p:nvPr>
        </p:nvSpPr>
        <p:spPr bwMode="black"/>
        <p:txBody>
          <a:bodyPr/>
          <a:lstStyle/>
          <a:p>
            <a:fld id="{A8CA1A9B-139F-4606-AD0A-F3253110DAE5}" type="datetime1">
              <a:rPr lang="en-US" smtClean="0">
                <a:solidFill>
                  <a:srgbClr val="000000"/>
                </a:solidFill>
              </a:rPr>
              <a:pPr/>
              <a:t>5/24/2021</a:t>
            </a:fld>
            <a:endParaRPr lang="en-US" dirty="0">
              <a:solidFill>
                <a:srgbClr val="000000"/>
              </a:solidFill>
            </a:endParaRPr>
          </a:p>
        </p:txBody>
      </p:sp>
      <p:sp>
        <p:nvSpPr>
          <p:cNvPr id="9"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19" name="Slide Number Placeholder 18"/>
          <p:cNvSpPr>
            <a:spLocks noGrp="1"/>
          </p:cNvSpPr>
          <p:nvPr>
            <p:ph type="sldNum" sz="quarter" idx="16"/>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pic>
        <p:nvPicPr>
          <p:cNvPr id="13" name="Picture 12"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2" y="461870"/>
            <a:ext cx="3183297" cy="927174"/>
          </a:xfrm>
          <a:prstGeom prst="rect">
            <a:avLst/>
          </a:prstGeom>
        </p:spPr>
      </p:pic>
    </p:spTree>
    <p:extLst>
      <p:ext uri="{BB962C8B-B14F-4D97-AF65-F5344CB8AC3E}">
        <p14:creationId xmlns:p14="http://schemas.microsoft.com/office/powerpoint/2010/main" val="17691809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White)">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ctr">
              <a:defRPr sz="3600" b="1">
                <a:solidFill>
                  <a:schemeClr val="bg1"/>
                </a:solidFill>
              </a:defRPr>
            </a:lvl1pPr>
          </a:lstStyle>
          <a:p>
            <a:r>
              <a:rPr lang="en-US" dirty="0"/>
              <a:t>Click to edit title</a:t>
            </a:r>
          </a:p>
        </p:txBody>
      </p:sp>
      <p:sp>
        <p:nvSpPr>
          <p:cNvPr id="3" name="Content Placeholder 2"/>
          <p:cNvSpPr>
            <a:spLocks noGrp="1"/>
          </p:cNvSpPr>
          <p:nvPr>
            <p:ph idx="1"/>
          </p:nvPr>
        </p:nvSpPr>
        <p:spPr bwMode="black"/>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bwMode="black"/>
        <p:txBody>
          <a:bodyPr/>
          <a:lstStyle/>
          <a:p>
            <a:fld id="{824D5D47-1752-4D84-8BFB-C2F71A34C932}" type="datetime1">
              <a:rPr lang="en-US" smtClean="0">
                <a:solidFill>
                  <a:srgbClr val="000000"/>
                </a:solidFill>
              </a:rPr>
              <a:pPr/>
              <a:t>5/24/2021</a:t>
            </a:fld>
            <a:endParaRPr lang="en-US" dirty="0">
              <a:solidFill>
                <a:srgbClr val="000000"/>
              </a:solidFill>
            </a:endParaRPr>
          </a:p>
        </p:txBody>
      </p:sp>
      <p:sp>
        <p:nvSpPr>
          <p:cNvPr id="10"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Content Placeholder 6" descr="Minnesota Department of Labor and Industry" title="Minnesota Department of Labor and Industry"/>
          <p:cNvPicPr>
            <a:picLocks noChangeAspect="1"/>
          </p:cNvPicPr>
          <p:nvPr userDrawn="1"/>
        </p:nvPicPr>
        <p:blipFill rotWithShape="1">
          <a:blip r:embed="rId2">
            <a:extLst>
              <a:ext uri="{28A0092B-C50C-407E-A947-70E740481C1C}">
                <a14:useLocalDpi xmlns:a14="http://schemas.microsoft.com/office/drawing/2010/main" val="0"/>
              </a:ext>
            </a:extLst>
          </a:blip>
          <a:srcRect t="5555" r="17679"/>
          <a:stretch/>
        </p:blipFill>
        <p:spPr bwMode="auto">
          <a:xfrm>
            <a:off x="9071291" y="6265194"/>
            <a:ext cx="2893357" cy="584733"/>
          </a:xfrm>
          <a:prstGeom prst="rect">
            <a:avLst/>
          </a:prstGeom>
        </p:spPr>
      </p:pic>
    </p:spTree>
    <p:extLst>
      <p:ext uri="{BB962C8B-B14F-4D97-AF65-F5344CB8AC3E}">
        <p14:creationId xmlns:p14="http://schemas.microsoft.com/office/powerpoint/2010/main" val="42389432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Split White BG)">
    <p:bg bwMode="gray">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3" name="Content Placeholder 2"/>
          <p:cNvSpPr>
            <a:spLocks noGrp="1"/>
          </p:cNvSpPr>
          <p:nvPr>
            <p:ph sz="half" idx="1"/>
          </p:nvPr>
        </p:nvSpPr>
        <p:spPr bwMode="auto">
          <a:xfrm>
            <a:off x="838200" y="1594624"/>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bwMode="auto">
          <a:xfrm>
            <a:off x="6172200" y="1594624"/>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bwMode="black"/>
        <p:txBody>
          <a:bodyPr/>
          <a:lstStyle/>
          <a:p>
            <a:fld id="{7C198DD1-C477-482D-A126-3FBDD1778E48}" type="datetime1">
              <a:rPr lang="en-US" smtClean="0">
                <a:solidFill>
                  <a:srgbClr val="000000"/>
                </a:solidFill>
              </a:rPr>
              <a:pPr/>
              <a:t>5/24/2021</a:t>
            </a:fld>
            <a:endParaRPr lang="en-US" dirty="0">
              <a:solidFill>
                <a:srgbClr val="000000"/>
              </a:solidFill>
            </a:endParaRPr>
          </a:p>
        </p:txBody>
      </p:sp>
      <p:sp>
        <p:nvSpPr>
          <p:cNvPr id="11"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7" name="Slide Number Placeholder 6"/>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10" name="Rectangle 9"/>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8BE21"/>
              </a:solidFill>
            </a:endParaRPr>
          </a:p>
        </p:txBody>
      </p:sp>
    </p:spTree>
    <p:extLst>
      <p:ext uri="{BB962C8B-B14F-4D97-AF65-F5344CB8AC3E}">
        <p14:creationId xmlns:p14="http://schemas.microsoft.com/office/powerpoint/2010/main" val="428942904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1_Title and Content (Boxed)">
    <p:bg bwMode="auto">
      <p:bgPr>
        <a:solidFill>
          <a:srgbClr val="E8E8E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3" name="Content Placeholder 2"/>
          <p:cNvSpPr>
            <a:spLocks noGrp="1"/>
          </p:cNvSpPr>
          <p:nvPr>
            <p:ph idx="1"/>
          </p:nvPr>
        </p:nvSpPr>
        <p:spPr bwMode="auto">
          <a:xfrm>
            <a:off x="838200" y="1335281"/>
            <a:ext cx="10515600" cy="4841682"/>
          </a:xfrm>
          <a:solidFill>
            <a:schemeClr val="bg1"/>
          </a:solidFill>
        </p:spPr>
        <p:txBody>
          <a:bodyPr lIns="228600" tIns="548640" rIns="274320"/>
          <a:lstStyle>
            <a:lvl1pPr marL="342900" indent="-342900">
              <a:lnSpc>
                <a:spcPct val="100000"/>
              </a:lnSpc>
              <a:spcAft>
                <a:spcPts val="1000"/>
              </a:spcAft>
              <a:buClr>
                <a:schemeClr val="accent1"/>
              </a:buClr>
              <a:buFont typeface="Arial" panose="020B0604020202020204" pitchFamily="34" charset="0"/>
              <a:buChar char="•"/>
              <a:defRPr sz="2500"/>
            </a:lvl1pPr>
            <a:lvl2pPr marL="800100" indent="-342900">
              <a:lnSpc>
                <a:spcPct val="100000"/>
              </a:lnSpc>
              <a:spcAft>
                <a:spcPts val="1000"/>
              </a:spcAft>
              <a:buClr>
                <a:schemeClr val="accent1"/>
              </a:buClr>
              <a:buFont typeface="Arial" panose="020B0604020202020204" pitchFamily="34" charset="0"/>
              <a:buChar char="•"/>
              <a:defRPr sz="2100"/>
            </a:lvl2pPr>
            <a:lvl3pPr marL="1200150" indent="-285750">
              <a:lnSpc>
                <a:spcPct val="100000"/>
              </a:lnSpc>
              <a:spcAft>
                <a:spcPts val="1000"/>
              </a:spcAft>
              <a:buClr>
                <a:schemeClr val="accent1"/>
              </a:buClr>
              <a:buFont typeface="Arial" panose="020B0604020202020204" pitchFamily="34" charset="0"/>
              <a:buChar char="•"/>
              <a:defRPr sz="1700"/>
            </a:lvl3pPr>
            <a:lvl4pPr marL="1657350" indent="-285750">
              <a:lnSpc>
                <a:spcPct val="100000"/>
              </a:lnSpc>
              <a:spcAft>
                <a:spcPts val="1000"/>
              </a:spcAft>
              <a:buClr>
                <a:schemeClr val="accent1"/>
              </a:buClr>
              <a:buFont typeface="Arial" panose="020B0604020202020204" pitchFamily="34" charset="0"/>
              <a:buChar char="•"/>
              <a:defRPr sz="1700"/>
            </a:lvl4pPr>
            <a:lvl5pPr marL="2114550" indent="-285750">
              <a:lnSpc>
                <a:spcPct val="100000"/>
              </a:lnSpc>
              <a:spcAft>
                <a:spcPts val="1000"/>
              </a:spcAft>
              <a:buClr>
                <a:schemeClr val="accent1"/>
              </a:buClr>
              <a:buFont typeface="Arial" panose="020B0604020202020204" pitchFamily="34" charset="0"/>
              <a:buChar cha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bwMode="black"/>
        <p:txBody>
          <a:bodyPr/>
          <a:lstStyle/>
          <a:p>
            <a:fld id="{9A198C9B-0587-4A1E-9E03-E4C9FE222F08}" type="datetime1">
              <a:rPr lang="en-US" smtClean="0">
                <a:solidFill>
                  <a:srgbClr val="000000"/>
                </a:solidFill>
              </a:rPr>
              <a:pPr/>
              <a:t>5/24/2021</a:t>
            </a:fld>
            <a:endParaRPr lang="en-US" dirty="0">
              <a:solidFill>
                <a:srgbClr val="000000"/>
              </a:solidFill>
            </a:endParaRPr>
          </a:p>
        </p:txBody>
      </p:sp>
      <p:sp>
        <p:nvSpPr>
          <p:cNvPr id="11"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2268943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3" name="Content Placeholder 2"/>
          <p:cNvSpPr>
            <a:spLocks noGrp="1"/>
          </p:cNvSpPr>
          <p:nvPr>
            <p:ph sz="half" idx="1"/>
          </p:nvPr>
        </p:nvSpPr>
        <p:spPr bwMode="auto">
          <a:xfrm>
            <a:off x="838200" y="1594624"/>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bwMode="auto">
          <a:xfrm>
            <a:off x="6172200" y="1594624"/>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bwMode="black"/>
        <p:txBody>
          <a:bodyPr/>
          <a:lstStyle/>
          <a:p>
            <a:fld id="{5485A5BA-A5F9-4138-9E4B-FFD626F6437A}" type="datetime1">
              <a:rPr lang="en-US" smtClean="0">
                <a:solidFill>
                  <a:srgbClr val="000000"/>
                </a:solidFill>
              </a:rPr>
              <a:pPr/>
              <a:t>5/24/2021</a:t>
            </a:fld>
            <a:endParaRPr lang="en-US" dirty="0">
              <a:solidFill>
                <a:srgbClr val="000000"/>
              </a:solidFill>
            </a:endParaRPr>
          </a:p>
        </p:txBody>
      </p:sp>
      <p:sp>
        <p:nvSpPr>
          <p:cNvPr id="11"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7" name="Slide Number Placeholder 6"/>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184958689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White)">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ctr">
              <a:defRPr sz="2700" b="1">
                <a:solidFill>
                  <a:schemeClr val="bg1"/>
                </a:solidFill>
              </a:defRPr>
            </a:lvl1pPr>
          </a:lstStyle>
          <a:p>
            <a:r>
              <a:rPr lang="en-US" dirty="0"/>
              <a:t>Click to edit title</a:t>
            </a:r>
          </a:p>
        </p:txBody>
      </p:sp>
      <p:sp>
        <p:nvSpPr>
          <p:cNvPr id="3" name="Content Placeholder 2"/>
          <p:cNvSpPr>
            <a:spLocks noGrp="1"/>
          </p:cNvSpPr>
          <p:nvPr>
            <p:ph idx="1"/>
          </p:nvPr>
        </p:nvSpPr>
        <p:spPr bwMode="black"/>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bwMode="black"/>
        <p:txBody>
          <a:bodyPr/>
          <a:lstStyle/>
          <a:p>
            <a:endParaRPr lang="en-US" dirty="0">
              <a:solidFill>
                <a:srgbClr val="000000"/>
              </a:solidFill>
            </a:endParaRPr>
          </a:p>
        </p:txBody>
      </p:sp>
      <p:sp>
        <p:nvSpPr>
          <p:cNvPr id="10"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pic>
        <p:nvPicPr>
          <p:cNvPr id="9" name="Content Placeholder 6" descr="Minnesota Department of Labor and Industry" title="Minnesota Department of Labor and Industry"/>
          <p:cNvPicPr>
            <a:picLocks noChangeAspect="1"/>
          </p:cNvPicPr>
          <p:nvPr userDrawn="1"/>
        </p:nvPicPr>
        <p:blipFill rotWithShape="1">
          <a:blip r:embed="rId2">
            <a:extLst>
              <a:ext uri="{28A0092B-C50C-407E-A947-70E740481C1C}">
                <a14:useLocalDpi xmlns:a14="http://schemas.microsoft.com/office/drawing/2010/main" val="0"/>
              </a:ext>
            </a:extLst>
          </a:blip>
          <a:srcRect t="5555" r="17679"/>
          <a:stretch/>
        </p:blipFill>
        <p:spPr bwMode="auto">
          <a:xfrm>
            <a:off x="9071292" y="6265196"/>
            <a:ext cx="2893357" cy="584733"/>
          </a:xfrm>
          <a:prstGeom prst="rect">
            <a:avLst/>
          </a:prstGeom>
        </p:spPr>
      </p:pic>
    </p:spTree>
    <p:extLst>
      <p:ext uri="{BB962C8B-B14F-4D97-AF65-F5344CB8AC3E}">
        <p14:creationId xmlns:p14="http://schemas.microsoft.com/office/powerpoint/2010/main" val="55998970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itle and Content (Split Boxed)">
    <p:spTree>
      <p:nvGrpSpPr>
        <p:cNvPr id="1" name=""/>
        <p:cNvGrpSpPr/>
        <p:nvPr/>
      </p:nvGrpSpPr>
      <p:grpSpPr>
        <a:xfrm>
          <a:off x="0" y="0"/>
          <a:ext cx="0" cy="0"/>
          <a:chOff x="0" y="0"/>
          <a:chExt cx="0" cy="0"/>
        </a:xfrm>
      </p:grpSpPr>
      <p:sp>
        <p:nvSpPr>
          <p:cNvPr id="9" name="Rectangle 8"/>
          <p:cNvSpPr/>
          <p:nvPr userDrawn="1"/>
        </p:nvSpPr>
        <p:spPr bwMode="auto">
          <a:xfrm>
            <a:off x="0" y="681052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userDrawn="1"/>
        </p:nvSpPr>
        <p:spPr bwMode="auto">
          <a:xfrm>
            <a:off x="0" y="6764404"/>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3"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DLI logo" title="Department of Labor and Industry"/>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2" y="5996414"/>
            <a:ext cx="3183297" cy="927174"/>
          </a:xfrm>
          <a:prstGeom prst="rect">
            <a:avLst/>
          </a:prstGeom>
        </p:spPr>
      </p:pic>
      <p:sp>
        <p:nvSpPr>
          <p:cNvPr id="11" name="Rectangle 10"/>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5108760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Title and Content (Split Boxed)">
    <p:spTree>
      <p:nvGrpSpPr>
        <p:cNvPr id="1" name=""/>
        <p:cNvGrpSpPr/>
        <p:nvPr/>
      </p:nvGrpSpPr>
      <p:grpSpPr>
        <a:xfrm>
          <a:off x="0" y="0"/>
          <a:ext cx="0" cy="0"/>
          <a:chOff x="0" y="0"/>
          <a:chExt cx="0" cy="0"/>
        </a:xfrm>
      </p:grpSpPr>
      <p:sp>
        <p:nvSpPr>
          <p:cNvPr id="9" name="Rectangle 8"/>
          <p:cNvSpPr/>
          <p:nvPr userDrawn="1"/>
        </p:nvSpPr>
        <p:spPr bwMode="auto">
          <a:xfrm>
            <a:off x="0" y="681052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userDrawn="1"/>
        </p:nvSpPr>
        <p:spPr bwMode="auto">
          <a:xfrm>
            <a:off x="0" y="6764404"/>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7327687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9" name="Rectangle 8"/>
          <p:cNvSpPr/>
          <p:nvPr userDrawn="1"/>
        </p:nvSpPr>
        <p:spPr bwMode="auto">
          <a:xfrm>
            <a:off x="0" y="6814737"/>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userDrawn="1"/>
        </p:nvSpPr>
        <p:spPr bwMode="auto">
          <a:xfrm>
            <a:off x="0" y="6769016"/>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DLI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8424852" y="5996414"/>
            <a:ext cx="3183297" cy="927174"/>
          </a:xfrm>
          <a:prstGeom prst="rect">
            <a:avLst/>
          </a:prstGeom>
        </p:spPr>
      </p:pic>
      <p:sp>
        <p:nvSpPr>
          <p:cNvPr id="18" name="Rectangle 17"/>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Rectangle 18"/>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4165858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_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9" name="Rectangle 8"/>
          <p:cNvSpPr/>
          <p:nvPr userDrawn="1"/>
        </p:nvSpPr>
        <p:spPr bwMode="auto">
          <a:xfrm>
            <a:off x="0" y="6814737"/>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userDrawn="1"/>
        </p:nvSpPr>
        <p:spPr bwMode="auto">
          <a:xfrm>
            <a:off x="0" y="6769016"/>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Text Placeholder 2"/>
          <p:cNvSpPr>
            <a:spLocks noGrp="1"/>
          </p:cNvSpPr>
          <p:nvPr>
            <p:ph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p:cNvSpPr/>
          <p:nvPr userDrawn="1"/>
        </p:nvSpPr>
        <p:spPr bwMode="auto">
          <a:xfrm>
            <a:off x="1" y="-376"/>
            <a:ext cx="12192000" cy="4572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Rectangle 18"/>
          <p:cNvSpPr/>
          <p:nvPr userDrawn="1"/>
        </p:nvSpPr>
        <p:spPr bwMode="auto">
          <a:xfrm>
            <a:off x="1" y="44942"/>
            <a:ext cx="1219200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19452881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ck Overlay, Gra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0"/>
            <a:ext cx="12192000" cy="1219198"/>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9" name="Picture Placeholder 12"/>
          <p:cNvSpPr>
            <a:spLocks noGrp="1"/>
          </p:cNvSpPr>
          <p:nvPr>
            <p:ph type="pic" sz="quarter" idx="13" hasCustomPrompt="1"/>
          </p:nvPr>
        </p:nvSpPr>
        <p:spPr bwMode="gray">
          <a:xfrm>
            <a:off x="0" y="1219198"/>
            <a:ext cx="12192000" cy="5638802"/>
          </a:xfrm>
        </p:spPr>
        <p:txBody>
          <a:bodyPr/>
          <a:lstStyle/>
          <a:p>
            <a:r>
              <a:rPr lang="en-US" dirty="0"/>
              <a:t>Click Icon to add picture</a:t>
            </a:r>
          </a:p>
        </p:txBody>
      </p:sp>
      <p:sp>
        <p:nvSpPr>
          <p:cNvPr id="10" name="Content Placeholder 2"/>
          <p:cNvSpPr>
            <a:spLocks noGrp="1"/>
          </p:cNvSpPr>
          <p:nvPr>
            <p:ph idx="1"/>
          </p:nvPr>
        </p:nvSpPr>
        <p:spPr bwMode="auto">
          <a:xfrm>
            <a:off x="0" y="2609242"/>
            <a:ext cx="5683624" cy="2858714"/>
          </a:xfrm>
          <a:solidFill>
            <a:schemeClr val="tx1">
              <a:alpha val="88000"/>
            </a:schemeClr>
          </a:solidFill>
        </p:spPr>
        <p:txBody>
          <a:bodyPr rIns="274320" anchor="ctr"/>
          <a:lstStyle>
            <a:lvl1pPr marL="685800" indent="-228600">
              <a:lnSpc>
                <a:spcPct val="100000"/>
              </a:lnSpc>
              <a:spcBef>
                <a:spcPts val="0"/>
              </a:spcBef>
              <a:buClr>
                <a:schemeClr val="accent2"/>
              </a:buClr>
              <a:defRPr sz="2500">
                <a:solidFill>
                  <a:schemeClr val="bg1"/>
                </a:solidFill>
              </a:defRPr>
            </a:lvl1pPr>
            <a:lvl2pPr marL="1143000" indent="-228600">
              <a:lnSpc>
                <a:spcPct val="100000"/>
              </a:lnSpc>
              <a:buClr>
                <a:schemeClr val="accent2"/>
              </a:buClr>
              <a:defRPr sz="2100">
                <a:solidFill>
                  <a:schemeClr val="bg1"/>
                </a:solidFill>
              </a:defRPr>
            </a:lvl2pPr>
            <a:lvl3pPr marL="1600200" indent="-228600">
              <a:lnSpc>
                <a:spcPct val="100000"/>
              </a:lnSpc>
              <a:buClr>
                <a:schemeClr val="accent2"/>
              </a:buClr>
              <a:defRPr sz="1700">
                <a:solidFill>
                  <a:schemeClr val="bg1"/>
                </a:solidFill>
              </a:defRPr>
            </a:lvl3pPr>
            <a:lvl4pPr marL="2057400" indent="-228600">
              <a:lnSpc>
                <a:spcPct val="100000"/>
              </a:lnSpc>
              <a:buClr>
                <a:schemeClr val="accent2"/>
              </a:buClr>
              <a:defRPr sz="1700">
                <a:solidFill>
                  <a:schemeClr val="bg1"/>
                </a:solidFill>
              </a:defRPr>
            </a:lvl4pPr>
            <a:lvl5pPr marL="2514600" indent="-228600">
              <a:lnSpc>
                <a:spcPct val="100000"/>
              </a:lnSpc>
              <a:buClr>
                <a:schemeClr val="accent2"/>
              </a:buClr>
              <a:defRPr sz="17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8887452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ck Overlay, Whit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838200" y="152400"/>
            <a:ext cx="10515600" cy="914400"/>
          </a:xfrm>
        </p:spPr>
        <p:txBody>
          <a:bodyPr>
            <a:normAutofit/>
          </a:bodyPr>
          <a:lstStyle>
            <a:lvl1pPr algn="r">
              <a:defRPr sz="3600">
                <a:solidFill>
                  <a:schemeClr val="accent1"/>
                </a:solidFill>
              </a:defRPr>
            </a:lvl1pPr>
          </a:lstStyle>
          <a:p>
            <a:r>
              <a:rPr lang="en-US" dirty="0"/>
              <a:t>Click to edit title</a:t>
            </a:r>
          </a:p>
        </p:txBody>
      </p:sp>
      <p:sp>
        <p:nvSpPr>
          <p:cNvPr id="9" name="Picture Placeholder 12"/>
          <p:cNvSpPr>
            <a:spLocks noGrp="1"/>
          </p:cNvSpPr>
          <p:nvPr>
            <p:ph type="pic" sz="quarter" idx="13" hasCustomPrompt="1"/>
          </p:nvPr>
        </p:nvSpPr>
        <p:spPr bwMode="gray">
          <a:xfrm>
            <a:off x="0" y="1219198"/>
            <a:ext cx="12192000" cy="5638802"/>
          </a:xfrm>
        </p:spPr>
        <p:txBody>
          <a:bodyPr/>
          <a:lstStyle>
            <a:lvl1pPr>
              <a:defRPr baseline="0"/>
            </a:lvl1pPr>
          </a:lstStyle>
          <a:p>
            <a:r>
              <a:rPr lang="en-US" dirty="0"/>
              <a:t>Click Icon to add picture</a:t>
            </a:r>
          </a:p>
        </p:txBody>
      </p:sp>
      <p:sp>
        <p:nvSpPr>
          <p:cNvPr id="10" name="Content Placeholder 2"/>
          <p:cNvSpPr>
            <a:spLocks noGrp="1"/>
          </p:cNvSpPr>
          <p:nvPr>
            <p:ph idx="1"/>
          </p:nvPr>
        </p:nvSpPr>
        <p:spPr bwMode="auto">
          <a:xfrm>
            <a:off x="0" y="2609242"/>
            <a:ext cx="5683624" cy="2858714"/>
          </a:xfrm>
          <a:solidFill>
            <a:schemeClr val="tx1">
              <a:alpha val="88000"/>
            </a:schemeClr>
          </a:solidFill>
        </p:spPr>
        <p:txBody>
          <a:bodyPr rIns="274320" anchor="ctr"/>
          <a:lstStyle>
            <a:lvl1pPr marL="685800" indent="-228600">
              <a:lnSpc>
                <a:spcPct val="100000"/>
              </a:lnSpc>
              <a:spcBef>
                <a:spcPts val="0"/>
              </a:spcBef>
              <a:buClr>
                <a:schemeClr val="accent2"/>
              </a:buClr>
              <a:defRPr>
                <a:solidFill>
                  <a:schemeClr val="bg1"/>
                </a:solidFill>
              </a:defRPr>
            </a:lvl1pPr>
            <a:lvl2pPr marL="1143000" indent="-228600">
              <a:lnSpc>
                <a:spcPct val="100000"/>
              </a:lnSpc>
              <a:buClr>
                <a:schemeClr val="accent2"/>
              </a:buClr>
              <a:defRPr>
                <a:solidFill>
                  <a:schemeClr val="bg1"/>
                </a:solidFill>
              </a:defRPr>
            </a:lvl2pPr>
            <a:lvl3pPr marL="1600200" indent="-228600">
              <a:lnSpc>
                <a:spcPct val="100000"/>
              </a:lnSpc>
              <a:buClr>
                <a:schemeClr val="accent2"/>
              </a:buClr>
              <a:defRPr>
                <a:solidFill>
                  <a:schemeClr val="bg1"/>
                </a:solidFill>
              </a:defRPr>
            </a:lvl3pPr>
            <a:lvl4pPr marL="2057400" indent="-228600">
              <a:lnSpc>
                <a:spcPct val="100000"/>
              </a:lnSpc>
              <a:buClr>
                <a:schemeClr val="accent2"/>
              </a:buClr>
              <a:defRPr>
                <a:solidFill>
                  <a:schemeClr val="bg1"/>
                </a:solidFill>
              </a:defRPr>
            </a:lvl4pPr>
            <a:lvl5pPr marL="2514600" indent="-228600">
              <a:lnSpc>
                <a:spcPct val="100000"/>
              </a:lnSpc>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837960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Solid White)">
    <p:bg bwMode="gray">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black">
          <a:xfrm>
            <a:off x="838200" y="152400"/>
            <a:ext cx="10515600" cy="914400"/>
          </a:xfrm>
        </p:spPr>
        <p:txBody>
          <a:bodyPr>
            <a:normAutofit/>
          </a:bodyPr>
          <a:lstStyle>
            <a:lvl1pPr algn="r">
              <a:defRPr sz="3600">
                <a:solidFill>
                  <a:schemeClr val="accent1"/>
                </a:solidFill>
              </a:defRPr>
            </a:lvl1pPr>
          </a:lstStyle>
          <a:p>
            <a:r>
              <a:rPr lang="en-US" dirty="0"/>
              <a:t>Click to edit title</a:t>
            </a:r>
          </a:p>
        </p:txBody>
      </p:sp>
      <p:sp>
        <p:nvSpPr>
          <p:cNvPr id="5" name="Content Placeholder 4"/>
          <p:cNvSpPr>
            <a:spLocks noGrp="1"/>
          </p:cNvSpPr>
          <p:nvPr>
            <p:ph sz="quarter" idx="10"/>
          </p:nvPr>
        </p:nvSpPr>
        <p:spPr bwMode="black">
          <a:xfrm>
            <a:off x="838200" y="1366345"/>
            <a:ext cx="10515600" cy="478839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1"/>
          </p:nvPr>
        </p:nvSpPr>
        <p:spPr bwMode="black">
          <a:xfrm>
            <a:off x="838200" y="6356350"/>
            <a:ext cx="1358590" cy="365125"/>
          </a:xfrm>
        </p:spPr>
        <p:txBody>
          <a:bodyPr/>
          <a:lstStyle/>
          <a:p>
            <a:fld id="{66C283A4-7960-4BFD-B3A5-A2CC5BB2A473}" type="datetime1">
              <a:rPr lang="en-US" smtClean="0">
                <a:solidFill>
                  <a:srgbClr val="000000"/>
                </a:solidFill>
              </a:rPr>
              <a:pPr/>
              <a:t>5/24/2021</a:t>
            </a:fld>
            <a:endParaRPr lang="en-US" dirty="0">
              <a:solidFill>
                <a:srgbClr val="000000"/>
              </a:solidFill>
            </a:endParaRPr>
          </a:p>
        </p:txBody>
      </p:sp>
      <p:sp>
        <p:nvSpPr>
          <p:cNvPr id="7"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9" name="Slide Number Placeholder 6"/>
          <p:cNvSpPr>
            <a:spLocks noGrp="1"/>
          </p:cNvSpPr>
          <p:nvPr>
            <p:ph type="sldNum" sz="quarter" idx="12"/>
          </p:nvPr>
        </p:nvSpPr>
        <p:spPr bwMode="black">
          <a:xfrm>
            <a:off x="9891132" y="6356350"/>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241382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white">
          <a:xfrm>
            <a:off x="838200" y="152400"/>
            <a:ext cx="10515600" cy="914400"/>
          </a:xfrm>
        </p:spPr>
        <p:txBody>
          <a:bodyPr>
            <a:normAutofit/>
          </a:bodyPr>
          <a:lstStyle>
            <a:lvl1pPr algn="r">
              <a:defRPr sz="3600">
                <a:solidFill>
                  <a:schemeClr val="accent2"/>
                </a:solidFill>
              </a:defRPr>
            </a:lvl1pPr>
          </a:lstStyle>
          <a:p>
            <a:r>
              <a:rPr lang="en-US" dirty="0"/>
              <a:t>Click to edit title</a:t>
            </a:r>
          </a:p>
        </p:txBody>
      </p:sp>
      <p:sp>
        <p:nvSpPr>
          <p:cNvPr id="5" name="Content Placeholder 4"/>
          <p:cNvSpPr>
            <a:spLocks noGrp="1"/>
          </p:cNvSpPr>
          <p:nvPr>
            <p:ph sz="quarter" idx="10"/>
          </p:nvPr>
        </p:nvSpPr>
        <p:spPr bwMode="white">
          <a:xfrm>
            <a:off x="838200" y="1366345"/>
            <a:ext cx="10515600"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solidFill>
                  <a:srgbClr val="FFFFFF"/>
                </a:solidFill>
              </a:rPr>
              <a:pPr/>
              <a:t>5/24/2021</a:t>
            </a:fld>
            <a:endParaRPr lang="en-US" dirty="0">
              <a:solidFill>
                <a:srgbClr val="FFFFFF"/>
              </a:solidFill>
            </a:endParaRPr>
          </a:p>
        </p:txBody>
      </p:sp>
      <p:sp>
        <p:nvSpPr>
          <p:cNvPr id="7"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3547213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and Content (Solid Dark)">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white">
          <a:xfrm>
            <a:off x="838200" y="152400"/>
            <a:ext cx="10515600" cy="914400"/>
          </a:xfrm>
        </p:spPr>
        <p:txBody>
          <a:bodyPr>
            <a:normAutofit/>
          </a:bodyPr>
          <a:lstStyle>
            <a:lvl1pPr algn="r">
              <a:defRPr sz="3600">
                <a:solidFill>
                  <a:schemeClr val="accent2"/>
                </a:solidFill>
              </a:defRPr>
            </a:lvl1pPr>
          </a:lstStyle>
          <a:p>
            <a:r>
              <a:rPr lang="en-US" dirty="0"/>
              <a:t>Click to edit title</a:t>
            </a:r>
          </a:p>
        </p:txBody>
      </p:sp>
      <p:sp>
        <p:nvSpPr>
          <p:cNvPr id="5" name="Content Placeholder 4"/>
          <p:cNvSpPr>
            <a:spLocks noGrp="1"/>
          </p:cNvSpPr>
          <p:nvPr>
            <p:ph sz="quarter" idx="10"/>
          </p:nvPr>
        </p:nvSpPr>
        <p:spPr bwMode="white">
          <a:xfrm>
            <a:off x="838200" y="1366345"/>
            <a:ext cx="10515600"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solidFill>
                  <a:srgbClr val="FFFFFF"/>
                </a:solidFill>
              </a:rPr>
              <a:pPr/>
              <a:t>5/24/2021</a:t>
            </a:fld>
            <a:endParaRPr lang="en-US" dirty="0">
              <a:solidFill>
                <a:srgbClr val="FFFFFF"/>
              </a:solidFill>
            </a:endParaRPr>
          </a:p>
        </p:txBody>
      </p:sp>
      <p:sp>
        <p:nvSpPr>
          <p:cNvPr id="7"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0777870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Solid Lt Gray)">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black">
          <a:xfrm>
            <a:off x="838200" y="152400"/>
            <a:ext cx="10515600" cy="914400"/>
          </a:xfrm>
        </p:spPr>
        <p:txBody>
          <a:bodyPr>
            <a:normAutofit/>
          </a:bodyPr>
          <a:lstStyle>
            <a:lvl1pPr algn="r">
              <a:defRPr sz="3600">
                <a:solidFill>
                  <a:schemeClr val="accent1"/>
                </a:solidFill>
              </a:defRPr>
            </a:lvl1pPr>
          </a:lstStyle>
          <a:p>
            <a:r>
              <a:rPr lang="en-US" dirty="0"/>
              <a:t>Click to edit title</a:t>
            </a:r>
          </a:p>
        </p:txBody>
      </p:sp>
      <p:sp>
        <p:nvSpPr>
          <p:cNvPr id="5" name="Content Placeholder 4"/>
          <p:cNvSpPr>
            <a:spLocks noGrp="1"/>
          </p:cNvSpPr>
          <p:nvPr>
            <p:ph sz="quarter" idx="10"/>
          </p:nvPr>
        </p:nvSpPr>
        <p:spPr bwMode="black">
          <a:xfrm>
            <a:off x="838200" y="1366345"/>
            <a:ext cx="10515600" cy="478839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3"/>
          <p:cNvSpPr>
            <a:spLocks noGrp="1"/>
          </p:cNvSpPr>
          <p:nvPr>
            <p:ph type="dt" sz="half" idx="2"/>
          </p:nvPr>
        </p:nvSpPr>
        <p:spPr bwMode="black">
          <a:xfrm>
            <a:off x="838200" y="6356350"/>
            <a:ext cx="1358590" cy="365125"/>
          </a:xfrm>
          <a:prstGeom prst="rect">
            <a:avLst/>
          </a:prstGeom>
        </p:spPr>
        <p:txBody>
          <a:bodyPr vert="horz" lIns="91440" tIns="45720" rIns="91440" bIns="45720" rtlCol="0" anchor="ctr"/>
          <a:lstStyle>
            <a:lvl1pPr algn="l">
              <a:defRPr sz="1200">
                <a:solidFill>
                  <a:schemeClr val="tx2"/>
                </a:solidFill>
              </a:defRPr>
            </a:lvl1pPr>
          </a:lstStyle>
          <a:p>
            <a:fld id="{4868D85E-9AAE-43DE-B77A-6CCC9C16CBEC}" type="datetime1">
              <a:rPr lang="en-US" smtClean="0">
                <a:solidFill>
                  <a:srgbClr val="000000"/>
                </a:solidFill>
              </a:rPr>
              <a:pPr/>
              <a:t>5/24/2021</a:t>
            </a:fld>
            <a:endParaRPr lang="en-US" dirty="0">
              <a:solidFill>
                <a:srgbClr val="000000"/>
              </a:solidFill>
            </a:endParaRPr>
          </a:p>
        </p:txBody>
      </p:sp>
      <p:sp>
        <p:nvSpPr>
          <p:cNvPr id="11"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10" name="Slide Number Placeholder 5"/>
          <p:cNvSpPr>
            <a:spLocks noGrp="1"/>
          </p:cNvSpPr>
          <p:nvPr>
            <p:ph type="sldNum" sz="quarter" idx="4"/>
          </p:nvPr>
        </p:nvSpPr>
        <p:spPr bwMode="black">
          <a:xfrm>
            <a:off x="9891132" y="6356350"/>
            <a:ext cx="1462668" cy="365125"/>
          </a:xfrm>
          <a:prstGeom prst="rect">
            <a:avLst/>
          </a:prstGeom>
        </p:spPr>
        <p:txBody>
          <a:bodyPr vert="horz" lIns="91440" tIns="45720" rIns="91440" bIns="45720" rtlCol="0" anchor="ctr"/>
          <a:lstStyle>
            <a:lvl1pPr algn="r">
              <a:defRPr sz="1200">
                <a:solidFill>
                  <a:schemeClr val="tx2"/>
                </a:solidFill>
              </a:defRPr>
            </a:lvl1p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31895718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Split White BG)">
    <p:bg bwMode="gray">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3" name="Content Placeholder 2"/>
          <p:cNvSpPr>
            <a:spLocks noGrp="1"/>
          </p:cNvSpPr>
          <p:nvPr>
            <p:ph sz="half" idx="1"/>
          </p:nvPr>
        </p:nvSpPr>
        <p:spPr bwMode="auto">
          <a:xfrm>
            <a:off x="838200" y="1594626"/>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bwMode="auto">
          <a:xfrm>
            <a:off x="6172200" y="1594626"/>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bwMode="black"/>
        <p:txBody>
          <a:bodyPr/>
          <a:lstStyle/>
          <a:p>
            <a:endParaRPr lang="en-US" dirty="0">
              <a:solidFill>
                <a:srgbClr val="000000"/>
              </a:solidFill>
            </a:endParaRPr>
          </a:p>
        </p:txBody>
      </p:sp>
      <p:sp>
        <p:nvSpPr>
          <p:cNvPr id="11"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7" name="Slide Number Placeholder 6"/>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10" name="Rectangle 9"/>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78BE21"/>
              </a:solidFill>
            </a:endParaRPr>
          </a:p>
        </p:txBody>
      </p:sp>
    </p:spTree>
    <p:extLst>
      <p:ext uri="{BB962C8B-B14F-4D97-AF65-F5344CB8AC3E}">
        <p14:creationId xmlns:p14="http://schemas.microsoft.com/office/powerpoint/2010/main" val="41117856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white">
          <a:xfrm>
            <a:off x="838200" y="152400"/>
            <a:ext cx="10515600" cy="914400"/>
          </a:xfrm>
        </p:spPr>
        <p:txBody>
          <a:bodyPr>
            <a:normAutofit/>
          </a:bodyPr>
          <a:lstStyle>
            <a:lvl1pPr algn="r">
              <a:defRPr sz="3600">
                <a:solidFill>
                  <a:schemeClr val="accent2"/>
                </a:solidFill>
              </a:defRPr>
            </a:lvl1pPr>
          </a:lstStyle>
          <a:p>
            <a:r>
              <a:rPr lang="en-US" dirty="0"/>
              <a:t>Click to edit title</a:t>
            </a:r>
          </a:p>
        </p:txBody>
      </p:sp>
      <p:sp>
        <p:nvSpPr>
          <p:cNvPr id="11" name="Content Placeholder 4"/>
          <p:cNvSpPr>
            <a:spLocks noGrp="1"/>
          </p:cNvSpPr>
          <p:nvPr>
            <p:ph sz="quarter" idx="10"/>
          </p:nvPr>
        </p:nvSpPr>
        <p:spPr bwMode="white">
          <a:xfrm>
            <a:off x="838200" y="1366345"/>
            <a:ext cx="6234953"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2"/>
          <p:cNvSpPr>
            <a:spLocks noGrp="1"/>
          </p:cNvSpPr>
          <p:nvPr>
            <p:ph type="pic" sz="quarter" idx="13"/>
          </p:nvPr>
        </p:nvSpPr>
        <p:spPr bwMode="gray">
          <a:xfrm>
            <a:off x="7653566" y="1364826"/>
            <a:ext cx="4538434" cy="4538434"/>
          </a:xfrm>
        </p:spPr>
        <p:txBody>
          <a:bodyPr/>
          <a:lstStyle>
            <a:lvl1pPr>
              <a:buClr>
                <a:schemeClr val="accent2"/>
              </a:buClr>
              <a:defRPr>
                <a:solidFill>
                  <a:schemeClr val="bg1"/>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solidFill>
                  <a:srgbClr val="FFFFFF"/>
                </a:solidFill>
              </a:rPr>
              <a:pPr/>
              <a:t>5/24/2021</a:t>
            </a:fld>
            <a:endParaRPr lang="en-US" dirty="0">
              <a:solidFill>
                <a:srgbClr val="FFFFFF"/>
              </a:solidFill>
            </a:endParaRPr>
          </a:p>
        </p:txBody>
      </p:sp>
      <p:sp>
        <p:nvSpPr>
          <p:cNvPr id="7"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0368394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Solid Dark)">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white">
          <a:xfrm>
            <a:off x="838200" y="152400"/>
            <a:ext cx="10515600" cy="914400"/>
          </a:xfrm>
        </p:spPr>
        <p:txBody>
          <a:bodyPr>
            <a:normAutofit/>
          </a:bodyPr>
          <a:lstStyle>
            <a:lvl1pPr algn="r">
              <a:defRPr sz="3600">
                <a:solidFill>
                  <a:schemeClr val="accent2"/>
                </a:solidFill>
              </a:defRPr>
            </a:lvl1pPr>
          </a:lstStyle>
          <a:p>
            <a:r>
              <a:rPr lang="en-US" dirty="0"/>
              <a:t>Click to edit title</a:t>
            </a:r>
          </a:p>
        </p:txBody>
      </p:sp>
      <p:sp>
        <p:nvSpPr>
          <p:cNvPr id="10" name="Content Placeholder 4"/>
          <p:cNvSpPr>
            <a:spLocks noGrp="1"/>
          </p:cNvSpPr>
          <p:nvPr>
            <p:ph sz="quarter" idx="10"/>
          </p:nvPr>
        </p:nvSpPr>
        <p:spPr bwMode="white">
          <a:xfrm>
            <a:off x="838200" y="1366345"/>
            <a:ext cx="6234953"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2"/>
          <p:cNvSpPr>
            <a:spLocks noGrp="1"/>
          </p:cNvSpPr>
          <p:nvPr>
            <p:ph type="pic" sz="quarter" idx="13"/>
          </p:nvPr>
        </p:nvSpPr>
        <p:spPr bwMode="gray">
          <a:xfrm>
            <a:off x="7653566" y="1364826"/>
            <a:ext cx="4538434" cy="4538434"/>
          </a:xfrm>
        </p:spPr>
        <p:txBody>
          <a:bodyPr/>
          <a:lstStyle>
            <a:lvl1pPr>
              <a:buClr>
                <a:schemeClr val="accent2"/>
              </a:buClr>
              <a:defRPr>
                <a:solidFill>
                  <a:schemeClr val="bg1"/>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solidFill>
                  <a:srgbClr val="FFFFFF"/>
                </a:solidFill>
              </a:rPr>
              <a:pPr/>
              <a:t>5/24/2021</a:t>
            </a:fld>
            <a:endParaRPr lang="en-US" dirty="0">
              <a:solidFill>
                <a:srgbClr val="FFFFFF"/>
              </a:solidFill>
            </a:endParaRPr>
          </a:p>
        </p:txBody>
      </p:sp>
      <p:sp>
        <p:nvSpPr>
          <p:cNvPr id="7"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04435595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Title and Content (Solid Lt Gray)">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bwMode="black">
          <a:xfrm>
            <a:off x="838200" y="152400"/>
            <a:ext cx="10515600" cy="914400"/>
          </a:xfrm>
        </p:spPr>
        <p:txBody>
          <a:bodyPr>
            <a:normAutofit/>
          </a:bodyPr>
          <a:lstStyle>
            <a:lvl1pPr algn="r">
              <a:defRPr sz="3600">
                <a:solidFill>
                  <a:schemeClr val="accent1"/>
                </a:solidFill>
              </a:defRPr>
            </a:lvl1pPr>
          </a:lstStyle>
          <a:p>
            <a:r>
              <a:rPr lang="en-US" dirty="0"/>
              <a:t>Click to edit title</a:t>
            </a:r>
          </a:p>
        </p:txBody>
      </p:sp>
      <p:sp>
        <p:nvSpPr>
          <p:cNvPr id="7" name="Content Placeholder 4"/>
          <p:cNvSpPr>
            <a:spLocks noGrp="1"/>
          </p:cNvSpPr>
          <p:nvPr>
            <p:ph sz="quarter" idx="10"/>
          </p:nvPr>
        </p:nvSpPr>
        <p:spPr bwMode="black">
          <a:xfrm>
            <a:off x="838200" y="1366345"/>
            <a:ext cx="6234953" cy="4788393"/>
          </a:xfr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2"/>
          <p:cNvSpPr>
            <a:spLocks noGrp="1"/>
          </p:cNvSpPr>
          <p:nvPr>
            <p:ph type="pic" sz="quarter" idx="13"/>
          </p:nvPr>
        </p:nvSpPr>
        <p:spPr bwMode="gray">
          <a:xfrm>
            <a:off x="7653566" y="1364826"/>
            <a:ext cx="4538434" cy="4538434"/>
          </a:xfrm>
        </p:spPr>
        <p:txBody>
          <a:bodyPr/>
          <a:lstStyle>
            <a:lvl1pPr>
              <a:buClr>
                <a:schemeClr val="tx1"/>
              </a:buClr>
              <a:defRPr>
                <a:solidFill>
                  <a:schemeClr val="tx1"/>
                </a:solidFill>
              </a:defRPr>
            </a:lvl1pPr>
          </a:lstStyle>
          <a:p>
            <a:r>
              <a:rPr lang="en-US"/>
              <a:t>Click icon to add picture</a:t>
            </a:r>
            <a:endParaRPr lang="en-US" dirty="0"/>
          </a:p>
        </p:txBody>
      </p:sp>
      <p:sp>
        <p:nvSpPr>
          <p:cNvPr id="9" name="Date Placeholder 3"/>
          <p:cNvSpPr>
            <a:spLocks noGrp="1"/>
          </p:cNvSpPr>
          <p:nvPr>
            <p:ph type="dt" sz="half" idx="2"/>
          </p:nvPr>
        </p:nvSpPr>
        <p:spPr bwMode="black">
          <a:xfrm>
            <a:off x="838200" y="6356350"/>
            <a:ext cx="1358590" cy="365125"/>
          </a:xfrm>
          <a:prstGeom prst="rect">
            <a:avLst/>
          </a:prstGeom>
        </p:spPr>
        <p:txBody>
          <a:bodyPr vert="horz" lIns="91440" tIns="45720" rIns="91440" bIns="45720" rtlCol="0" anchor="ctr"/>
          <a:lstStyle>
            <a:lvl1pPr algn="l">
              <a:defRPr sz="1200">
                <a:solidFill>
                  <a:schemeClr val="tx2"/>
                </a:solidFill>
              </a:defRPr>
            </a:lvl1pPr>
          </a:lstStyle>
          <a:p>
            <a:fld id="{4868D85E-9AAE-43DE-B77A-6CCC9C16CBEC}" type="datetime1">
              <a:rPr lang="en-US" smtClean="0">
                <a:solidFill>
                  <a:srgbClr val="000000"/>
                </a:solidFill>
              </a:rPr>
              <a:pPr/>
              <a:t>5/24/2021</a:t>
            </a:fld>
            <a:endParaRPr lang="en-US" dirty="0">
              <a:solidFill>
                <a:srgbClr val="000000"/>
              </a:solidFill>
            </a:endParaRPr>
          </a:p>
        </p:txBody>
      </p:sp>
      <p:sp>
        <p:nvSpPr>
          <p:cNvPr id="11"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10" name="Slide Number Placeholder 5"/>
          <p:cNvSpPr>
            <a:spLocks noGrp="1"/>
          </p:cNvSpPr>
          <p:nvPr>
            <p:ph type="sldNum" sz="quarter" idx="4"/>
          </p:nvPr>
        </p:nvSpPr>
        <p:spPr bwMode="black">
          <a:xfrm>
            <a:off x="9891132" y="6356350"/>
            <a:ext cx="1462668" cy="365125"/>
          </a:xfrm>
          <a:prstGeom prst="rect">
            <a:avLst/>
          </a:prstGeom>
        </p:spPr>
        <p:txBody>
          <a:bodyPr vert="horz" lIns="91440" tIns="45720" rIns="91440" bIns="45720" rtlCol="0" anchor="ctr"/>
          <a:lstStyle>
            <a:lvl1pPr algn="r">
              <a:defRPr sz="1200">
                <a:solidFill>
                  <a:schemeClr val="tx2"/>
                </a:solidFill>
              </a:defRPr>
            </a:lvl1p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9047322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eam Page (4 Up)">
    <p:bg bwMode="gray">
      <p:bgRef idx="1001">
        <a:schemeClr val="bg1"/>
      </p:bgRef>
    </p:bg>
    <p:spTree>
      <p:nvGrpSpPr>
        <p:cNvPr id="1" name=""/>
        <p:cNvGrpSpPr/>
        <p:nvPr/>
      </p:nvGrpSpPr>
      <p:grpSpPr>
        <a:xfrm>
          <a:off x="0" y="0"/>
          <a:ext cx="0" cy="0"/>
          <a:chOff x="0" y="0"/>
          <a:chExt cx="0" cy="0"/>
        </a:xfrm>
      </p:grpSpPr>
      <p:sp>
        <p:nvSpPr>
          <p:cNvPr id="18" name="Title 1"/>
          <p:cNvSpPr>
            <a:spLocks noGrp="1"/>
          </p:cNvSpPr>
          <p:nvPr>
            <p:ph type="title" hasCustomPrompt="1"/>
          </p:nvPr>
        </p:nvSpPr>
        <p:spPr bwMode="auto">
          <a:xfrm>
            <a:off x="0" y="1"/>
            <a:ext cx="12192000" cy="1216022"/>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Picture Placeholder 2"/>
          <p:cNvSpPr>
            <a:spLocks noGrp="1"/>
          </p:cNvSpPr>
          <p:nvPr>
            <p:ph type="pic" sz="quarter" idx="13" hasCustomPrompt="1"/>
          </p:nvPr>
        </p:nvSpPr>
        <p:spPr bwMode="gray">
          <a:xfrm>
            <a:off x="806332" y="1981899"/>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7" name="Text Placeholder 3"/>
          <p:cNvSpPr>
            <a:spLocks noGrp="1"/>
          </p:cNvSpPr>
          <p:nvPr>
            <p:ph type="body" sz="quarter" idx="15" hasCustomPrompt="1"/>
          </p:nvPr>
        </p:nvSpPr>
        <p:spPr bwMode="black">
          <a:xfrm>
            <a:off x="581719" y="4345147"/>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0" name="Picture Placeholder 2"/>
          <p:cNvSpPr>
            <a:spLocks noGrp="1"/>
          </p:cNvSpPr>
          <p:nvPr>
            <p:ph type="pic" sz="quarter" idx="16" hasCustomPrompt="1"/>
          </p:nvPr>
        </p:nvSpPr>
        <p:spPr bwMode="gray">
          <a:xfrm>
            <a:off x="3646176" y="1967573"/>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1" name="Text Placeholder 3"/>
          <p:cNvSpPr>
            <a:spLocks noGrp="1"/>
          </p:cNvSpPr>
          <p:nvPr>
            <p:ph type="body" sz="quarter" idx="17" hasCustomPrompt="1"/>
          </p:nvPr>
        </p:nvSpPr>
        <p:spPr bwMode="black">
          <a:xfrm>
            <a:off x="3421563" y="4345147"/>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2" name="Picture Placeholder 2"/>
          <p:cNvSpPr>
            <a:spLocks noGrp="1"/>
          </p:cNvSpPr>
          <p:nvPr>
            <p:ph type="pic" sz="quarter" idx="18" hasCustomPrompt="1"/>
          </p:nvPr>
        </p:nvSpPr>
        <p:spPr bwMode="gray">
          <a:xfrm>
            <a:off x="6486020" y="1967573"/>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3" name="Text Placeholder 3"/>
          <p:cNvSpPr>
            <a:spLocks noGrp="1"/>
          </p:cNvSpPr>
          <p:nvPr>
            <p:ph type="body" sz="quarter" idx="19" hasCustomPrompt="1"/>
          </p:nvPr>
        </p:nvSpPr>
        <p:spPr bwMode="black">
          <a:xfrm>
            <a:off x="6261407" y="4345147"/>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4" name="Picture Placeholder 2"/>
          <p:cNvSpPr>
            <a:spLocks noGrp="1"/>
          </p:cNvSpPr>
          <p:nvPr>
            <p:ph type="pic" sz="quarter" idx="20" hasCustomPrompt="1"/>
          </p:nvPr>
        </p:nvSpPr>
        <p:spPr bwMode="gray">
          <a:xfrm>
            <a:off x="9325864" y="1967573"/>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5" name="Text Placeholder 3"/>
          <p:cNvSpPr>
            <a:spLocks noGrp="1"/>
          </p:cNvSpPr>
          <p:nvPr>
            <p:ph type="body" sz="quarter" idx="21" hasCustomPrompt="1"/>
          </p:nvPr>
        </p:nvSpPr>
        <p:spPr bwMode="black">
          <a:xfrm>
            <a:off x="9101251" y="4341161"/>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Date Placeholder 2"/>
          <p:cNvSpPr>
            <a:spLocks noGrp="1"/>
          </p:cNvSpPr>
          <p:nvPr>
            <p:ph type="dt" sz="half" idx="10"/>
          </p:nvPr>
        </p:nvSpPr>
        <p:spPr bwMode="black"/>
        <p:txBody>
          <a:bodyPr/>
          <a:lstStyle/>
          <a:p>
            <a:fld id="{936DB2D6-5DF4-4264-A4A1-7D3EAF38D255}" type="datetime1">
              <a:rPr lang="en-US" smtClean="0">
                <a:solidFill>
                  <a:srgbClr val="000000"/>
                </a:solidFill>
              </a:rPr>
              <a:pPr/>
              <a:t>5/24/2021</a:t>
            </a:fld>
            <a:endParaRPr lang="en-US" dirty="0">
              <a:solidFill>
                <a:srgbClr val="000000"/>
              </a:solidFill>
            </a:endParaRPr>
          </a:p>
        </p:txBody>
      </p:sp>
      <p:sp>
        <p:nvSpPr>
          <p:cNvPr id="19"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93221890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eam Page (3 Up)">
    <p:spTree>
      <p:nvGrpSpPr>
        <p:cNvPr id="1" name=""/>
        <p:cNvGrpSpPr/>
        <p:nvPr/>
      </p:nvGrpSpPr>
      <p:grpSpPr>
        <a:xfrm>
          <a:off x="0" y="0"/>
          <a:ext cx="0" cy="0"/>
          <a:chOff x="0" y="0"/>
          <a:chExt cx="0" cy="0"/>
        </a:xfrm>
      </p:grpSpPr>
      <p:sp>
        <p:nvSpPr>
          <p:cNvPr id="18" name="Title 1"/>
          <p:cNvSpPr>
            <a:spLocks noGrp="1"/>
          </p:cNvSpPr>
          <p:nvPr>
            <p:ph type="title" hasCustomPrompt="1"/>
          </p:nvPr>
        </p:nvSpPr>
        <p:spPr bwMode="auto">
          <a:xfrm>
            <a:off x="0" y="1"/>
            <a:ext cx="12192000" cy="1216022"/>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Picture Placeholder 2"/>
          <p:cNvSpPr>
            <a:spLocks noGrp="1"/>
          </p:cNvSpPr>
          <p:nvPr>
            <p:ph type="pic" sz="quarter" idx="13" hasCustomPrompt="1"/>
          </p:nvPr>
        </p:nvSpPr>
        <p:spPr bwMode="gray">
          <a:xfrm>
            <a:off x="1572814" y="1964392"/>
            <a:ext cx="2332190" cy="2332190"/>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7" name="Text Placeholder 3"/>
          <p:cNvSpPr>
            <a:spLocks noGrp="1"/>
          </p:cNvSpPr>
          <p:nvPr>
            <p:ph type="body" sz="quarter" idx="15" hasCustomPrompt="1"/>
          </p:nvPr>
        </p:nvSpPr>
        <p:spPr bwMode="black">
          <a:xfrm>
            <a:off x="1469225" y="4564988"/>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0" name="Picture Placeholder 2"/>
          <p:cNvSpPr>
            <a:spLocks noGrp="1"/>
          </p:cNvSpPr>
          <p:nvPr>
            <p:ph type="pic" sz="quarter" idx="16" hasCustomPrompt="1"/>
          </p:nvPr>
        </p:nvSpPr>
        <p:spPr bwMode="gray">
          <a:xfrm>
            <a:off x="4824541" y="1964392"/>
            <a:ext cx="2317864" cy="2317864"/>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1" name="Text Placeholder 3"/>
          <p:cNvSpPr>
            <a:spLocks noGrp="1"/>
          </p:cNvSpPr>
          <p:nvPr>
            <p:ph type="body" sz="quarter" idx="17" hasCustomPrompt="1"/>
          </p:nvPr>
        </p:nvSpPr>
        <p:spPr bwMode="black">
          <a:xfrm>
            <a:off x="4712235" y="4564988"/>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2" name="Picture Placeholder 2"/>
          <p:cNvSpPr>
            <a:spLocks noGrp="1"/>
          </p:cNvSpPr>
          <p:nvPr>
            <p:ph type="pic" sz="quarter" idx="18" hasCustomPrompt="1"/>
          </p:nvPr>
        </p:nvSpPr>
        <p:spPr bwMode="gray">
          <a:xfrm>
            <a:off x="8067551" y="1964392"/>
            <a:ext cx="2317864" cy="2317864"/>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3" name="Text Placeholder 3"/>
          <p:cNvSpPr>
            <a:spLocks noGrp="1"/>
          </p:cNvSpPr>
          <p:nvPr>
            <p:ph type="body" sz="quarter" idx="19" hasCustomPrompt="1"/>
          </p:nvPr>
        </p:nvSpPr>
        <p:spPr bwMode="black">
          <a:xfrm>
            <a:off x="7955245" y="4564988"/>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Date Placeholder 2"/>
          <p:cNvSpPr>
            <a:spLocks noGrp="1"/>
          </p:cNvSpPr>
          <p:nvPr>
            <p:ph type="dt" sz="half" idx="10"/>
          </p:nvPr>
        </p:nvSpPr>
        <p:spPr bwMode="black"/>
        <p:txBody>
          <a:bodyPr/>
          <a:lstStyle/>
          <a:p>
            <a:fld id="{936DB2D6-5DF4-4264-A4A1-7D3EAF38D255}" type="datetime1">
              <a:rPr lang="en-US" smtClean="0">
                <a:solidFill>
                  <a:srgbClr val="000000"/>
                </a:solidFill>
              </a:rPr>
              <a:pPr/>
              <a:t>5/24/2021</a:t>
            </a:fld>
            <a:endParaRPr lang="en-US" dirty="0">
              <a:solidFill>
                <a:srgbClr val="000000"/>
              </a:solidFill>
            </a:endParaRPr>
          </a:p>
        </p:txBody>
      </p:sp>
      <p:sp>
        <p:nvSpPr>
          <p:cNvPr id="19"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11005963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eam Page 4-Up White Vertical">
    <p:bg bwMode="gray">
      <p:bgRef idx="1001">
        <a:schemeClr val="bg1"/>
      </p:bgRef>
    </p:bg>
    <p:spTree>
      <p:nvGrpSpPr>
        <p:cNvPr id="1" name=""/>
        <p:cNvGrpSpPr/>
        <p:nvPr/>
      </p:nvGrpSpPr>
      <p:grpSpPr>
        <a:xfrm>
          <a:off x="0" y="0"/>
          <a:ext cx="0" cy="0"/>
          <a:chOff x="0" y="0"/>
          <a:chExt cx="0" cy="0"/>
        </a:xfrm>
      </p:grpSpPr>
      <p:sp>
        <p:nvSpPr>
          <p:cNvPr id="16"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6" name="Picture Placeholder 2"/>
          <p:cNvSpPr>
            <a:spLocks noGrp="1"/>
          </p:cNvSpPr>
          <p:nvPr>
            <p:ph type="pic" sz="quarter" idx="13" hasCustomPrompt="1"/>
          </p:nvPr>
        </p:nvSpPr>
        <p:spPr bwMode="gray">
          <a:xfrm>
            <a:off x="806332" y="1981899"/>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7" name="Text Placeholder 3"/>
          <p:cNvSpPr>
            <a:spLocks noGrp="1"/>
          </p:cNvSpPr>
          <p:nvPr>
            <p:ph type="body" sz="quarter" idx="15" hasCustomPrompt="1"/>
          </p:nvPr>
        </p:nvSpPr>
        <p:spPr bwMode="black">
          <a:xfrm>
            <a:off x="581719" y="4345146"/>
            <a:ext cx="2542477" cy="1623853"/>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0" name="Picture Placeholder 2"/>
          <p:cNvSpPr>
            <a:spLocks noGrp="1"/>
          </p:cNvSpPr>
          <p:nvPr>
            <p:ph type="pic" sz="quarter" idx="16" hasCustomPrompt="1"/>
          </p:nvPr>
        </p:nvSpPr>
        <p:spPr bwMode="gray">
          <a:xfrm>
            <a:off x="3646176"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1" name="Text Placeholder 3"/>
          <p:cNvSpPr>
            <a:spLocks noGrp="1"/>
          </p:cNvSpPr>
          <p:nvPr>
            <p:ph type="body" sz="quarter" idx="17" hasCustomPrompt="1"/>
          </p:nvPr>
        </p:nvSpPr>
        <p:spPr bwMode="black">
          <a:xfrm>
            <a:off x="3421563" y="4345147"/>
            <a:ext cx="2542477" cy="1623852"/>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2" name="Picture Placeholder 2"/>
          <p:cNvSpPr>
            <a:spLocks noGrp="1"/>
          </p:cNvSpPr>
          <p:nvPr>
            <p:ph type="pic" sz="quarter" idx="18" hasCustomPrompt="1"/>
          </p:nvPr>
        </p:nvSpPr>
        <p:spPr bwMode="gray">
          <a:xfrm>
            <a:off x="6486020"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3" name="Text Placeholder 3"/>
          <p:cNvSpPr>
            <a:spLocks noGrp="1"/>
          </p:cNvSpPr>
          <p:nvPr>
            <p:ph type="body" sz="quarter" idx="19" hasCustomPrompt="1"/>
          </p:nvPr>
        </p:nvSpPr>
        <p:spPr bwMode="black">
          <a:xfrm>
            <a:off x="6261407" y="4345147"/>
            <a:ext cx="2542477" cy="1623852"/>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4" name="Picture Placeholder 2"/>
          <p:cNvSpPr>
            <a:spLocks noGrp="1"/>
          </p:cNvSpPr>
          <p:nvPr>
            <p:ph type="pic" sz="quarter" idx="20" hasCustomPrompt="1"/>
          </p:nvPr>
        </p:nvSpPr>
        <p:spPr bwMode="gray">
          <a:xfrm>
            <a:off x="9325864"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5" name="Text Placeholder 3"/>
          <p:cNvSpPr>
            <a:spLocks noGrp="1"/>
          </p:cNvSpPr>
          <p:nvPr>
            <p:ph type="body" sz="quarter" idx="21" hasCustomPrompt="1"/>
          </p:nvPr>
        </p:nvSpPr>
        <p:spPr bwMode="black">
          <a:xfrm>
            <a:off x="9101251" y="4341161"/>
            <a:ext cx="2542477" cy="1627838"/>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9" name="Rectangle 1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Date Placeholder 2"/>
          <p:cNvSpPr>
            <a:spLocks noGrp="1"/>
          </p:cNvSpPr>
          <p:nvPr>
            <p:ph type="dt" sz="half" idx="10"/>
          </p:nvPr>
        </p:nvSpPr>
        <p:spPr bwMode="black"/>
        <p:txBody>
          <a:bodyPr/>
          <a:lstStyle/>
          <a:p>
            <a:fld id="{4B4EEDC6-36CA-4209-B482-2ED76AA0BF08}" type="datetime1">
              <a:rPr lang="en-US" smtClean="0">
                <a:solidFill>
                  <a:srgbClr val="000000"/>
                </a:solidFill>
              </a:rPr>
              <a:pPr/>
              <a:t>5/24/2021</a:t>
            </a:fld>
            <a:endParaRPr lang="en-US" dirty="0">
              <a:solidFill>
                <a:srgbClr val="000000"/>
              </a:solidFill>
            </a:endParaRPr>
          </a:p>
        </p:txBody>
      </p:sp>
      <p:sp>
        <p:nvSpPr>
          <p:cNvPr id="20"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2425745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am Page 4-Up Gray BG Horizontal">
    <p:bg bwMode="gray">
      <p:bgRef idx="1001">
        <a:schemeClr val="bg1"/>
      </p:bgRef>
    </p:bg>
    <p:spTree>
      <p:nvGrpSpPr>
        <p:cNvPr id="1" name=""/>
        <p:cNvGrpSpPr/>
        <p:nvPr/>
      </p:nvGrpSpPr>
      <p:grpSpPr>
        <a:xfrm>
          <a:off x="0" y="0"/>
          <a:ext cx="0" cy="0"/>
          <a:chOff x="0" y="0"/>
          <a:chExt cx="0" cy="0"/>
        </a:xfrm>
      </p:grpSpPr>
      <p:sp>
        <p:nvSpPr>
          <p:cNvPr id="18" name="Title 1"/>
          <p:cNvSpPr>
            <a:spLocks noGrp="1"/>
          </p:cNvSpPr>
          <p:nvPr>
            <p:ph type="title" hasCustomPrompt="1"/>
          </p:nvPr>
        </p:nvSpPr>
        <p:spPr bwMode="auto">
          <a:xfrm>
            <a:off x="0" y="-1"/>
            <a:ext cx="12192000" cy="1216023"/>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Picture Placeholder 2"/>
          <p:cNvSpPr>
            <a:spLocks noGrp="1"/>
          </p:cNvSpPr>
          <p:nvPr>
            <p:ph type="pic" sz="quarter" idx="13" hasCustomPrompt="1"/>
          </p:nvPr>
        </p:nvSpPr>
        <p:spPr bwMode="gray">
          <a:xfrm>
            <a:off x="806332" y="167477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4" name="Text Placeholder 3"/>
          <p:cNvSpPr>
            <a:spLocks noGrp="1"/>
          </p:cNvSpPr>
          <p:nvPr>
            <p:ph type="body" sz="quarter" idx="16"/>
          </p:nvPr>
        </p:nvSpPr>
        <p:spPr bwMode="black">
          <a:xfrm>
            <a:off x="2876550" y="1674772"/>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3" name="Picture Placeholder 2"/>
          <p:cNvSpPr>
            <a:spLocks noGrp="1"/>
          </p:cNvSpPr>
          <p:nvPr>
            <p:ph type="pic" sz="quarter" idx="14" hasCustomPrompt="1"/>
          </p:nvPr>
        </p:nvSpPr>
        <p:spPr bwMode="gray">
          <a:xfrm>
            <a:off x="806331" y="393936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4" name="Text Placeholder 3"/>
          <p:cNvSpPr>
            <a:spLocks noGrp="1"/>
          </p:cNvSpPr>
          <p:nvPr>
            <p:ph type="body" sz="quarter" idx="15"/>
          </p:nvPr>
        </p:nvSpPr>
        <p:spPr bwMode="black">
          <a:xfrm>
            <a:off x="2876550" y="3939361"/>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5" name="Picture Placeholder 2"/>
          <p:cNvSpPr>
            <a:spLocks noGrp="1"/>
          </p:cNvSpPr>
          <p:nvPr>
            <p:ph type="pic" sz="quarter" idx="17" hasCustomPrompt="1"/>
          </p:nvPr>
        </p:nvSpPr>
        <p:spPr bwMode="gray">
          <a:xfrm>
            <a:off x="6199805" y="167477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6" name="Text Placeholder 3"/>
          <p:cNvSpPr>
            <a:spLocks noGrp="1"/>
          </p:cNvSpPr>
          <p:nvPr>
            <p:ph type="body" sz="quarter" idx="18"/>
          </p:nvPr>
        </p:nvSpPr>
        <p:spPr bwMode="black">
          <a:xfrm>
            <a:off x="8270023" y="1674772"/>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7" name="Picture Placeholder 2"/>
          <p:cNvSpPr>
            <a:spLocks noGrp="1"/>
          </p:cNvSpPr>
          <p:nvPr>
            <p:ph type="pic" sz="quarter" idx="19" hasCustomPrompt="1"/>
          </p:nvPr>
        </p:nvSpPr>
        <p:spPr bwMode="gray">
          <a:xfrm>
            <a:off x="6199805" y="393936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8" name="Text Placeholder 3"/>
          <p:cNvSpPr>
            <a:spLocks noGrp="1"/>
          </p:cNvSpPr>
          <p:nvPr>
            <p:ph type="body" sz="quarter" idx="20"/>
          </p:nvPr>
        </p:nvSpPr>
        <p:spPr bwMode="black">
          <a:xfrm>
            <a:off x="8270023" y="3939360"/>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Date Placeholder 2"/>
          <p:cNvSpPr>
            <a:spLocks noGrp="1"/>
          </p:cNvSpPr>
          <p:nvPr>
            <p:ph type="dt" sz="half" idx="10"/>
          </p:nvPr>
        </p:nvSpPr>
        <p:spPr bwMode="black"/>
        <p:txBody>
          <a:bodyPr/>
          <a:lstStyle/>
          <a:p>
            <a:fld id="{8DC79626-CE5A-4834-975C-E7305BA2E281}" type="datetime1">
              <a:rPr lang="en-US" smtClean="0">
                <a:solidFill>
                  <a:srgbClr val="000000"/>
                </a:solidFill>
              </a:rPr>
              <a:pPr/>
              <a:t>5/24/2021</a:t>
            </a:fld>
            <a:endParaRPr lang="en-US" dirty="0">
              <a:solidFill>
                <a:srgbClr val="000000"/>
              </a:solidFill>
            </a:endParaRPr>
          </a:p>
        </p:txBody>
      </p:sp>
      <p:sp>
        <p:nvSpPr>
          <p:cNvPr id="29"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0781406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am Page 4 Up White BG Horizontal">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12" name="Picture Placeholder 2"/>
          <p:cNvSpPr>
            <a:spLocks noGrp="1"/>
          </p:cNvSpPr>
          <p:nvPr>
            <p:ph type="pic" sz="quarter" idx="13" hasCustomPrompt="1"/>
          </p:nvPr>
        </p:nvSpPr>
        <p:spPr bwMode="gray">
          <a:xfrm>
            <a:off x="806332" y="167477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5" name="Text Placeholder 3"/>
          <p:cNvSpPr>
            <a:spLocks noGrp="1"/>
          </p:cNvSpPr>
          <p:nvPr>
            <p:ph type="body" sz="quarter" idx="16"/>
          </p:nvPr>
        </p:nvSpPr>
        <p:spPr bwMode="black">
          <a:xfrm>
            <a:off x="2876550" y="1674772"/>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3" name="Picture Placeholder 2"/>
          <p:cNvSpPr>
            <a:spLocks noGrp="1"/>
          </p:cNvSpPr>
          <p:nvPr>
            <p:ph type="pic" sz="quarter" idx="14" hasCustomPrompt="1"/>
          </p:nvPr>
        </p:nvSpPr>
        <p:spPr bwMode="gray">
          <a:xfrm>
            <a:off x="806331" y="393936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4" name="Text Placeholder 3"/>
          <p:cNvSpPr>
            <a:spLocks noGrp="1"/>
          </p:cNvSpPr>
          <p:nvPr>
            <p:ph type="body" sz="quarter" idx="15"/>
          </p:nvPr>
        </p:nvSpPr>
        <p:spPr bwMode="black">
          <a:xfrm>
            <a:off x="2876550" y="3939361"/>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Picture Placeholder 2"/>
          <p:cNvSpPr>
            <a:spLocks noGrp="1"/>
          </p:cNvSpPr>
          <p:nvPr>
            <p:ph type="pic" sz="quarter" idx="17" hasCustomPrompt="1"/>
          </p:nvPr>
        </p:nvSpPr>
        <p:spPr bwMode="gray">
          <a:xfrm>
            <a:off x="6199805" y="167477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7" name="Text Placeholder 3"/>
          <p:cNvSpPr>
            <a:spLocks noGrp="1"/>
          </p:cNvSpPr>
          <p:nvPr>
            <p:ph type="body" sz="quarter" idx="18"/>
          </p:nvPr>
        </p:nvSpPr>
        <p:spPr bwMode="black">
          <a:xfrm>
            <a:off x="8270023" y="1674772"/>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8" name="Picture Placeholder 2"/>
          <p:cNvSpPr>
            <a:spLocks noGrp="1"/>
          </p:cNvSpPr>
          <p:nvPr>
            <p:ph type="pic" sz="quarter" idx="19" hasCustomPrompt="1"/>
          </p:nvPr>
        </p:nvSpPr>
        <p:spPr bwMode="gray">
          <a:xfrm>
            <a:off x="6199805" y="393936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9" name="Text Placeholder 3"/>
          <p:cNvSpPr>
            <a:spLocks noGrp="1"/>
          </p:cNvSpPr>
          <p:nvPr>
            <p:ph type="body" sz="quarter" idx="20"/>
          </p:nvPr>
        </p:nvSpPr>
        <p:spPr bwMode="black">
          <a:xfrm>
            <a:off x="8270023" y="3939360"/>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Date Placeholder 3"/>
          <p:cNvSpPr>
            <a:spLocks noGrp="1"/>
          </p:cNvSpPr>
          <p:nvPr>
            <p:ph type="dt" sz="half" idx="10"/>
          </p:nvPr>
        </p:nvSpPr>
        <p:spPr bwMode="black"/>
        <p:txBody>
          <a:bodyPr/>
          <a:lstStyle/>
          <a:p>
            <a:fld id="{1815FB38-58F3-410A-8DA4-4B706967601F}" type="datetime1">
              <a:rPr lang="en-US" smtClean="0">
                <a:solidFill>
                  <a:srgbClr val="000000"/>
                </a:solidFill>
              </a:rPr>
              <a:pPr/>
              <a:t>5/24/2021</a:t>
            </a:fld>
            <a:endParaRPr lang="en-US" dirty="0">
              <a:solidFill>
                <a:srgbClr val="000000"/>
              </a:solidFill>
            </a:endParaRPr>
          </a:p>
        </p:txBody>
      </p:sp>
      <p:sp>
        <p:nvSpPr>
          <p:cNvPr id="20"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2388572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am Page Duo Gray Horizontal">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auto">
          <a:xfrm>
            <a:off x="0" y="-20425"/>
            <a:ext cx="12192000" cy="1236448"/>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17" name="Rectangle 16"/>
          <p:cNvSpPr/>
          <p:nvPr userDrawn="1"/>
        </p:nvSpPr>
        <p:spPr bwMode="auto">
          <a:xfrm>
            <a:off x="0" y="1216024"/>
            <a:ext cx="12192000" cy="498792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Picture Placeholder 2"/>
          <p:cNvSpPr>
            <a:spLocks noGrp="1"/>
          </p:cNvSpPr>
          <p:nvPr>
            <p:ph type="pic" sz="quarter" idx="13" hasCustomPrompt="1"/>
          </p:nvPr>
        </p:nvSpPr>
        <p:spPr bwMode="gray">
          <a:xfrm>
            <a:off x="806332" y="2571729"/>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4" name="Text Placeholder 3"/>
          <p:cNvSpPr>
            <a:spLocks noGrp="1"/>
          </p:cNvSpPr>
          <p:nvPr>
            <p:ph type="body" sz="quarter" idx="16"/>
          </p:nvPr>
        </p:nvSpPr>
        <p:spPr bwMode="black">
          <a:xfrm>
            <a:off x="2876550" y="2571730"/>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5" name="Picture Placeholder 2"/>
          <p:cNvSpPr>
            <a:spLocks noGrp="1"/>
          </p:cNvSpPr>
          <p:nvPr>
            <p:ph type="pic" sz="quarter" idx="17" hasCustomPrompt="1"/>
          </p:nvPr>
        </p:nvSpPr>
        <p:spPr bwMode="gray">
          <a:xfrm>
            <a:off x="6199805" y="2571729"/>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6" name="Text Placeholder 3"/>
          <p:cNvSpPr>
            <a:spLocks noGrp="1"/>
          </p:cNvSpPr>
          <p:nvPr>
            <p:ph type="body" sz="quarter" idx="18"/>
          </p:nvPr>
        </p:nvSpPr>
        <p:spPr bwMode="black">
          <a:xfrm>
            <a:off x="8270023" y="2571730"/>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Rectangle 15"/>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Date Placeholder 2"/>
          <p:cNvSpPr>
            <a:spLocks noGrp="1"/>
          </p:cNvSpPr>
          <p:nvPr>
            <p:ph type="dt" sz="half" idx="10"/>
          </p:nvPr>
        </p:nvSpPr>
        <p:spPr bwMode="black"/>
        <p:txBody>
          <a:bodyPr/>
          <a:lstStyle/>
          <a:p>
            <a:fld id="{7F519661-29C3-4FE0-9FC3-375A85A42C46}" type="datetime1">
              <a:rPr lang="en-US" smtClean="0">
                <a:solidFill>
                  <a:srgbClr val="000000"/>
                </a:solidFill>
              </a:rPr>
              <a:pPr/>
              <a:t>5/24/2021</a:t>
            </a:fld>
            <a:endParaRPr lang="en-US" dirty="0">
              <a:solidFill>
                <a:srgbClr val="000000"/>
              </a:solidFill>
            </a:endParaRPr>
          </a:p>
        </p:txBody>
      </p:sp>
      <p:sp>
        <p:nvSpPr>
          <p:cNvPr id="20"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5" name="Slide Number Placeholder 4"/>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0975949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am Page 2 Up White BG Horizontal">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3600">
                <a:solidFill>
                  <a:schemeClr val="bg1"/>
                </a:solidFill>
              </a:defRPr>
            </a:lvl1pPr>
          </a:lstStyle>
          <a:p>
            <a:r>
              <a:rPr lang="en-US" dirty="0"/>
              <a:t>Click to edit title</a:t>
            </a:r>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Picture Placeholder 2"/>
          <p:cNvSpPr>
            <a:spLocks noGrp="1"/>
          </p:cNvSpPr>
          <p:nvPr>
            <p:ph type="pic" sz="quarter" idx="13" hasCustomPrompt="1"/>
          </p:nvPr>
        </p:nvSpPr>
        <p:spPr bwMode="gray">
          <a:xfrm>
            <a:off x="806332" y="2800328"/>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5" name="Text Placeholder 3"/>
          <p:cNvSpPr>
            <a:spLocks noGrp="1"/>
          </p:cNvSpPr>
          <p:nvPr>
            <p:ph type="body" sz="quarter" idx="16"/>
          </p:nvPr>
        </p:nvSpPr>
        <p:spPr bwMode="black">
          <a:xfrm>
            <a:off x="2876550" y="2800329"/>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Picture Placeholder 2"/>
          <p:cNvSpPr>
            <a:spLocks noGrp="1"/>
          </p:cNvSpPr>
          <p:nvPr>
            <p:ph type="pic" sz="quarter" idx="17" hasCustomPrompt="1"/>
          </p:nvPr>
        </p:nvSpPr>
        <p:spPr bwMode="gray">
          <a:xfrm>
            <a:off x="6199805" y="2800328"/>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7" name="Text Placeholder 3"/>
          <p:cNvSpPr>
            <a:spLocks noGrp="1"/>
          </p:cNvSpPr>
          <p:nvPr>
            <p:ph type="body" sz="quarter" idx="18"/>
          </p:nvPr>
        </p:nvSpPr>
        <p:spPr bwMode="black">
          <a:xfrm>
            <a:off x="8270023" y="2800329"/>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4" name="Date Placeholder 3"/>
          <p:cNvSpPr>
            <a:spLocks noGrp="1"/>
          </p:cNvSpPr>
          <p:nvPr>
            <p:ph type="dt" sz="half" idx="10"/>
          </p:nvPr>
        </p:nvSpPr>
        <p:spPr bwMode="black"/>
        <p:txBody>
          <a:bodyPr/>
          <a:lstStyle/>
          <a:p>
            <a:fld id="{0366E0EA-2D80-452F-9963-33FA7A36BC09}" type="datetime1">
              <a:rPr lang="en-US" smtClean="0">
                <a:solidFill>
                  <a:srgbClr val="000000"/>
                </a:solidFill>
              </a:rPr>
              <a:pPr/>
              <a:t>5/24/2021</a:t>
            </a:fld>
            <a:endParaRPr lang="en-US" dirty="0">
              <a:solidFill>
                <a:srgbClr val="000000"/>
              </a:solidFill>
            </a:endParaRPr>
          </a:p>
        </p:txBody>
      </p:sp>
      <p:sp>
        <p:nvSpPr>
          <p:cNvPr id="20"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0242637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Boxed)">
    <p:bg bwMode="auto">
      <p:bgPr>
        <a:solidFill>
          <a:srgbClr val="E8E8E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3" name="Content Placeholder 2"/>
          <p:cNvSpPr>
            <a:spLocks noGrp="1"/>
          </p:cNvSpPr>
          <p:nvPr>
            <p:ph idx="1"/>
          </p:nvPr>
        </p:nvSpPr>
        <p:spPr bwMode="auto">
          <a:xfrm>
            <a:off x="838200" y="1335281"/>
            <a:ext cx="10515600" cy="4841682"/>
          </a:xfrm>
          <a:solidFill>
            <a:schemeClr val="bg1"/>
          </a:solidFill>
        </p:spPr>
        <p:txBody>
          <a:bodyPr lIns="228600" tIns="548640" rIns="274320"/>
          <a:lstStyle>
            <a:lvl1pPr marL="257175" indent="-257175">
              <a:lnSpc>
                <a:spcPct val="100000"/>
              </a:lnSpc>
              <a:spcAft>
                <a:spcPts val="750"/>
              </a:spcAft>
              <a:buClr>
                <a:schemeClr val="accent1"/>
              </a:buClr>
              <a:buFont typeface="Arial" panose="020B0604020202020204" pitchFamily="34" charset="0"/>
              <a:buChar char="•"/>
              <a:defRPr sz="1875"/>
            </a:lvl1pPr>
            <a:lvl2pPr marL="600075" indent="-257175">
              <a:lnSpc>
                <a:spcPct val="100000"/>
              </a:lnSpc>
              <a:spcAft>
                <a:spcPts val="750"/>
              </a:spcAft>
              <a:buClr>
                <a:schemeClr val="accent1"/>
              </a:buClr>
              <a:buFont typeface="Arial" panose="020B0604020202020204" pitchFamily="34" charset="0"/>
              <a:buChar char="•"/>
              <a:defRPr sz="1575"/>
            </a:lvl2pPr>
            <a:lvl3pPr marL="900113" indent="-214313">
              <a:lnSpc>
                <a:spcPct val="100000"/>
              </a:lnSpc>
              <a:spcAft>
                <a:spcPts val="750"/>
              </a:spcAft>
              <a:buClr>
                <a:schemeClr val="accent1"/>
              </a:buClr>
              <a:buFont typeface="Arial" panose="020B0604020202020204" pitchFamily="34" charset="0"/>
              <a:buChar char="•"/>
              <a:defRPr sz="1275"/>
            </a:lvl3pPr>
            <a:lvl4pPr marL="1243013" indent="-214313">
              <a:lnSpc>
                <a:spcPct val="100000"/>
              </a:lnSpc>
              <a:spcAft>
                <a:spcPts val="750"/>
              </a:spcAft>
              <a:buClr>
                <a:schemeClr val="accent1"/>
              </a:buClr>
              <a:buFont typeface="Arial" panose="020B0604020202020204" pitchFamily="34" charset="0"/>
              <a:buChar char="•"/>
              <a:defRPr sz="1275"/>
            </a:lvl4pPr>
            <a:lvl5pPr marL="1585913" indent="-214313">
              <a:lnSpc>
                <a:spcPct val="100000"/>
              </a:lnSpc>
              <a:spcAft>
                <a:spcPts val="750"/>
              </a:spcAft>
              <a:buClr>
                <a:schemeClr val="accent1"/>
              </a:buClr>
              <a:buFont typeface="Arial" panose="020B0604020202020204" pitchFamily="34" charset="0"/>
              <a:buChar char="•"/>
              <a:defRPr sz="12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bwMode="black"/>
        <p:txBody>
          <a:bodyPr/>
          <a:lstStyle/>
          <a:p>
            <a:endParaRPr lang="en-US" dirty="0">
              <a:solidFill>
                <a:srgbClr val="000000"/>
              </a:solidFill>
            </a:endParaRPr>
          </a:p>
        </p:txBody>
      </p:sp>
      <p:sp>
        <p:nvSpPr>
          <p:cNvPr id="11"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6" name="Slide Number Placeholder 5"/>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217380042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ig Image - Red Title">
    <p:bg>
      <p:bgPr>
        <a:solidFill>
          <a:schemeClr val="bg1"/>
        </a:solidFill>
        <a:effectLst/>
      </p:bgPr>
    </p:bg>
    <p:spTree>
      <p:nvGrpSpPr>
        <p:cNvPr id="1" name=""/>
        <p:cNvGrpSpPr/>
        <p:nvPr/>
      </p:nvGrpSpPr>
      <p:grpSpPr>
        <a:xfrm>
          <a:off x="0" y="0"/>
          <a:ext cx="0" cy="0"/>
          <a:chOff x="0" y="0"/>
          <a:chExt cx="0" cy="0"/>
        </a:xfrm>
      </p:grpSpPr>
      <p:sp>
        <p:nvSpPr>
          <p:cNvPr id="4" name="Picture Placeholder 12"/>
          <p:cNvSpPr>
            <a:spLocks noGrp="1"/>
          </p:cNvSpPr>
          <p:nvPr>
            <p:ph type="pic" sz="quarter" idx="10"/>
          </p:nvPr>
        </p:nvSpPr>
        <p:spPr bwMode="gray">
          <a:xfrm>
            <a:off x="0" y="2"/>
            <a:ext cx="12192000" cy="6857998"/>
          </a:xfrm>
        </p:spPr>
        <p:txBody>
          <a:bodyPr/>
          <a:lstStyle/>
          <a:p>
            <a:r>
              <a:rPr lang="en-US"/>
              <a:t>Click icon to add picture</a:t>
            </a:r>
          </a:p>
        </p:txBody>
      </p:sp>
      <p:sp>
        <p:nvSpPr>
          <p:cNvPr id="9" name="Title 1"/>
          <p:cNvSpPr>
            <a:spLocks noGrp="1"/>
          </p:cNvSpPr>
          <p:nvPr>
            <p:ph type="title" hasCustomPrompt="1"/>
          </p:nvPr>
        </p:nvSpPr>
        <p:spPr bwMode="auto">
          <a:xfrm>
            <a:off x="1" y="5638801"/>
            <a:ext cx="12192000" cy="1219200"/>
          </a:xfrm>
          <a:solidFill>
            <a:srgbClr val="003865">
              <a:alpha val="87843"/>
            </a:srgbClr>
          </a:solidFill>
        </p:spPr>
        <p:txBody>
          <a:bodyPr>
            <a:normAutofit/>
          </a:bodyPr>
          <a:lstStyle>
            <a:lvl1pPr algn="ctr">
              <a:defRPr sz="3600">
                <a:solidFill>
                  <a:schemeClr val="bg1"/>
                </a:solidFill>
              </a:defRPr>
            </a:lvl1pPr>
          </a:lstStyle>
          <a:p>
            <a:r>
              <a:rPr lang="en-US" dirty="0"/>
              <a:t>Click to edit title</a:t>
            </a:r>
          </a:p>
        </p:txBody>
      </p:sp>
    </p:spTree>
    <p:extLst>
      <p:ext uri="{BB962C8B-B14F-4D97-AF65-F5344CB8AC3E}">
        <p14:creationId xmlns:p14="http://schemas.microsoft.com/office/powerpoint/2010/main" val="274240295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ig Image - Black Title">
    <p:bg>
      <p:bgPr>
        <a:solidFill>
          <a:schemeClr val="bg1"/>
        </a:solidFill>
        <a:effectLst/>
      </p:bgPr>
    </p:bg>
    <p:spTree>
      <p:nvGrpSpPr>
        <p:cNvPr id="1" name=""/>
        <p:cNvGrpSpPr/>
        <p:nvPr/>
      </p:nvGrpSpPr>
      <p:grpSpPr>
        <a:xfrm>
          <a:off x="0" y="0"/>
          <a:ext cx="0" cy="0"/>
          <a:chOff x="0" y="0"/>
          <a:chExt cx="0" cy="0"/>
        </a:xfrm>
      </p:grpSpPr>
      <p:sp>
        <p:nvSpPr>
          <p:cNvPr id="4" name="Picture Placeholder 12"/>
          <p:cNvSpPr>
            <a:spLocks noGrp="1"/>
          </p:cNvSpPr>
          <p:nvPr>
            <p:ph type="pic" sz="quarter" idx="10"/>
          </p:nvPr>
        </p:nvSpPr>
        <p:spPr bwMode="gray">
          <a:xfrm>
            <a:off x="0" y="2"/>
            <a:ext cx="12192000" cy="6857999"/>
          </a:xfrm>
        </p:spPr>
        <p:txBody>
          <a:bodyPr/>
          <a:lstStyle/>
          <a:p>
            <a:r>
              <a:rPr lang="en-US"/>
              <a:t>Click icon to add picture</a:t>
            </a:r>
          </a:p>
        </p:txBody>
      </p:sp>
      <p:sp>
        <p:nvSpPr>
          <p:cNvPr id="9" name="Title 1"/>
          <p:cNvSpPr>
            <a:spLocks noGrp="1"/>
          </p:cNvSpPr>
          <p:nvPr>
            <p:ph type="title" hasCustomPrompt="1"/>
          </p:nvPr>
        </p:nvSpPr>
        <p:spPr bwMode="gray">
          <a:xfrm>
            <a:off x="1" y="5638801"/>
            <a:ext cx="12192000" cy="1219200"/>
          </a:xfrm>
          <a:solidFill>
            <a:srgbClr val="0D0D0D">
              <a:alpha val="87843"/>
            </a:srgbClr>
          </a:solidFill>
        </p:spPr>
        <p:txBody>
          <a:bodyPr>
            <a:normAutofit/>
          </a:bodyPr>
          <a:lstStyle>
            <a:lvl1pPr algn="ctr">
              <a:defRPr sz="3600">
                <a:solidFill>
                  <a:schemeClr val="bg1"/>
                </a:solidFill>
              </a:defRPr>
            </a:lvl1pPr>
          </a:lstStyle>
          <a:p>
            <a:r>
              <a:rPr lang="en-US" dirty="0"/>
              <a:t>Click to edit title</a:t>
            </a:r>
          </a:p>
        </p:txBody>
      </p:sp>
    </p:spTree>
    <p:extLst>
      <p:ext uri="{BB962C8B-B14F-4D97-AF65-F5344CB8AC3E}">
        <p14:creationId xmlns:p14="http://schemas.microsoft.com/office/powerpoint/2010/main" val="327854097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Big Image - Blue Title">
    <p:bg>
      <p:bgPr>
        <a:solidFill>
          <a:schemeClr val="bg1"/>
        </a:solidFill>
        <a:effectLst/>
      </p:bgPr>
    </p:bg>
    <p:spTree>
      <p:nvGrpSpPr>
        <p:cNvPr id="1" name=""/>
        <p:cNvGrpSpPr/>
        <p:nvPr/>
      </p:nvGrpSpPr>
      <p:grpSpPr>
        <a:xfrm>
          <a:off x="0" y="0"/>
          <a:ext cx="0" cy="0"/>
          <a:chOff x="0" y="0"/>
          <a:chExt cx="0" cy="0"/>
        </a:xfrm>
      </p:grpSpPr>
      <p:sp>
        <p:nvSpPr>
          <p:cNvPr id="4" name="Picture Placeholder 12"/>
          <p:cNvSpPr>
            <a:spLocks noGrp="1"/>
          </p:cNvSpPr>
          <p:nvPr>
            <p:ph type="pic" sz="quarter" idx="10"/>
          </p:nvPr>
        </p:nvSpPr>
        <p:spPr bwMode="gray">
          <a:xfrm>
            <a:off x="0" y="2"/>
            <a:ext cx="12192000" cy="6857999"/>
          </a:xfrm>
        </p:spPr>
        <p:txBody>
          <a:bodyPr/>
          <a:lstStyle/>
          <a:p>
            <a:r>
              <a:rPr lang="en-US"/>
              <a:t>Click icon to add picture</a:t>
            </a:r>
          </a:p>
        </p:txBody>
      </p:sp>
      <p:sp>
        <p:nvSpPr>
          <p:cNvPr id="9" name="Title 1"/>
          <p:cNvSpPr>
            <a:spLocks noGrp="1"/>
          </p:cNvSpPr>
          <p:nvPr>
            <p:ph type="title" hasCustomPrompt="1"/>
          </p:nvPr>
        </p:nvSpPr>
        <p:spPr bwMode="auto">
          <a:xfrm>
            <a:off x="1" y="5638800"/>
            <a:ext cx="12192000" cy="1219200"/>
          </a:xfrm>
          <a:solidFill>
            <a:srgbClr val="78BE21">
              <a:alpha val="87843"/>
            </a:srgbClr>
          </a:solidFill>
        </p:spPr>
        <p:txBody>
          <a:bodyPr>
            <a:normAutofit/>
          </a:bodyPr>
          <a:lstStyle>
            <a:lvl1pPr algn="ctr">
              <a:defRPr sz="3600">
                <a:solidFill>
                  <a:schemeClr val="tx2"/>
                </a:solidFill>
              </a:defRPr>
            </a:lvl1pPr>
          </a:lstStyle>
          <a:p>
            <a:r>
              <a:rPr lang="en-US" dirty="0"/>
              <a:t>Click to edit title</a:t>
            </a:r>
          </a:p>
        </p:txBody>
      </p:sp>
    </p:spTree>
    <p:extLst>
      <p:ext uri="{BB962C8B-B14F-4D97-AF65-F5344CB8AC3E}">
        <p14:creationId xmlns:p14="http://schemas.microsoft.com/office/powerpoint/2010/main" val="221109115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ode - Gray Background">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p:cNvSpPr/>
          <p:nvPr userDrawn="1"/>
        </p:nvSpPr>
        <p:spPr bwMode="white">
          <a:xfrm>
            <a:off x="0" y="0"/>
            <a:ext cx="12192000" cy="1159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Title 1"/>
          <p:cNvSpPr>
            <a:spLocks noGrp="1"/>
          </p:cNvSpPr>
          <p:nvPr>
            <p:ph type="title" hasCustomPrompt="1"/>
          </p:nvPr>
        </p:nvSpPr>
        <p:spPr bwMode="black">
          <a:xfrm>
            <a:off x="838200" y="152400"/>
            <a:ext cx="10515600" cy="914400"/>
          </a:xfrm>
        </p:spPr>
        <p:txBody>
          <a:bodyPr>
            <a:normAutofit/>
          </a:bodyPr>
          <a:lstStyle>
            <a:lvl1pPr algn="r">
              <a:defRPr sz="3600">
                <a:solidFill>
                  <a:schemeClr val="accent1"/>
                </a:solidFill>
              </a:defRPr>
            </a:lvl1pPr>
          </a:lstStyle>
          <a:p>
            <a:r>
              <a:rPr lang="en-US" dirty="0"/>
              <a:t>Code Demo (Click to Edit)</a:t>
            </a:r>
          </a:p>
        </p:txBody>
      </p:sp>
      <p:sp>
        <p:nvSpPr>
          <p:cNvPr id="10" name="Table Placeholder 8"/>
          <p:cNvSpPr>
            <a:spLocks noGrp="1"/>
          </p:cNvSpPr>
          <p:nvPr>
            <p:ph type="tbl" sz="quarter" idx="13"/>
          </p:nvPr>
        </p:nvSpPr>
        <p:spPr bwMode="gray">
          <a:xfrm>
            <a:off x="2032000" y="2233262"/>
            <a:ext cx="8128000" cy="2966751"/>
          </a:xfrm>
        </p:spPr>
        <p:txBody>
          <a:bodyPr/>
          <a:lstStyle/>
          <a:p>
            <a:r>
              <a:rPr lang="en-US"/>
              <a:t>Click icon to add table</a:t>
            </a:r>
          </a:p>
        </p:txBody>
      </p:sp>
      <p:sp>
        <p:nvSpPr>
          <p:cNvPr id="8" name="Date Placeholder 4"/>
          <p:cNvSpPr>
            <a:spLocks noGrp="1"/>
          </p:cNvSpPr>
          <p:nvPr>
            <p:ph type="dt" sz="half" idx="11"/>
          </p:nvPr>
        </p:nvSpPr>
        <p:spPr bwMode="black">
          <a:xfrm>
            <a:off x="838200" y="6356350"/>
            <a:ext cx="1358590" cy="365125"/>
          </a:xfrm>
        </p:spPr>
        <p:txBody>
          <a:bodyPr/>
          <a:lstStyle/>
          <a:p>
            <a:fld id="{06B78D62-7A3F-4136-9CF2-CB03510DA06A}" type="datetime1">
              <a:rPr lang="en-US" smtClean="0">
                <a:solidFill>
                  <a:srgbClr val="000000"/>
                </a:solidFill>
              </a:rPr>
              <a:pPr/>
              <a:t>5/24/2021</a:t>
            </a:fld>
            <a:endParaRPr lang="en-US" dirty="0">
              <a:solidFill>
                <a:srgbClr val="000000"/>
              </a:solidFill>
            </a:endParaRPr>
          </a:p>
        </p:txBody>
      </p:sp>
      <p:sp>
        <p:nvSpPr>
          <p:cNvPr id="7"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9" name="Slide Number Placeholder 6"/>
          <p:cNvSpPr>
            <a:spLocks noGrp="1"/>
          </p:cNvSpPr>
          <p:nvPr>
            <p:ph type="sldNum" sz="quarter" idx="12"/>
          </p:nvPr>
        </p:nvSpPr>
        <p:spPr bwMode="black">
          <a:xfrm>
            <a:off x="9891132" y="6356350"/>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9113490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itle and Content (Solid Dark)">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p:cNvSpPr/>
          <p:nvPr userDrawn="1"/>
        </p:nvSpPr>
        <p:spPr bwMode="white">
          <a:xfrm>
            <a:off x="0" y="0"/>
            <a:ext cx="12192000" cy="1159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p:cNvSpPr>
            <a:spLocks noGrp="1"/>
          </p:cNvSpPr>
          <p:nvPr>
            <p:ph type="title" hasCustomPrompt="1"/>
          </p:nvPr>
        </p:nvSpPr>
        <p:spPr bwMode="black">
          <a:xfrm>
            <a:off x="838200" y="152400"/>
            <a:ext cx="10515600" cy="914400"/>
          </a:xfrm>
        </p:spPr>
        <p:txBody>
          <a:bodyPr>
            <a:normAutofit/>
          </a:bodyPr>
          <a:lstStyle>
            <a:lvl1pPr algn="r">
              <a:defRPr sz="3600">
                <a:solidFill>
                  <a:schemeClr val="accent1"/>
                </a:solidFill>
              </a:defRPr>
            </a:lvl1pPr>
          </a:lstStyle>
          <a:p>
            <a:r>
              <a:rPr lang="en-US" dirty="0"/>
              <a:t>Code Demo (Click to Edit)</a:t>
            </a:r>
          </a:p>
        </p:txBody>
      </p:sp>
      <p:sp>
        <p:nvSpPr>
          <p:cNvPr id="14" name="Table Placeholder 8"/>
          <p:cNvSpPr>
            <a:spLocks noGrp="1"/>
          </p:cNvSpPr>
          <p:nvPr>
            <p:ph type="tbl" sz="quarter" idx="13"/>
          </p:nvPr>
        </p:nvSpPr>
        <p:spPr bwMode="gray">
          <a:xfrm>
            <a:off x="2032000" y="2233262"/>
            <a:ext cx="8128000" cy="2966751"/>
          </a:xfrm>
        </p:spPr>
        <p:txBody>
          <a:bodyPr/>
          <a:lstStyle>
            <a:lvl1pPr>
              <a:buClr>
                <a:schemeClr val="accent2"/>
              </a:buClr>
              <a:defRPr>
                <a:solidFill>
                  <a:schemeClr val="bg1"/>
                </a:solidFill>
              </a:defRPr>
            </a:lvl1pPr>
          </a:lstStyle>
          <a:p>
            <a:r>
              <a:rPr lang="en-US"/>
              <a:t>Click icon to add table</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solidFill>
                  <a:srgbClr val="FFFFFF"/>
                </a:solidFill>
              </a:rPr>
              <a:pPr/>
              <a:t>5/24/2021</a:t>
            </a:fld>
            <a:endParaRPr lang="en-US" dirty="0">
              <a:solidFill>
                <a:srgbClr val="FFFFFF"/>
              </a:solidFill>
            </a:endParaRPr>
          </a:p>
        </p:txBody>
      </p:sp>
      <p:sp>
        <p:nvSpPr>
          <p:cNvPr id="7"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4926271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7" y="287066"/>
            <a:ext cx="3521927" cy="2734914"/>
          </a:xfrm>
        </p:spPr>
        <p:txBody>
          <a:bodyPr/>
          <a:lstStyle>
            <a:lvl1pPr>
              <a:defRPr b="0">
                <a:solidFill>
                  <a:schemeClr val="accent2"/>
                </a:solidFill>
              </a:defRPr>
            </a:lvl1pPr>
          </a:lstStyle>
          <a:p>
            <a:r>
              <a:rPr lang="en-US" dirty="0"/>
              <a:t>Click to edit title</a:t>
            </a:r>
          </a:p>
        </p:txBody>
      </p:sp>
      <p:sp>
        <p:nvSpPr>
          <p:cNvPr id="15" name="Text Placeholder 3"/>
          <p:cNvSpPr>
            <a:spLocks noGrp="1"/>
          </p:cNvSpPr>
          <p:nvPr>
            <p:ph type="body" sz="quarter" idx="13"/>
          </p:nvPr>
        </p:nvSpPr>
        <p:spPr bwMode="white">
          <a:xfrm>
            <a:off x="815975" y="3211513"/>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5"/>
            <a:ext cx="9618920" cy="5413315"/>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bwMode="gray">
          <a:xfrm>
            <a:off x="4976787" y="1067565"/>
            <a:ext cx="9516215" cy="4850604"/>
          </a:xfrm>
        </p:spPr>
        <p:txBody>
          <a:bodyPr/>
          <a:lstStyle>
            <a:lvl1pPr>
              <a:defRPr/>
            </a:lvl1pPr>
          </a:lstStyle>
          <a:p>
            <a:r>
              <a:rPr lang="en-US" dirty="0"/>
              <a:t>Click icon to insert screenshot</a:t>
            </a:r>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solidFill>
                  <a:srgbClr val="FFFFFF"/>
                </a:solidFill>
              </a:rPr>
              <a:pPr/>
              <a:t>5/24/2021</a:t>
            </a:fld>
            <a:endParaRPr lang="en-US" dirty="0">
              <a:solidFill>
                <a:srgbClr val="FFFFFF"/>
              </a:solidFill>
            </a:endParaRPr>
          </a:p>
        </p:txBody>
      </p:sp>
      <p:sp>
        <p:nvSpPr>
          <p:cNvPr id="7"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87327761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6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white">
          <a:xfrm>
            <a:off x="838200" y="152400"/>
            <a:ext cx="10515600" cy="914400"/>
          </a:xfrm>
        </p:spPr>
        <p:txBody>
          <a:bodyPr>
            <a:normAutofit/>
          </a:bodyPr>
          <a:lstStyle>
            <a:lvl1pPr algn="r">
              <a:defRPr sz="3600">
                <a:solidFill>
                  <a:schemeClr val="accent2"/>
                </a:solidFill>
              </a:defRPr>
            </a:lvl1pPr>
          </a:lstStyle>
          <a:p>
            <a:r>
              <a:rPr lang="en-US" dirty="0"/>
              <a:t>Click to edit title</a:t>
            </a:r>
          </a:p>
        </p:txBody>
      </p:sp>
      <p:sp>
        <p:nvSpPr>
          <p:cNvPr id="11" name="Text Placeholder 3"/>
          <p:cNvSpPr>
            <a:spLocks noGrp="1"/>
          </p:cNvSpPr>
          <p:nvPr>
            <p:ph type="body" sz="quarter" idx="13"/>
          </p:nvPr>
        </p:nvSpPr>
        <p:spPr bwMode="white">
          <a:xfrm>
            <a:off x="815895" y="1365203"/>
            <a:ext cx="10555696" cy="156718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0" cy="5283060"/>
          </a:xfrm>
          <a:prstGeom prst="rect">
            <a:avLst/>
          </a:prstGeom>
          <a:ln>
            <a:noFill/>
          </a:ln>
          <a:effectLst>
            <a:outerShdw blurRad="292100" dist="139700" dir="2700000" algn="tl" rotWithShape="0">
              <a:srgbClr val="333333">
                <a:alpha val="65000"/>
              </a:srgbClr>
            </a:outerShdw>
          </a:effectLst>
        </p:spPr>
      </p:pic>
      <p:sp>
        <p:nvSpPr>
          <p:cNvPr id="17" name="Picture Placeholder 12" descr="Screenshot"/>
          <p:cNvSpPr>
            <a:spLocks noGrp="1"/>
          </p:cNvSpPr>
          <p:nvPr>
            <p:ph type="pic" sz="quarter" idx="10" hasCustomPrompt="1"/>
          </p:nvPr>
        </p:nvSpPr>
        <p:spPr bwMode="gray">
          <a:xfrm>
            <a:off x="1373459" y="3771871"/>
            <a:ext cx="9287236" cy="4733889"/>
          </a:xfrm>
        </p:spPr>
        <p:txBody>
          <a:bodyPr/>
          <a:lstStyle>
            <a:lvl1pPr>
              <a:defRPr/>
            </a:lvl1pPr>
          </a:lstStyle>
          <a:p>
            <a:r>
              <a:rPr lang="en-US" dirty="0"/>
              <a:t>Click icon to insert screenshot</a:t>
            </a:r>
          </a:p>
        </p:txBody>
      </p:sp>
      <p:sp>
        <p:nvSpPr>
          <p:cNvPr id="6" name="Date Placeholder 3"/>
          <p:cNvSpPr>
            <a:spLocks noGrp="1"/>
          </p:cNvSpPr>
          <p:nvPr>
            <p:ph type="dt" sz="half" idx="11"/>
          </p:nvPr>
        </p:nvSpPr>
        <p:spPr bwMode="white">
          <a:xfrm>
            <a:off x="838200" y="6356350"/>
            <a:ext cx="1358590" cy="365125"/>
          </a:xfrm>
        </p:spPr>
        <p:txBody>
          <a:bodyPr/>
          <a:lstStyle/>
          <a:p>
            <a:fld id="{5CAE31FF-A086-40D5-909F-A9E138181237}" type="datetime1">
              <a:rPr lang="en-US" smtClean="0">
                <a:solidFill>
                  <a:srgbClr val="000000"/>
                </a:solidFill>
              </a:rPr>
              <a:pPr/>
              <a:t>5/24/2021</a:t>
            </a:fld>
            <a:endParaRPr lang="en-US" dirty="0">
              <a:solidFill>
                <a:srgbClr val="000000"/>
              </a:solidFill>
            </a:endParaRPr>
          </a:p>
        </p:txBody>
      </p:sp>
      <p:sp>
        <p:nvSpPr>
          <p:cNvPr id="7"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8" name="Slide Number Placeholder 5"/>
          <p:cNvSpPr>
            <a:spLocks noGrp="1"/>
          </p:cNvSpPr>
          <p:nvPr>
            <p:ph type="sldNum" sz="quarter" idx="12"/>
          </p:nvPr>
        </p:nvSpPr>
        <p:spPr bwMode="white">
          <a:xfrm>
            <a:off x="9891132" y="6356350"/>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348146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creenshot Light Background Horizontal">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bwMode="black">
          <a:xfrm>
            <a:off x="815897" y="287066"/>
            <a:ext cx="3521927" cy="2734914"/>
          </a:xfrm>
        </p:spPr>
        <p:txBody>
          <a:bodyPr/>
          <a:lstStyle>
            <a:lvl1pPr>
              <a:defRPr>
                <a:solidFill>
                  <a:schemeClr val="accent1"/>
                </a:solidFill>
              </a:defRPr>
            </a:lvl1pPr>
          </a:lstStyle>
          <a:p>
            <a:r>
              <a:rPr lang="en-US" dirty="0"/>
              <a:t>Click to edit title</a:t>
            </a:r>
          </a:p>
        </p:txBody>
      </p:sp>
      <p:sp>
        <p:nvSpPr>
          <p:cNvPr id="4" name="Text Placeholder 3"/>
          <p:cNvSpPr>
            <a:spLocks noGrp="1"/>
          </p:cNvSpPr>
          <p:nvPr>
            <p:ph type="body" sz="quarter" idx="11"/>
          </p:nvPr>
        </p:nvSpPr>
        <p:spPr bwMode="black">
          <a:xfrm>
            <a:off x="815975" y="3211513"/>
            <a:ext cx="3521849" cy="2475609"/>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5"/>
            <a:ext cx="9618920" cy="5413315"/>
          </a:xfrm>
          <a:prstGeom prst="rect">
            <a:avLst/>
          </a:prstGeom>
          <a:ln>
            <a:noFill/>
          </a:ln>
          <a:effectLst>
            <a:outerShdw blurRad="292100" dist="139700" dir="2700000" algn="tl" rotWithShape="0">
              <a:srgbClr val="333333">
                <a:alpha val="65000"/>
              </a:srgbClr>
            </a:outerShdw>
          </a:effectLst>
        </p:spPr>
      </p:pic>
      <p:sp>
        <p:nvSpPr>
          <p:cNvPr id="13" name="Picture Placeholder 12" descr="Screenshot"/>
          <p:cNvSpPr>
            <a:spLocks noGrp="1"/>
          </p:cNvSpPr>
          <p:nvPr>
            <p:ph type="pic" sz="quarter" idx="10" hasCustomPrompt="1"/>
          </p:nvPr>
        </p:nvSpPr>
        <p:spPr bwMode="gray">
          <a:xfrm>
            <a:off x="4976787" y="1067565"/>
            <a:ext cx="9516215" cy="4850604"/>
          </a:xfrm>
        </p:spPr>
        <p:txBody>
          <a:bodyPr/>
          <a:lstStyle>
            <a:lvl1pPr>
              <a:defRPr/>
            </a:lvl1pPr>
          </a:lstStyle>
          <a:p>
            <a:r>
              <a:rPr lang="en-US" dirty="0"/>
              <a:t>Click icon to insert screenshot</a:t>
            </a:r>
          </a:p>
        </p:txBody>
      </p:sp>
      <p:sp>
        <p:nvSpPr>
          <p:cNvPr id="10" name="Date Placeholder 4"/>
          <p:cNvSpPr>
            <a:spLocks noGrp="1"/>
          </p:cNvSpPr>
          <p:nvPr>
            <p:ph type="dt" sz="half" idx="12"/>
          </p:nvPr>
        </p:nvSpPr>
        <p:spPr bwMode="black">
          <a:xfrm>
            <a:off x="838200" y="6356350"/>
            <a:ext cx="1358590" cy="365125"/>
          </a:xfrm>
        </p:spPr>
        <p:txBody>
          <a:bodyPr/>
          <a:lstStyle/>
          <a:p>
            <a:fld id="{5D76A200-3168-4D33-A718-3974884CE863}" type="datetime1">
              <a:rPr lang="en-US" smtClean="0">
                <a:solidFill>
                  <a:srgbClr val="000000"/>
                </a:solidFill>
              </a:rPr>
              <a:pPr/>
              <a:t>5/24/2021</a:t>
            </a:fld>
            <a:endParaRPr lang="en-US" dirty="0">
              <a:solidFill>
                <a:srgbClr val="000000"/>
              </a:solidFill>
            </a:endParaRPr>
          </a:p>
        </p:txBody>
      </p:sp>
      <p:sp>
        <p:nvSpPr>
          <p:cNvPr id="7"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 www.dli.mn.gov</a:t>
            </a:r>
          </a:p>
        </p:txBody>
      </p:sp>
      <p:sp>
        <p:nvSpPr>
          <p:cNvPr id="11" name="Slide Number Placeholder 6"/>
          <p:cNvSpPr>
            <a:spLocks noGrp="1"/>
          </p:cNvSpPr>
          <p:nvPr>
            <p:ph type="sldNum" sz="quarter" idx="13"/>
          </p:nvPr>
        </p:nvSpPr>
        <p:spPr bwMode="black">
          <a:xfrm>
            <a:off x="9891132" y="6356350"/>
            <a:ext cx="1462668" cy="365125"/>
          </a:xfrm>
        </p:spPr>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3247820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creenshot Light Background Vertical">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bwMode="black">
          <a:xfrm>
            <a:off x="838200" y="152400"/>
            <a:ext cx="10515600" cy="914400"/>
          </a:xfrm>
        </p:spPr>
        <p:txBody>
          <a:bodyPr>
            <a:normAutofit/>
          </a:bodyPr>
          <a:lstStyle>
            <a:lvl1pPr algn="r">
              <a:defRPr sz="3600">
                <a:solidFill>
                  <a:schemeClr val="accent1"/>
                </a:solidFill>
              </a:defRPr>
            </a:lvl1pPr>
          </a:lstStyle>
          <a:p>
            <a:r>
              <a:rPr lang="en-US" dirty="0"/>
              <a:t>Click to edit title</a:t>
            </a:r>
          </a:p>
        </p:txBody>
      </p:sp>
      <p:sp>
        <p:nvSpPr>
          <p:cNvPr id="7" name="Text Placeholder 3"/>
          <p:cNvSpPr>
            <a:spLocks noGrp="1"/>
          </p:cNvSpPr>
          <p:nvPr>
            <p:ph type="body" sz="quarter" idx="11"/>
          </p:nvPr>
        </p:nvSpPr>
        <p:spPr bwMode="black">
          <a:xfrm>
            <a:off x="815895" y="1365203"/>
            <a:ext cx="10555696" cy="156718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0" cy="5283060"/>
          </a:xfrm>
          <a:prstGeom prst="rect">
            <a:avLst/>
          </a:prstGeom>
          <a:ln>
            <a:noFill/>
          </a:ln>
          <a:effectLst>
            <a:outerShdw blurRad="292100" dist="139700" dir="2700000" algn="tl" rotWithShape="0">
              <a:srgbClr val="333333">
                <a:alpha val="65000"/>
              </a:srgbClr>
            </a:outerShdw>
          </a:effectLst>
        </p:spPr>
      </p:pic>
      <p:sp>
        <p:nvSpPr>
          <p:cNvPr id="13" name="Picture Placeholder 12"/>
          <p:cNvSpPr>
            <a:spLocks noGrp="1"/>
          </p:cNvSpPr>
          <p:nvPr>
            <p:ph type="pic" sz="quarter" idx="10" hasCustomPrompt="1"/>
          </p:nvPr>
        </p:nvSpPr>
        <p:spPr bwMode="gray">
          <a:xfrm>
            <a:off x="1373459" y="3771871"/>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10210346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7" y="287066"/>
            <a:ext cx="3521927" cy="2734914"/>
          </a:xfrm>
        </p:spPr>
        <p:txBody>
          <a:bodyPr/>
          <a:lstStyle>
            <a:lvl1pPr>
              <a:defRPr b="0">
                <a:solidFill>
                  <a:schemeClr val="accent2"/>
                </a:solidFill>
              </a:defRPr>
            </a:lvl1pPr>
          </a:lstStyle>
          <a:p>
            <a:r>
              <a:rPr lang="en-US" dirty="0"/>
              <a:t>Click to edit title</a:t>
            </a:r>
          </a:p>
        </p:txBody>
      </p:sp>
      <p:sp>
        <p:nvSpPr>
          <p:cNvPr id="16" name="Text Placeholder 3"/>
          <p:cNvSpPr>
            <a:spLocks noGrp="1"/>
          </p:cNvSpPr>
          <p:nvPr>
            <p:ph type="body" sz="quarter" idx="13"/>
          </p:nvPr>
        </p:nvSpPr>
        <p:spPr bwMode="white">
          <a:xfrm>
            <a:off x="815975" y="3211513"/>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Compu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12851" y="434836"/>
            <a:ext cx="6828661" cy="6050713"/>
          </a:xfrm>
          <a:prstGeom prst="rect">
            <a:avLst/>
          </a:prstGeom>
          <a:effectLst>
            <a:outerShdw blurRad="76200" dir="18900000" sy="23000" kx="-1200000" algn="bl" rotWithShape="0">
              <a:prstClr val="black">
                <a:alpha val="20000"/>
              </a:prstClr>
            </a:outerShdw>
          </a:effectLst>
        </p:spPr>
      </p:pic>
      <p:sp>
        <p:nvSpPr>
          <p:cNvPr id="15" name="Picture Placeholder 12"/>
          <p:cNvSpPr>
            <a:spLocks noGrp="1"/>
          </p:cNvSpPr>
          <p:nvPr>
            <p:ph type="pic" sz="quarter" idx="10" hasCustomPrompt="1"/>
          </p:nvPr>
        </p:nvSpPr>
        <p:spPr bwMode="gray">
          <a:xfrm>
            <a:off x="4976787" y="691882"/>
            <a:ext cx="6300787" cy="3411537"/>
          </a:xfrm>
        </p:spPr>
        <p:txBody>
          <a:bodyPr/>
          <a:lstStyle>
            <a:lvl1pPr>
              <a:defRPr/>
            </a:lvl1pPr>
          </a:lstStyle>
          <a:p>
            <a:r>
              <a:rPr lang="en-US" dirty="0"/>
              <a:t>Click icon to insert screenshot</a:t>
            </a:r>
          </a:p>
        </p:txBody>
      </p:sp>
      <p:sp>
        <p:nvSpPr>
          <p:cNvPr id="10"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solidFill>
                  <a:srgbClr val="FFFFFF"/>
                </a:solidFill>
              </a:rPr>
              <a:pPr/>
              <a:t>5/24/2021</a:t>
            </a:fld>
            <a:endParaRPr lang="en-US" dirty="0">
              <a:solidFill>
                <a:srgbClr val="FFFFFF"/>
              </a:solidFill>
            </a:endParaRPr>
          </a:p>
        </p:txBody>
      </p:sp>
      <p:sp>
        <p:nvSpPr>
          <p:cNvPr id="9"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11"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8116877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0" y="-1"/>
            <a:ext cx="12192000" cy="1216025"/>
          </a:xfrm>
          <a:solidFill>
            <a:schemeClr val="accent1"/>
          </a:solidFill>
        </p:spPr>
        <p:txBody>
          <a:bodyPr lIns="822960" rIns="822960">
            <a:normAutofit/>
          </a:bodyPr>
          <a:lstStyle>
            <a:lvl1pPr algn="r">
              <a:defRPr sz="2700">
                <a:solidFill>
                  <a:schemeClr val="bg1"/>
                </a:solidFill>
              </a:defRPr>
            </a:lvl1pPr>
          </a:lstStyle>
          <a:p>
            <a:r>
              <a:rPr lang="en-US" dirty="0"/>
              <a:t>Click to edit title</a:t>
            </a:r>
          </a:p>
        </p:txBody>
      </p:sp>
      <p:sp>
        <p:nvSpPr>
          <p:cNvPr id="3" name="Content Placeholder 2"/>
          <p:cNvSpPr>
            <a:spLocks noGrp="1"/>
          </p:cNvSpPr>
          <p:nvPr>
            <p:ph sz="half" idx="1"/>
          </p:nvPr>
        </p:nvSpPr>
        <p:spPr bwMode="auto">
          <a:xfrm>
            <a:off x="838200" y="1594626"/>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bwMode="auto">
          <a:xfrm>
            <a:off x="6172200" y="1594626"/>
            <a:ext cx="5181600" cy="4582339"/>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bwMode="black"/>
        <p:txBody>
          <a:bodyPr/>
          <a:lstStyle/>
          <a:p>
            <a:endParaRPr lang="en-US" dirty="0">
              <a:solidFill>
                <a:srgbClr val="000000"/>
              </a:solidFill>
            </a:endParaRPr>
          </a:p>
        </p:txBody>
      </p:sp>
      <p:sp>
        <p:nvSpPr>
          <p:cNvPr id="11"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7" name="Slide Number Placeholder 6"/>
          <p:cNvSpPr>
            <a:spLocks noGrp="1"/>
          </p:cNvSpPr>
          <p:nvPr>
            <p:ph type="sldNum" sz="quarter" idx="12"/>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extLst>
      <p:ext uri="{BB962C8B-B14F-4D97-AF65-F5344CB8AC3E}">
        <p14:creationId xmlns:p14="http://schemas.microsoft.com/office/powerpoint/2010/main" val="389762064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3_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7" y="287066"/>
            <a:ext cx="3521927" cy="2734914"/>
          </a:xfrm>
        </p:spPr>
        <p:txBody>
          <a:bodyPr/>
          <a:lstStyle>
            <a:lvl1pPr>
              <a:defRPr b="0">
                <a:solidFill>
                  <a:schemeClr val="accent2"/>
                </a:solidFill>
              </a:defRPr>
            </a:lvl1pPr>
          </a:lstStyle>
          <a:p>
            <a:r>
              <a:rPr lang="en-US" dirty="0"/>
              <a:t>Click to edit title</a:t>
            </a:r>
          </a:p>
        </p:txBody>
      </p:sp>
      <p:sp>
        <p:nvSpPr>
          <p:cNvPr id="15" name="Text Placeholder 3"/>
          <p:cNvSpPr>
            <a:spLocks noGrp="1"/>
          </p:cNvSpPr>
          <p:nvPr>
            <p:ph type="body" sz="quarter" idx="13"/>
          </p:nvPr>
        </p:nvSpPr>
        <p:spPr bwMode="white">
          <a:xfrm>
            <a:off x="815975" y="3211513"/>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5"/>
            <a:ext cx="9618920" cy="5413315"/>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bwMode="gray">
          <a:xfrm>
            <a:off x="4976787" y="1067565"/>
            <a:ext cx="9516215" cy="4850604"/>
          </a:xfrm>
        </p:spPr>
        <p:txBody>
          <a:bodyPr/>
          <a:lstStyle>
            <a:lvl1pPr>
              <a:defRPr/>
            </a:lvl1pPr>
          </a:lstStyle>
          <a:p>
            <a:r>
              <a:rPr lang="en-US" dirty="0"/>
              <a:t>Click icon to insert screenshot</a:t>
            </a:r>
          </a:p>
        </p:txBody>
      </p:sp>
      <p:sp>
        <p:nvSpPr>
          <p:cNvPr id="10"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solidFill>
                  <a:srgbClr val="FFFFFF"/>
                </a:solidFill>
              </a:rPr>
              <a:pPr/>
              <a:t>5/24/2021</a:t>
            </a:fld>
            <a:endParaRPr lang="en-US" dirty="0">
              <a:solidFill>
                <a:srgbClr val="FFFFFF"/>
              </a:solidFill>
            </a:endParaRPr>
          </a:p>
        </p:txBody>
      </p:sp>
      <p:sp>
        <p:nvSpPr>
          <p:cNvPr id="9"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11"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02941381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_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38200" y="152400"/>
            <a:ext cx="10515600" cy="914400"/>
          </a:xfrm>
        </p:spPr>
        <p:txBody>
          <a:bodyPr>
            <a:normAutofit/>
          </a:bodyPr>
          <a:lstStyle>
            <a:lvl1pPr algn="r">
              <a:defRPr sz="3600">
                <a:solidFill>
                  <a:schemeClr val="accent2"/>
                </a:solidFill>
              </a:defRPr>
            </a:lvl1pPr>
          </a:lstStyle>
          <a:p>
            <a:r>
              <a:rPr lang="en-US" dirty="0"/>
              <a:t>Click to edit title</a:t>
            </a:r>
          </a:p>
        </p:txBody>
      </p:sp>
      <p:sp>
        <p:nvSpPr>
          <p:cNvPr id="14" name="Text Placeholder 3"/>
          <p:cNvSpPr>
            <a:spLocks noGrp="1"/>
          </p:cNvSpPr>
          <p:nvPr>
            <p:ph type="body" sz="quarter" idx="13"/>
          </p:nvPr>
        </p:nvSpPr>
        <p:spPr bwMode="white">
          <a:xfrm>
            <a:off x="815895" y="1365203"/>
            <a:ext cx="10555696" cy="156718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0" cy="5283060"/>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bwMode="gray">
          <a:xfrm>
            <a:off x="1373459" y="3771871"/>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6629952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Single Quote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ounded Rectangular Callout 11"/>
          <p:cNvSpPr/>
          <p:nvPr userDrawn="1"/>
        </p:nvSpPr>
        <p:spPr bwMode="white">
          <a:xfrm>
            <a:off x="866887" y="601818"/>
            <a:ext cx="10515600" cy="5450408"/>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Title 1"/>
          <p:cNvSpPr>
            <a:spLocks noGrp="1"/>
          </p:cNvSpPr>
          <p:nvPr>
            <p:ph type="title" hasCustomPrompt="1"/>
          </p:nvPr>
        </p:nvSpPr>
        <p:spPr bwMode="black">
          <a:xfrm>
            <a:off x="1387736" y="1438507"/>
            <a:ext cx="9488245" cy="2219093"/>
          </a:xfrm>
        </p:spPr>
        <p:txBody>
          <a:bodyPr>
            <a:noAutofit/>
          </a:bodyPr>
          <a:lstStyle>
            <a:lvl1pPr algn="ctr">
              <a:tabLst>
                <a:tab pos="3770313" algn="l"/>
              </a:tabLst>
              <a:defRPr sz="5000" baseline="0">
                <a:solidFill>
                  <a:schemeClr val="accent1"/>
                </a:solidFill>
              </a:defRPr>
            </a:lvl1pPr>
          </a:lstStyle>
          <a:p>
            <a:r>
              <a:rPr lang="en-US" dirty="0"/>
              <a:t>“Click to edit quote.”</a:t>
            </a:r>
          </a:p>
        </p:txBody>
      </p:sp>
      <p:sp>
        <p:nvSpPr>
          <p:cNvPr id="8" name="Text Placeholder 6"/>
          <p:cNvSpPr>
            <a:spLocks noGrp="1"/>
          </p:cNvSpPr>
          <p:nvPr>
            <p:ph type="body" sz="quarter" idx="13" hasCustomPrompt="1"/>
          </p:nvPr>
        </p:nvSpPr>
        <p:spPr bwMode="black">
          <a:xfrm>
            <a:off x="1387736" y="4126416"/>
            <a:ext cx="9488245" cy="1015739"/>
          </a:xfrm>
        </p:spPr>
        <p:txBody>
          <a:bodyPr anchor="ctr">
            <a:normAutofit/>
          </a:bodyPr>
          <a:lstStyle>
            <a:lvl1pPr marL="0" indent="0" algn="ctr">
              <a:buNone/>
              <a:defRPr sz="2400" i="1" baseline="0">
                <a:solidFill>
                  <a:schemeClr val="tx2"/>
                </a:solidFill>
              </a:defRPr>
            </a:lvl1pPr>
          </a:lstStyle>
          <a:p>
            <a:pPr lvl="0"/>
            <a:r>
              <a:rPr lang="en-US" dirty="0"/>
              <a:t>- Click to edit name or subtext</a:t>
            </a:r>
          </a:p>
        </p:txBody>
      </p:sp>
      <p:sp>
        <p:nvSpPr>
          <p:cNvPr id="10"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solidFill>
                  <a:srgbClr val="FFFFFF"/>
                </a:solidFill>
              </a:rPr>
              <a:pPr/>
              <a:t>5/24/2021</a:t>
            </a:fld>
            <a:endParaRPr lang="en-US" dirty="0">
              <a:solidFill>
                <a:srgbClr val="FFFFFF"/>
              </a:solidFill>
            </a:endParaRPr>
          </a:p>
        </p:txBody>
      </p:sp>
      <p:sp>
        <p:nvSpPr>
          <p:cNvPr id="9"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11"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82618398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8_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Rounded Rectangular Callout 11"/>
          <p:cNvSpPr/>
          <p:nvPr userDrawn="1"/>
        </p:nvSpPr>
        <p:spPr bwMode="white">
          <a:xfrm>
            <a:off x="866887" y="601818"/>
            <a:ext cx="10515600" cy="5450408"/>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Title 1"/>
          <p:cNvSpPr>
            <a:spLocks noGrp="1"/>
          </p:cNvSpPr>
          <p:nvPr>
            <p:ph type="title" hasCustomPrompt="1"/>
          </p:nvPr>
        </p:nvSpPr>
        <p:spPr bwMode="black">
          <a:xfrm>
            <a:off x="1387736" y="1438507"/>
            <a:ext cx="9488245" cy="2219093"/>
          </a:xfrm>
        </p:spPr>
        <p:txBody>
          <a:bodyPr>
            <a:noAutofit/>
          </a:bodyPr>
          <a:lstStyle>
            <a:lvl1pPr algn="ctr">
              <a:tabLst>
                <a:tab pos="3770313" algn="l"/>
              </a:tabLst>
              <a:defRPr sz="5000" baseline="0">
                <a:solidFill>
                  <a:schemeClr val="accent1"/>
                </a:solidFill>
              </a:defRPr>
            </a:lvl1pPr>
          </a:lstStyle>
          <a:p>
            <a:r>
              <a:rPr lang="en-US" dirty="0"/>
              <a:t>“Click to edit quote.”</a:t>
            </a:r>
          </a:p>
        </p:txBody>
      </p:sp>
      <p:sp>
        <p:nvSpPr>
          <p:cNvPr id="15" name="Text Placeholder 6"/>
          <p:cNvSpPr>
            <a:spLocks noGrp="1"/>
          </p:cNvSpPr>
          <p:nvPr>
            <p:ph type="body" sz="quarter" idx="13" hasCustomPrompt="1"/>
          </p:nvPr>
        </p:nvSpPr>
        <p:spPr bwMode="black">
          <a:xfrm>
            <a:off x="1387736" y="4126416"/>
            <a:ext cx="9488245" cy="1015739"/>
          </a:xfrm>
        </p:spPr>
        <p:txBody>
          <a:bodyPr anchor="ctr">
            <a:normAutofit/>
          </a:bodyPr>
          <a:lstStyle>
            <a:lvl1pPr marL="0" indent="0" algn="ctr">
              <a:buNone/>
              <a:defRPr sz="2400" i="1" baseline="0">
                <a:solidFill>
                  <a:schemeClr val="tx2"/>
                </a:solidFill>
              </a:defRPr>
            </a:lvl1pPr>
          </a:lstStyle>
          <a:p>
            <a:pPr lvl="0"/>
            <a:r>
              <a:rPr lang="en-US" dirty="0"/>
              <a:t>- Click to edit name or subtext</a:t>
            </a:r>
          </a:p>
        </p:txBody>
      </p:sp>
      <p:sp>
        <p:nvSpPr>
          <p:cNvPr id="16"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solidFill>
                  <a:srgbClr val="FFFFFF"/>
                </a:solidFill>
              </a:rPr>
              <a:pPr/>
              <a:t>5/24/2021</a:t>
            </a:fld>
            <a:endParaRPr lang="en-US" dirty="0">
              <a:solidFill>
                <a:srgbClr val="FFFFFF"/>
              </a:solidFill>
            </a:endParaRPr>
          </a:p>
        </p:txBody>
      </p:sp>
      <p:sp>
        <p:nvSpPr>
          <p:cNvPr id="18" name="Footer Placeholder 4"/>
          <p:cNvSpPr>
            <a:spLocks noGrp="1"/>
          </p:cNvSpPr>
          <p:nvPr>
            <p:ph type="ftr" sz="quarter" idx="3"/>
          </p:nvPr>
        </p:nvSpPr>
        <p:spPr bwMode="white">
          <a:xfrm>
            <a:off x="3302177" y="6356349"/>
            <a:ext cx="5587647" cy="365125"/>
          </a:xfrm>
          <a:prstGeom prst="rect">
            <a:avLst/>
          </a:prstGeom>
        </p:spPr>
        <p:txBody>
          <a:bodyPr anchor="ctr"/>
          <a:lstStyle>
            <a:lvl1pPr algn="ctr">
              <a:defRPr sz="1200">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19" name="Slide Number Placeholder 6"/>
          <p:cNvSpPr>
            <a:spLocks noGrp="1"/>
          </p:cNvSpPr>
          <p:nvPr>
            <p:ph type="sldNum" sz="quarter" idx="12"/>
          </p:nvPr>
        </p:nvSpPr>
        <p:spPr bwMode="white">
          <a:xfrm>
            <a:off x="9891132" y="6356350"/>
            <a:ext cx="1462668" cy="365125"/>
          </a:xfrm>
        </p:spPr>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7658924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Black Circle Overlay">
    <p:bg bwMode="gray">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bwMode="gray">
          <a:xfrm>
            <a:off x="0" y="0"/>
            <a:ext cx="12192000" cy="6858000"/>
          </a:xfrm>
        </p:spPr>
        <p:txBody>
          <a:bodyPr/>
          <a:lstStyle/>
          <a:p>
            <a:r>
              <a:rPr lang="en-US"/>
              <a:t>Click icon to add picture</a:t>
            </a:r>
            <a:endParaRPr lang="en-US" dirty="0"/>
          </a:p>
        </p:txBody>
      </p:sp>
      <p:sp>
        <p:nvSpPr>
          <p:cNvPr id="2" name="Title 1"/>
          <p:cNvSpPr>
            <a:spLocks noGrp="1"/>
          </p:cNvSpPr>
          <p:nvPr>
            <p:ph type="title" hasCustomPrompt="1"/>
          </p:nvPr>
        </p:nvSpPr>
        <p:spPr bwMode="auto">
          <a:xfrm>
            <a:off x="6146624" y="685800"/>
            <a:ext cx="5486400" cy="5486400"/>
          </a:xfrm>
          <a:prstGeom prst="ellipse">
            <a:avLst/>
          </a:prstGeom>
          <a:solidFill>
            <a:srgbClr val="003865">
              <a:alpha val="87843"/>
            </a:srgbClr>
          </a:solidFill>
        </p:spPr>
        <p:txBody>
          <a:bodyPr>
            <a:noAutofit/>
          </a:bodyPr>
          <a:lstStyle>
            <a:lvl1pPr algn="ctr">
              <a:tabLst>
                <a:tab pos="2341563" algn="l"/>
                <a:tab pos="3770313" algn="l"/>
              </a:tabLst>
              <a:defRPr sz="5500" baseline="0">
                <a:solidFill>
                  <a:schemeClr val="bg1"/>
                </a:solidFill>
              </a:defRPr>
            </a:lvl1pPr>
          </a:lstStyle>
          <a:p>
            <a:r>
              <a:rPr lang="en-US" dirty="0"/>
              <a:t>Click to edit title</a:t>
            </a:r>
          </a:p>
        </p:txBody>
      </p:sp>
    </p:spTree>
    <p:extLst>
      <p:ext uri="{BB962C8B-B14F-4D97-AF65-F5344CB8AC3E}">
        <p14:creationId xmlns:p14="http://schemas.microsoft.com/office/powerpoint/2010/main" val="194483802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Image Multiple Circle Overlay">
    <p:bg>
      <p:bgPr>
        <a:solidFill>
          <a:schemeClr val="bg1"/>
        </a:solidFill>
        <a:effectLst/>
      </p:bgPr>
    </p:bg>
    <p:spTree>
      <p:nvGrpSpPr>
        <p:cNvPr id="1" name=""/>
        <p:cNvGrpSpPr/>
        <p:nvPr/>
      </p:nvGrpSpPr>
      <p:grpSpPr>
        <a:xfrm>
          <a:off x="0" y="0"/>
          <a:ext cx="0" cy="0"/>
          <a:chOff x="0" y="0"/>
          <a:chExt cx="0" cy="0"/>
        </a:xfrm>
      </p:grpSpPr>
      <p:sp>
        <p:nvSpPr>
          <p:cNvPr id="10" name="Picture Placeholder 6"/>
          <p:cNvSpPr>
            <a:spLocks noGrp="1"/>
          </p:cNvSpPr>
          <p:nvPr>
            <p:ph type="pic" sz="quarter" idx="15"/>
          </p:nvPr>
        </p:nvSpPr>
        <p:spPr bwMode="gray">
          <a:xfrm>
            <a:off x="0" y="0"/>
            <a:ext cx="12192000" cy="6858000"/>
          </a:xfrm>
        </p:spPr>
        <p:txBody>
          <a:bodyPr/>
          <a:lstStyle/>
          <a:p>
            <a:r>
              <a:rPr lang="en-US"/>
              <a:t>Click icon to add picture</a:t>
            </a:r>
            <a:endParaRPr lang="en-US" dirty="0"/>
          </a:p>
        </p:txBody>
      </p:sp>
      <p:sp>
        <p:nvSpPr>
          <p:cNvPr id="2" name="Title 1"/>
          <p:cNvSpPr>
            <a:spLocks noGrp="1"/>
          </p:cNvSpPr>
          <p:nvPr>
            <p:ph type="title" hasCustomPrompt="1"/>
          </p:nvPr>
        </p:nvSpPr>
        <p:spPr bwMode="auto">
          <a:xfrm>
            <a:off x="5720397" y="912530"/>
            <a:ext cx="4661388" cy="4661388"/>
          </a:xfrm>
          <a:prstGeom prst="ellipse">
            <a:avLst/>
          </a:prstGeom>
          <a:solidFill>
            <a:srgbClr val="003865">
              <a:alpha val="87843"/>
            </a:srgbClr>
          </a:solidFill>
        </p:spPr>
        <p:txBody>
          <a:bodyPr>
            <a:noAutofit/>
          </a:bodyPr>
          <a:lstStyle>
            <a:lvl1pPr algn="ctr">
              <a:tabLst>
                <a:tab pos="3770313" algn="l"/>
              </a:tabLst>
              <a:defRPr sz="4500" baseline="0">
                <a:solidFill>
                  <a:schemeClr val="bg1"/>
                </a:solidFill>
              </a:defRPr>
            </a:lvl1pPr>
          </a:lstStyle>
          <a:p>
            <a:r>
              <a:rPr lang="en-US" dirty="0"/>
              <a:t>Click to edit title</a:t>
            </a:r>
          </a:p>
        </p:txBody>
      </p:sp>
      <p:sp>
        <p:nvSpPr>
          <p:cNvPr id="9" name="Text Placeholder 7"/>
          <p:cNvSpPr>
            <a:spLocks noGrp="1"/>
          </p:cNvSpPr>
          <p:nvPr>
            <p:ph type="body" sz="quarter" idx="14" hasCustomPrompt="1"/>
          </p:nvPr>
        </p:nvSpPr>
        <p:spPr bwMode="auto">
          <a:xfrm>
            <a:off x="9544816" y="524007"/>
            <a:ext cx="2155300" cy="2155300"/>
          </a:xfrm>
          <a:prstGeom prst="ellipse">
            <a:avLst/>
          </a:prstGeom>
          <a:solidFill>
            <a:srgbClr val="78BE21">
              <a:alpha val="87843"/>
            </a:srgbClr>
          </a:solidFill>
        </p:spPr>
        <p:txBody>
          <a:bodyPr anchor="ctr">
            <a:normAutofit/>
          </a:bodyPr>
          <a:lstStyle>
            <a:lvl1pPr marL="0" indent="0" algn="ctr">
              <a:buNone/>
              <a:defRPr sz="2500" baseline="0">
                <a:solidFill>
                  <a:schemeClr val="tx2"/>
                </a:solidFill>
                <a:latin typeface="+mn-lt"/>
              </a:defRPr>
            </a:lvl1pPr>
          </a:lstStyle>
          <a:p>
            <a:pPr lvl="0"/>
            <a:r>
              <a:rPr lang="en-US" dirty="0"/>
              <a:t>Second Point</a:t>
            </a:r>
          </a:p>
        </p:txBody>
      </p:sp>
      <p:sp>
        <p:nvSpPr>
          <p:cNvPr id="8" name="Text Placeholder 7"/>
          <p:cNvSpPr>
            <a:spLocks noGrp="1"/>
          </p:cNvSpPr>
          <p:nvPr>
            <p:ph type="body" sz="quarter" idx="13" hasCustomPrompt="1"/>
          </p:nvPr>
        </p:nvSpPr>
        <p:spPr bwMode="auto">
          <a:xfrm>
            <a:off x="9251002" y="3581845"/>
            <a:ext cx="2637978" cy="2637978"/>
          </a:xfrm>
          <a:prstGeom prst="ellipse">
            <a:avLst/>
          </a:prstGeom>
          <a:solidFill>
            <a:srgbClr val="000000">
              <a:alpha val="87843"/>
            </a:srgbClr>
          </a:solidFill>
        </p:spPr>
        <p:txBody>
          <a:bodyPr anchor="ctr">
            <a:normAutofit/>
          </a:bodyPr>
          <a:lstStyle>
            <a:lvl1pPr marL="0" indent="0" algn="ctr">
              <a:buNone/>
              <a:defRPr sz="2500" baseline="0">
                <a:solidFill>
                  <a:schemeClr val="bg1"/>
                </a:solidFill>
                <a:latin typeface="+mn-lt"/>
              </a:defRPr>
            </a:lvl1pPr>
          </a:lstStyle>
          <a:p>
            <a:pPr lvl="0"/>
            <a:r>
              <a:rPr lang="en-US" dirty="0"/>
              <a:t>Third Point</a:t>
            </a:r>
          </a:p>
        </p:txBody>
      </p:sp>
    </p:spTree>
    <p:extLst>
      <p:ext uri="{BB962C8B-B14F-4D97-AF65-F5344CB8AC3E}">
        <p14:creationId xmlns:p14="http://schemas.microsoft.com/office/powerpoint/2010/main" val="30331486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Quote Black Box Overlay">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bwMode="gray">
          <a:xfrm>
            <a:off x="0" y="0"/>
            <a:ext cx="12192000" cy="6858000"/>
          </a:xfrm>
        </p:spPr>
        <p:txBody>
          <a:bodyPr/>
          <a:lstStyle/>
          <a:p>
            <a:r>
              <a:rPr lang="en-US"/>
              <a:t>Click icon to add picture</a:t>
            </a:r>
          </a:p>
        </p:txBody>
      </p:sp>
      <p:sp>
        <p:nvSpPr>
          <p:cNvPr id="2" name="Title 1"/>
          <p:cNvSpPr>
            <a:spLocks noGrp="1"/>
          </p:cNvSpPr>
          <p:nvPr>
            <p:ph type="title" hasCustomPrompt="1"/>
          </p:nvPr>
        </p:nvSpPr>
        <p:spPr bwMode="auto">
          <a:xfrm>
            <a:off x="2299475" y="1609867"/>
            <a:ext cx="7593051" cy="3638266"/>
          </a:xfrm>
          <a:solidFill>
            <a:srgbClr val="003865">
              <a:alpha val="87843"/>
            </a:srgbClr>
          </a:solidFill>
        </p:spPr>
        <p:txBody>
          <a:bodyPr>
            <a:noAutofit/>
          </a:bodyPr>
          <a:lstStyle>
            <a:lvl1pPr algn="ctr">
              <a:spcAft>
                <a:spcPts val="1000"/>
              </a:spcAft>
              <a:tabLst>
                <a:tab pos="3770313" algn="l"/>
              </a:tabLst>
              <a:defRPr sz="7000" baseline="0">
                <a:solidFill>
                  <a:schemeClr val="bg1"/>
                </a:solidFill>
              </a:defRPr>
            </a:lvl1pPr>
          </a:lstStyle>
          <a:p>
            <a:r>
              <a:rPr lang="en-US" dirty="0"/>
              <a:t>Quote or </a:t>
            </a:r>
            <a:br>
              <a:rPr lang="en-US" dirty="0"/>
            </a:br>
            <a:r>
              <a:rPr lang="en-US" dirty="0"/>
              <a:t>Statement</a:t>
            </a:r>
          </a:p>
        </p:txBody>
      </p:sp>
    </p:spTree>
    <p:extLst>
      <p:ext uri="{BB962C8B-B14F-4D97-AF65-F5344CB8AC3E}">
        <p14:creationId xmlns:p14="http://schemas.microsoft.com/office/powerpoint/2010/main" val="270827844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Quote Solid Red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bwMode="white">
          <a:xfrm>
            <a:off x="838200" y="1389685"/>
            <a:ext cx="10515600" cy="1340989"/>
          </a:xfrm>
        </p:spPr>
        <p:txBody>
          <a:bodyPr>
            <a:noAutofit/>
          </a:bodyPr>
          <a:lstStyle>
            <a:lvl1pPr algn="ctr">
              <a:tabLst>
                <a:tab pos="3770313" algn="l"/>
              </a:tabLst>
              <a:defRPr sz="7000">
                <a:solidFill>
                  <a:schemeClr val="accent2"/>
                </a:solidFill>
              </a:defRPr>
            </a:lvl1pPr>
          </a:lstStyle>
          <a:p>
            <a:r>
              <a:rPr lang="en-US" dirty="0"/>
              <a:t>Quote or Statement</a:t>
            </a:r>
          </a:p>
        </p:txBody>
      </p:sp>
      <p:sp>
        <p:nvSpPr>
          <p:cNvPr id="10" name="Text Placeholder 6"/>
          <p:cNvSpPr>
            <a:spLocks noGrp="1"/>
          </p:cNvSpPr>
          <p:nvPr>
            <p:ph type="body" sz="quarter" idx="13" hasCustomPrompt="1"/>
          </p:nvPr>
        </p:nvSpPr>
        <p:spPr bwMode="white">
          <a:xfrm>
            <a:off x="838200" y="2925699"/>
            <a:ext cx="10515600" cy="2673435"/>
          </a:xfrm>
        </p:spPr>
        <p:txBody>
          <a:bodyPr anchor="ctr"/>
          <a:lstStyle>
            <a:lvl1pPr marL="0" indent="0" algn="ctr">
              <a:lnSpc>
                <a:spcPct val="100000"/>
              </a:lnSpc>
              <a:spcBef>
                <a:spcPts val="0"/>
              </a:spcBef>
              <a:buClr>
                <a:schemeClr val="bg1"/>
              </a:buClr>
              <a:buFont typeface="Arial" panose="020B0604020202020204" pitchFamily="34" charset="0"/>
              <a:buNone/>
              <a:defRPr>
                <a:solidFill>
                  <a:schemeClr val="bg1"/>
                </a:solidFill>
              </a:defRPr>
            </a:lvl1pPr>
          </a:lstStyle>
          <a:p>
            <a:pPr lvl="0"/>
            <a:r>
              <a:rPr lang="en-US" dirty="0"/>
              <a:t>Make a secondary statement here.</a:t>
            </a:r>
          </a:p>
        </p:txBody>
      </p:sp>
      <p:sp>
        <p:nvSpPr>
          <p:cNvPr id="3" name="Date Placeholder 2"/>
          <p:cNvSpPr>
            <a:spLocks noGrp="1"/>
          </p:cNvSpPr>
          <p:nvPr>
            <p:ph type="dt" sz="half" idx="10"/>
          </p:nvPr>
        </p:nvSpPr>
        <p:spPr bwMode="white"/>
        <p:txBody>
          <a:bodyPr/>
          <a:lstStyle>
            <a:lvl1pPr>
              <a:defRPr>
                <a:solidFill>
                  <a:schemeClr val="bg1"/>
                </a:solidFill>
              </a:defRPr>
            </a:lvl1pPr>
          </a:lstStyle>
          <a:p>
            <a:fld id="{D094F804-653A-41F1-A565-1098D9DEB37A}" type="datetime1">
              <a:rPr lang="en-US" smtClean="0">
                <a:solidFill>
                  <a:srgbClr val="FFFFFF"/>
                </a:solidFill>
              </a:rPr>
              <a:pPr/>
              <a:t>5/24/2021</a:t>
            </a:fld>
            <a:endParaRPr lang="en-US" dirty="0">
              <a:solidFill>
                <a:srgbClr val="FFFFFF"/>
              </a:solidFill>
            </a:endParaRPr>
          </a:p>
        </p:txBody>
      </p:sp>
      <p:sp>
        <p:nvSpPr>
          <p:cNvPr id="5" name="Footer Placeholder 4"/>
          <p:cNvSpPr>
            <a:spLocks noGrp="1"/>
          </p:cNvSpPr>
          <p:nvPr>
            <p:ph type="ftr" sz="quarter" idx="12"/>
          </p:nvPr>
        </p:nvSpPr>
        <p:spPr bwMode="white"/>
        <p:txBody>
          <a:bodyPr/>
          <a:lstStyle>
            <a:lvl1pPr>
              <a:defRPr>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4" name="Slide Number Placeholder 3"/>
          <p:cNvSpPr>
            <a:spLocks noGrp="1"/>
          </p:cNvSpPr>
          <p:nvPr>
            <p:ph type="sldNum" sz="quarter" idx="11"/>
          </p:nvPr>
        </p:nvSpPr>
        <p:spPr bwMode="white"/>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10284458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Quote Solid Light Background">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bwMode="auto">
          <a:xfrm>
            <a:off x="0" y="1389685"/>
            <a:ext cx="12192000" cy="1340989"/>
          </a:xfrm>
          <a:solidFill>
            <a:schemeClr val="tx1"/>
          </a:solidFill>
        </p:spPr>
        <p:txBody>
          <a:bodyPr>
            <a:noAutofit/>
          </a:bodyPr>
          <a:lstStyle>
            <a:lvl1pPr algn="ctr">
              <a:tabLst>
                <a:tab pos="3770313" algn="l"/>
              </a:tabLst>
              <a:defRPr sz="7000">
                <a:solidFill>
                  <a:schemeClr val="accent2"/>
                </a:solidFill>
              </a:defRPr>
            </a:lvl1pPr>
          </a:lstStyle>
          <a:p>
            <a:r>
              <a:rPr lang="en-US" dirty="0"/>
              <a:t>Quote or Statement</a:t>
            </a:r>
          </a:p>
        </p:txBody>
      </p:sp>
      <p:sp>
        <p:nvSpPr>
          <p:cNvPr id="8" name="Text Placeholder 6"/>
          <p:cNvSpPr>
            <a:spLocks noGrp="1"/>
          </p:cNvSpPr>
          <p:nvPr>
            <p:ph type="body" sz="quarter" idx="13" hasCustomPrompt="1"/>
          </p:nvPr>
        </p:nvSpPr>
        <p:spPr bwMode="black">
          <a:xfrm>
            <a:off x="838200" y="2925699"/>
            <a:ext cx="10515600" cy="2673435"/>
          </a:xfrm>
        </p:spPr>
        <p:txBody>
          <a:bodyPr anchor="ctr"/>
          <a:lstStyle>
            <a:lvl1pPr marL="0" indent="0" algn="ctr">
              <a:lnSpc>
                <a:spcPct val="100000"/>
              </a:lnSpc>
              <a:spcBef>
                <a:spcPts val="0"/>
              </a:spcBef>
              <a:buFont typeface="Arial" panose="020B0604020202020204" pitchFamily="34" charset="0"/>
              <a:buNone/>
              <a:defRPr>
                <a:solidFill>
                  <a:schemeClr val="tx1"/>
                </a:solidFill>
              </a:defRPr>
            </a:lvl1pPr>
          </a:lstStyle>
          <a:p>
            <a:pPr lvl="0"/>
            <a:r>
              <a:rPr lang="en-US" dirty="0"/>
              <a:t>Make a secondary statement here.</a:t>
            </a:r>
          </a:p>
        </p:txBody>
      </p:sp>
      <p:sp>
        <p:nvSpPr>
          <p:cNvPr id="3" name="Date Placeholder 2"/>
          <p:cNvSpPr>
            <a:spLocks noGrp="1"/>
          </p:cNvSpPr>
          <p:nvPr>
            <p:ph type="dt" sz="half" idx="10"/>
          </p:nvPr>
        </p:nvSpPr>
        <p:spPr bwMode="black"/>
        <p:txBody>
          <a:bodyPr/>
          <a:lstStyle/>
          <a:p>
            <a:fld id="{466A75E6-E45B-4C5D-981E-7C8ED0C72F5D}" type="datetime1">
              <a:rPr lang="en-US" smtClean="0">
                <a:solidFill>
                  <a:srgbClr val="000000"/>
                </a:solidFill>
              </a:rPr>
              <a:pPr/>
              <a:t>5/24/2021</a:t>
            </a:fld>
            <a:endParaRPr lang="en-US" dirty="0">
              <a:solidFill>
                <a:srgbClr val="000000"/>
              </a:solidFill>
            </a:endParaRPr>
          </a:p>
        </p:txBody>
      </p:sp>
      <p:sp>
        <p:nvSpPr>
          <p:cNvPr id="5" name="Footer Placeholder 4"/>
          <p:cNvSpPr>
            <a:spLocks noGrp="1"/>
          </p:cNvSpPr>
          <p:nvPr>
            <p:ph type="ftr" sz="quarter" idx="12"/>
          </p:nvPr>
        </p:nvSpPr>
        <p:spPr bwMode="black"/>
        <p:txBody>
          <a:bodyPr/>
          <a:lstStyle>
            <a:lvl1pPr>
              <a:defRPr>
                <a:solidFill>
                  <a:schemeClr val="tx2"/>
                </a:solidFill>
              </a:defRPr>
            </a:lvl1pPr>
          </a:lstStyle>
          <a:p>
            <a:r>
              <a:rPr lang="en-US" dirty="0">
                <a:solidFill>
                  <a:srgbClr val="000000"/>
                </a:solidFill>
              </a:rPr>
              <a:t>Optional Tagline Goes Here | www.dli.mn.gov</a:t>
            </a:r>
          </a:p>
        </p:txBody>
      </p:sp>
      <p:sp>
        <p:nvSpPr>
          <p:cNvPr id="4" name="Slide Number Placeholder 3"/>
          <p:cNvSpPr>
            <a:spLocks noGrp="1"/>
          </p:cNvSpPr>
          <p:nvPr>
            <p:ph type="sldNum" sz="quarter" idx="11"/>
          </p:nvPr>
        </p:nvSpPr>
        <p:spPr bwMode="black"/>
        <p:txBody>
          <a:body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3508391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Quote Full Image Background">
    <p:bg bwMode="ltGray">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hasCustomPrompt="1"/>
          </p:nvPr>
        </p:nvSpPr>
        <p:spPr bwMode="gray">
          <a:xfrm>
            <a:off x="0" y="0"/>
            <a:ext cx="12192000" cy="6858000"/>
          </a:xfrm>
        </p:spPr>
        <p:txBody>
          <a:bodyPr/>
          <a:lstStyle>
            <a:lvl1pPr>
              <a:defRPr/>
            </a:lvl1pPr>
          </a:lstStyle>
          <a:p>
            <a:r>
              <a:rPr lang="en-US" dirty="0"/>
              <a:t>Click icon to edit background picture</a:t>
            </a:r>
          </a:p>
        </p:txBody>
      </p:sp>
      <p:sp>
        <p:nvSpPr>
          <p:cNvPr id="12" name="Title 1"/>
          <p:cNvSpPr>
            <a:spLocks noGrp="1"/>
          </p:cNvSpPr>
          <p:nvPr>
            <p:ph type="title" hasCustomPrompt="1"/>
          </p:nvPr>
        </p:nvSpPr>
        <p:spPr bwMode="white">
          <a:xfrm>
            <a:off x="838200" y="1389685"/>
            <a:ext cx="10515600" cy="1340989"/>
          </a:xfrm>
        </p:spPr>
        <p:txBody>
          <a:bodyPr>
            <a:noAutofit/>
          </a:bodyPr>
          <a:lstStyle>
            <a:lvl1pPr algn="ctr">
              <a:tabLst>
                <a:tab pos="3770313" algn="l"/>
              </a:tabLst>
              <a:defRPr sz="7000">
                <a:solidFill>
                  <a:schemeClr val="bg1"/>
                </a:solidFill>
              </a:defRPr>
            </a:lvl1pPr>
          </a:lstStyle>
          <a:p>
            <a:r>
              <a:rPr lang="en-US" dirty="0"/>
              <a:t>Quote or Statement</a:t>
            </a:r>
          </a:p>
        </p:txBody>
      </p:sp>
      <p:sp>
        <p:nvSpPr>
          <p:cNvPr id="13" name="Text Placeholder 6"/>
          <p:cNvSpPr>
            <a:spLocks noGrp="1"/>
          </p:cNvSpPr>
          <p:nvPr>
            <p:ph type="body" sz="quarter" idx="13" hasCustomPrompt="1"/>
          </p:nvPr>
        </p:nvSpPr>
        <p:spPr bwMode="white">
          <a:xfrm>
            <a:off x="838200" y="2925699"/>
            <a:ext cx="10515600" cy="2673435"/>
          </a:xfrm>
        </p:spPr>
        <p:txBody>
          <a:bodyPr anchor="ctr"/>
          <a:lstStyle>
            <a:lvl1pPr marL="0" indent="0" algn="ctr">
              <a:lnSpc>
                <a:spcPct val="100000"/>
              </a:lnSpc>
              <a:spcBef>
                <a:spcPts val="0"/>
              </a:spcBef>
              <a:buNone/>
              <a:defRPr>
                <a:solidFill>
                  <a:schemeClr val="bg1"/>
                </a:solidFill>
              </a:defRPr>
            </a:lvl1pPr>
          </a:lstStyle>
          <a:p>
            <a:pPr lvl="0"/>
            <a:r>
              <a:rPr lang="en-US" dirty="0"/>
              <a:t>Make a secondary statement here.</a:t>
            </a:r>
          </a:p>
        </p:txBody>
      </p:sp>
      <p:sp>
        <p:nvSpPr>
          <p:cNvPr id="3" name="Date Placeholder 2"/>
          <p:cNvSpPr>
            <a:spLocks noGrp="1"/>
          </p:cNvSpPr>
          <p:nvPr>
            <p:ph type="dt" sz="half" idx="10"/>
          </p:nvPr>
        </p:nvSpPr>
        <p:spPr bwMode="white"/>
        <p:txBody>
          <a:bodyPr/>
          <a:lstStyle>
            <a:lvl1pPr>
              <a:defRPr>
                <a:solidFill>
                  <a:schemeClr val="bg1"/>
                </a:solidFill>
              </a:defRPr>
            </a:lvl1pPr>
          </a:lstStyle>
          <a:p>
            <a:fld id="{F8B25D9D-5365-41CD-BF43-4FFFCBF4BBDA}" type="datetime1">
              <a:rPr lang="en-US" smtClean="0">
                <a:solidFill>
                  <a:srgbClr val="FFFFFF"/>
                </a:solidFill>
              </a:rPr>
              <a:pPr/>
              <a:t>5/24/2021</a:t>
            </a:fld>
            <a:endParaRPr lang="en-US" dirty="0">
              <a:solidFill>
                <a:srgbClr val="FFFFFF"/>
              </a:solidFill>
            </a:endParaRPr>
          </a:p>
        </p:txBody>
      </p:sp>
      <p:sp>
        <p:nvSpPr>
          <p:cNvPr id="5" name="Footer Placeholder 4"/>
          <p:cNvSpPr>
            <a:spLocks noGrp="1"/>
          </p:cNvSpPr>
          <p:nvPr>
            <p:ph type="ftr" sz="quarter" idx="12"/>
          </p:nvPr>
        </p:nvSpPr>
        <p:spPr bwMode="white"/>
        <p:txBody>
          <a:bodyPr/>
          <a:lstStyle>
            <a:lvl1pPr>
              <a:defRPr>
                <a:solidFill>
                  <a:schemeClr val="bg1"/>
                </a:solidFill>
              </a:defRPr>
            </a:lvl1pPr>
          </a:lstStyle>
          <a:p>
            <a:r>
              <a:rPr lang="en-US" dirty="0">
                <a:solidFill>
                  <a:srgbClr val="FFFFFF"/>
                </a:solidFill>
              </a:rPr>
              <a:t>Optional Tagline Goes Here </a:t>
            </a:r>
            <a:r>
              <a:rPr lang="en-US" dirty="0">
                <a:solidFill>
                  <a:srgbClr val="78BE21"/>
                </a:solidFill>
              </a:rPr>
              <a:t>|</a:t>
            </a:r>
            <a:r>
              <a:rPr lang="en-US" dirty="0">
                <a:solidFill>
                  <a:srgbClr val="FFFFFF"/>
                </a:solidFill>
              </a:rPr>
              <a:t> www.dli.mn.gov</a:t>
            </a:r>
          </a:p>
        </p:txBody>
      </p:sp>
      <p:sp>
        <p:nvSpPr>
          <p:cNvPr id="4" name="Slide Number Placeholder 3"/>
          <p:cNvSpPr>
            <a:spLocks noGrp="1"/>
          </p:cNvSpPr>
          <p:nvPr>
            <p:ph type="sldNum" sz="quarter" idx="11"/>
          </p:nvPr>
        </p:nvSpPr>
        <p:spPr bwMode="white"/>
        <p:txBody>
          <a:bodyPr/>
          <a:lstStyle>
            <a:lvl1pPr>
              <a:defRPr>
                <a:solidFill>
                  <a:schemeClr val="bg1"/>
                </a:solidFill>
              </a:defRPr>
            </a:lvl1pPr>
          </a:lstStyle>
          <a:p>
            <a:fld id="{48F63A3B-78C7-47BE-AE5E-E10140E0464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10281955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slideLayout" Target="../slideLayouts/slideLayout76.xml"/><Relationship Id="rId39" Type="http://schemas.openxmlformats.org/officeDocument/2006/relationships/slideLayout" Target="../slideLayouts/slideLayout89.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34" Type="http://schemas.openxmlformats.org/officeDocument/2006/relationships/slideLayout" Target="../slideLayouts/slideLayout84.xml"/><Relationship Id="rId42" Type="http://schemas.openxmlformats.org/officeDocument/2006/relationships/slideLayout" Target="../slideLayouts/slideLayout92.xml"/><Relationship Id="rId47" Type="http://schemas.openxmlformats.org/officeDocument/2006/relationships/slideLayout" Target="../slideLayouts/slideLayout97.xml"/><Relationship Id="rId50" Type="http://schemas.openxmlformats.org/officeDocument/2006/relationships/slideLayout" Target="../slideLayouts/slideLayout100.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33" Type="http://schemas.openxmlformats.org/officeDocument/2006/relationships/slideLayout" Target="../slideLayouts/slideLayout83.xml"/><Relationship Id="rId38" Type="http://schemas.openxmlformats.org/officeDocument/2006/relationships/slideLayout" Target="../slideLayouts/slideLayout88.xml"/><Relationship Id="rId46" Type="http://schemas.openxmlformats.org/officeDocument/2006/relationships/slideLayout" Target="../slideLayouts/slideLayout96.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29" Type="http://schemas.openxmlformats.org/officeDocument/2006/relationships/slideLayout" Target="../slideLayouts/slideLayout79.xml"/><Relationship Id="rId41" Type="http://schemas.openxmlformats.org/officeDocument/2006/relationships/slideLayout" Target="../slideLayouts/slideLayout91.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32" Type="http://schemas.openxmlformats.org/officeDocument/2006/relationships/slideLayout" Target="../slideLayouts/slideLayout82.xml"/><Relationship Id="rId37" Type="http://schemas.openxmlformats.org/officeDocument/2006/relationships/slideLayout" Target="../slideLayouts/slideLayout87.xml"/><Relationship Id="rId40" Type="http://schemas.openxmlformats.org/officeDocument/2006/relationships/slideLayout" Target="../slideLayouts/slideLayout90.xml"/><Relationship Id="rId45" Type="http://schemas.openxmlformats.org/officeDocument/2006/relationships/slideLayout" Target="../slideLayouts/slideLayout95.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28" Type="http://schemas.openxmlformats.org/officeDocument/2006/relationships/slideLayout" Target="../slideLayouts/slideLayout78.xml"/><Relationship Id="rId36" Type="http://schemas.openxmlformats.org/officeDocument/2006/relationships/slideLayout" Target="../slideLayouts/slideLayout86.xml"/><Relationship Id="rId49" Type="http://schemas.openxmlformats.org/officeDocument/2006/relationships/slideLayout" Target="../slideLayouts/slideLayout99.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31" Type="http://schemas.openxmlformats.org/officeDocument/2006/relationships/slideLayout" Target="../slideLayouts/slideLayout81.xml"/><Relationship Id="rId44" Type="http://schemas.openxmlformats.org/officeDocument/2006/relationships/slideLayout" Target="../slideLayouts/slideLayout94.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slideLayout" Target="../slideLayouts/slideLayout77.xml"/><Relationship Id="rId30" Type="http://schemas.openxmlformats.org/officeDocument/2006/relationships/slideLayout" Target="../slideLayouts/slideLayout80.xml"/><Relationship Id="rId35" Type="http://schemas.openxmlformats.org/officeDocument/2006/relationships/slideLayout" Target="../slideLayouts/slideLayout85.xml"/><Relationship Id="rId43" Type="http://schemas.openxmlformats.org/officeDocument/2006/relationships/slideLayout" Target="../slideLayouts/slideLayout93.xml"/><Relationship Id="rId48" Type="http://schemas.openxmlformats.org/officeDocument/2006/relationships/slideLayout" Target="../slideLayouts/slideLayout98.xml"/><Relationship Id="rId8" Type="http://schemas.openxmlformats.org/officeDocument/2006/relationships/slideLayout" Target="../slideLayouts/slideLayout58.xml"/><Relationship Id="rId5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bwMode="black">
          <a:xfrm>
            <a:off x="838201" y="6356352"/>
            <a:ext cx="1358591" cy="365125"/>
          </a:xfrm>
          <a:prstGeom prst="rect">
            <a:avLst/>
          </a:prstGeom>
        </p:spPr>
        <p:txBody>
          <a:bodyPr vert="horz" lIns="91440" tIns="45720" rIns="91440" bIns="45720" rtlCol="0" anchor="ctr"/>
          <a:lstStyle>
            <a:lvl1pPr algn="l">
              <a:defRPr sz="900">
                <a:solidFill>
                  <a:schemeClr val="tx2"/>
                </a:solidFill>
              </a:defRPr>
            </a:lvl1pPr>
          </a:lstStyle>
          <a:p>
            <a:endParaRPr lang="en-US" dirty="0">
              <a:solidFill>
                <a:srgbClr val="000000"/>
              </a:solidFill>
            </a:endParaRPr>
          </a:p>
        </p:txBody>
      </p:sp>
      <p:sp>
        <p:nvSpPr>
          <p:cNvPr id="12" name="Footer Placeholder 4"/>
          <p:cNvSpPr>
            <a:spLocks noGrp="1"/>
          </p:cNvSpPr>
          <p:nvPr>
            <p:ph type="ftr" sz="quarter" idx="3"/>
          </p:nvPr>
        </p:nvSpPr>
        <p:spPr bwMode="black">
          <a:xfrm>
            <a:off x="3302178" y="6356351"/>
            <a:ext cx="5587647" cy="365125"/>
          </a:xfrm>
          <a:prstGeom prst="rect">
            <a:avLst/>
          </a:prstGeom>
        </p:spPr>
        <p:txBody>
          <a:bodyPr anchor="ctr"/>
          <a:lstStyle>
            <a:lvl1pPr algn="ctr">
              <a:defRPr sz="900">
                <a:solidFill>
                  <a:schemeClr val="tx2"/>
                </a:solidFill>
              </a:defRPr>
            </a:lvl1pPr>
          </a:lstStyle>
          <a:p>
            <a:r>
              <a:rPr lang="en-US">
                <a:solidFill>
                  <a:srgbClr val="000000"/>
                </a:solidFill>
              </a:rPr>
              <a:t> www.dli.mn.gov</a:t>
            </a:r>
            <a:endParaRPr lang="en-US" dirty="0">
              <a:solidFill>
                <a:srgbClr val="000000"/>
              </a:solidFill>
            </a:endParaRPr>
          </a:p>
        </p:txBody>
      </p:sp>
      <p:sp>
        <p:nvSpPr>
          <p:cNvPr id="6" name="Slide Number Placeholder 5"/>
          <p:cNvSpPr>
            <a:spLocks noGrp="1"/>
          </p:cNvSpPr>
          <p:nvPr>
            <p:ph type="sldNum" sz="quarter" idx="4"/>
          </p:nvPr>
        </p:nvSpPr>
        <p:spPr bwMode="black">
          <a:xfrm>
            <a:off x="9891133" y="6356352"/>
            <a:ext cx="1462668" cy="365125"/>
          </a:xfrm>
          <a:prstGeom prst="rect">
            <a:avLst/>
          </a:prstGeom>
        </p:spPr>
        <p:txBody>
          <a:bodyPr vert="horz" lIns="91440" tIns="45720" rIns="91440" bIns="45720" rtlCol="0" anchor="ctr"/>
          <a:lstStyle>
            <a:lvl1pPr algn="r">
              <a:defRPr sz="900">
                <a:solidFill>
                  <a:schemeClr val="tx2"/>
                </a:solidFill>
              </a:defRPr>
            </a:lvl1p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00158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Lst>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100000"/>
        </a:lnSpc>
        <a:spcBef>
          <a:spcPts val="750"/>
        </a:spcBef>
        <a:spcAft>
          <a:spcPts val="750"/>
        </a:spcAft>
        <a:buClr>
          <a:schemeClr val="accent1"/>
        </a:buClr>
        <a:buFont typeface="Arial" panose="020B0604020202020204" pitchFamily="34" charset="0"/>
        <a:buChar char="•"/>
        <a:defRPr sz="1875" kern="1200">
          <a:solidFill>
            <a:schemeClr val="tx1"/>
          </a:solidFill>
          <a:latin typeface="+mn-lt"/>
          <a:ea typeface="+mn-ea"/>
          <a:cs typeface="+mn-cs"/>
        </a:defRPr>
      </a:lvl1pPr>
      <a:lvl2pPr marL="514350" indent="-171450" algn="l" defTabSz="685800" rtl="0" eaLnBrk="1" latinLnBrk="0" hangingPunct="1">
        <a:lnSpc>
          <a:spcPct val="100000"/>
        </a:lnSpc>
        <a:spcBef>
          <a:spcPts val="375"/>
        </a:spcBef>
        <a:spcAft>
          <a:spcPts val="750"/>
        </a:spcAft>
        <a:buClr>
          <a:schemeClr val="accent1"/>
        </a:buClr>
        <a:buFont typeface="Arial" panose="020B0604020202020204" pitchFamily="34" charset="0"/>
        <a:buChar char="•"/>
        <a:defRPr sz="1575" kern="1200">
          <a:solidFill>
            <a:schemeClr val="tx1"/>
          </a:solidFill>
          <a:latin typeface="+mn-lt"/>
          <a:ea typeface="+mn-ea"/>
          <a:cs typeface="+mn-cs"/>
        </a:defRPr>
      </a:lvl2pPr>
      <a:lvl3pPr marL="857250" indent="-171450" algn="l" defTabSz="685800" rtl="0" eaLnBrk="1" latinLnBrk="0" hangingPunct="1">
        <a:lnSpc>
          <a:spcPct val="100000"/>
        </a:lnSpc>
        <a:spcBef>
          <a:spcPts val="375"/>
        </a:spcBef>
        <a:spcAft>
          <a:spcPts val="750"/>
        </a:spcAft>
        <a:buClr>
          <a:schemeClr val="accent1"/>
        </a:buClr>
        <a:buFont typeface="Arial" panose="020B0604020202020204" pitchFamily="34" charset="0"/>
        <a:buChar char="•"/>
        <a:defRPr sz="1275" kern="1200">
          <a:solidFill>
            <a:schemeClr val="tx1"/>
          </a:solidFill>
          <a:latin typeface="+mn-lt"/>
          <a:ea typeface="+mn-ea"/>
          <a:cs typeface="+mn-cs"/>
        </a:defRPr>
      </a:lvl3pPr>
      <a:lvl4pPr marL="1200150" indent="-171450" algn="l" defTabSz="685800" rtl="0" eaLnBrk="1" latinLnBrk="0" hangingPunct="1">
        <a:lnSpc>
          <a:spcPct val="100000"/>
        </a:lnSpc>
        <a:spcBef>
          <a:spcPts val="375"/>
        </a:spcBef>
        <a:spcAft>
          <a:spcPts val="750"/>
        </a:spcAft>
        <a:buClr>
          <a:schemeClr val="accent1"/>
        </a:buClr>
        <a:buFont typeface="Arial" panose="020B0604020202020204" pitchFamily="34" charset="0"/>
        <a:buChar char="•"/>
        <a:defRPr sz="1275" kern="1200">
          <a:solidFill>
            <a:schemeClr val="tx1"/>
          </a:solidFill>
          <a:latin typeface="+mn-lt"/>
          <a:ea typeface="+mn-ea"/>
          <a:cs typeface="+mn-cs"/>
        </a:defRPr>
      </a:lvl4pPr>
      <a:lvl5pPr marL="1543050" indent="-171450" algn="l" defTabSz="685800" rtl="0" eaLnBrk="1" latinLnBrk="0" hangingPunct="1">
        <a:lnSpc>
          <a:spcPct val="100000"/>
        </a:lnSpc>
        <a:spcBef>
          <a:spcPts val="375"/>
        </a:spcBef>
        <a:spcAft>
          <a:spcPts val="750"/>
        </a:spcAft>
        <a:buClr>
          <a:schemeClr val="accent1"/>
        </a:buClr>
        <a:buFont typeface="Arial" panose="020B0604020202020204" pitchFamily="34" charset="0"/>
        <a:buChar char="•"/>
        <a:defRPr sz="127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bwMode="black">
          <a:xfrm>
            <a:off x="838200" y="6356350"/>
            <a:ext cx="1358590" cy="365125"/>
          </a:xfrm>
          <a:prstGeom prst="rect">
            <a:avLst/>
          </a:prstGeom>
        </p:spPr>
        <p:txBody>
          <a:bodyPr vert="horz" lIns="91440" tIns="45720" rIns="91440" bIns="45720" rtlCol="0" anchor="ctr"/>
          <a:lstStyle>
            <a:lvl1pPr algn="l">
              <a:defRPr sz="1200">
                <a:solidFill>
                  <a:schemeClr val="tx2"/>
                </a:solidFill>
              </a:defRPr>
            </a:lvl1pPr>
          </a:lstStyle>
          <a:p>
            <a:fld id="{068C556E-7101-4471-A958-3911E20944AB}" type="datetime1">
              <a:rPr lang="en-US" smtClean="0">
                <a:solidFill>
                  <a:srgbClr val="000000"/>
                </a:solidFill>
              </a:rPr>
              <a:pPr/>
              <a:t>5/24/2021</a:t>
            </a:fld>
            <a:endParaRPr lang="en-US" dirty="0">
              <a:solidFill>
                <a:srgbClr val="000000"/>
              </a:solidFill>
            </a:endParaRPr>
          </a:p>
        </p:txBody>
      </p:sp>
      <p:sp>
        <p:nvSpPr>
          <p:cNvPr id="12" name="Footer Placeholder 4"/>
          <p:cNvSpPr>
            <a:spLocks noGrp="1"/>
          </p:cNvSpPr>
          <p:nvPr>
            <p:ph type="ftr" sz="quarter" idx="3"/>
          </p:nvPr>
        </p:nvSpPr>
        <p:spPr bwMode="black">
          <a:xfrm>
            <a:off x="3302177" y="6356349"/>
            <a:ext cx="5587647" cy="365125"/>
          </a:xfrm>
          <a:prstGeom prst="rect">
            <a:avLst/>
          </a:prstGeom>
        </p:spPr>
        <p:txBody>
          <a:bodyPr anchor="ctr"/>
          <a:lstStyle>
            <a:lvl1pPr algn="ctr">
              <a:defRPr sz="1200">
                <a:solidFill>
                  <a:schemeClr val="tx2"/>
                </a:solidFill>
              </a:defRPr>
            </a:lvl1pPr>
          </a:lstStyle>
          <a:p>
            <a:r>
              <a:rPr lang="en-US" dirty="0">
                <a:solidFill>
                  <a:srgbClr val="000000"/>
                </a:solidFill>
              </a:rPr>
              <a:t>Optional Tagline Goes Here </a:t>
            </a:r>
            <a:r>
              <a:rPr lang="en-US" dirty="0">
                <a:solidFill>
                  <a:srgbClr val="003865"/>
                </a:solidFill>
              </a:rPr>
              <a:t>|</a:t>
            </a:r>
            <a:r>
              <a:rPr lang="en-US" dirty="0">
                <a:solidFill>
                  <a:srgbClr val="000000"/>
                </a:solidFill>
              </a:rPr>
              <a:t> mn.gov/</a:t>
            </a:r>
            <a:r>
              <a:rPr lang="en-US" dirty="0" err="1">
                <a:solidFill>
                  <a:srgbClr val="000000"/>
                </a:solidFill>
              </a:rPr>
              <a:t>websiteurl</a:t>
            </a:r>
            <a:endParaRPr lang="en-US" dirty="0">
              <a:solidFill>
                <a:srgbClr val="000000"/>
              </a:solidFill>
            </a:endParaRPr>
          </a:p>
        </p:txBody>
      </p:sp>
      <p:sp>
        <p:nvSpPr>
          <p:cNvPr id="6" name="Slide Number Placeholder 5"/>
          <p:cNvSpPr>
            <a:spLocks noGrp="1"/>
          </p:cNvSpPr>
          <p:nvPr>
            <p:ph type="sldNum" sz="quarter" idx="4"/>
          </p:nvPr>
        </p:nvSpPr>
        <p:spPr bwMode="black">
          <a:xfrm>
            <a:off x="9891132" y="6356350"/>
            <a:ext cx="1462668" cy="365125"/>
          </a:xfrm>
          <a:prstGeom prst="rect">
            <a:avLst/>
          </a:prstGeom>
        </p:spPr>
        <p:txBody>
          <a:bodyPr vert="horz" lIns="91440" tIns="45720" rIns="91440" bIns="45720" rtlCol="0" anchor="ctr"/>
          <a:lstStyle>
            <a:lvl1pPr algn="r">
              <a:defRPr sz="1200">
                <a:solidFill>
                  <a:schemeClr val="tx2"/>
                </a:solidFill>
              </a:defRPr>
            </a:lvl1pPr>
          </a:lstStyle>
          <a:p>
            <a:fld id="{48F63A3B-78C7-47BE-AE5E-E10140E0464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27069609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Lst>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1000"/>
        </a:spcAft>
        <a:buClr>
          <a:schemeClr val="accent1"/>
        </a:buClr>
        <a:buFont typeface="Arial" panose="020B0604020202020204" pitchFamily="34" charset="0"/>
        <a:buChar char="•"/>
        <a:defRPr sz="25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21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dli.mn.gov/business/employment-practices/wage-theft-legislation-2019-and-summaries" TargetMode="External"/><Relationship Id="rId2" Type="http://schemas.openxmlformats.org/officeDocument/2006/relationships/notesSlide" Target="../notesSlides/notesSlide6.xml"/><Relationship Id="rId1" Type="http://schemas.openxmlformats.org/officeDocument/2006/relationships/slideLayout" Target="../slideLayouts/slideLayout50.xml"/><Relationship Id="rId6" Type="http://schemas.openxmlformats.org/officeDocument/2006/relationships/hyperlink" Target="mailto:dli.laborstandards@state.mn.us" TargetMode="External"/><Relationship Id="rId5" Type="http://schemas.openxmlformats.org/officeDocument/2006/relationships/hyperlink" Target="http://www.dli.mn.gov/business/employment-practices/minnesota-wage-and-hour-bulletin" TargetMode="External"/><Relationship Id="rId4" Type="http://schemas.openxmlformats.org/officeDocument/2006/relationships/hyperlink" Target="https://www.dli.mn.gov/business/employment-practices/child-labor-law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dli.mn.gov/business/employment-practices/child-labor-exemptions"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3.jp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solidFill>
                  <a:srgbClr val="000000"/>
                </a:solidFill>
              </a:rPr>
              <a:t> www.dli.mn.gov</a:t>
            </a:r>
            <a:endParaRPr lang="en-US" dirty="0">
              <a:solidFill>
                <a:srgbClr val="000000"/>
              </a:solidFill>
            </a:endParaRPr>
          </a:p>
        </p:txBody>
      </p:sp>
      <p:pic>
        <p:nvPicPr>
          <p:cNvPr id="11" name="Picture Placeholder 10" descr="Minnesota State Capitol" title="Minnesota State Capitol"/>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t="5619" b="5619"/>
          <a:stretch>
            <a:fillRect/>
          </a:stretch>
        </p:blipFill>
        <p:spPr>
          <a:xfrm>
            <a:off x="553211" y="294196"/>
            <a:ext cx="10962025" cy="3395004"/>
          </a:xfrm>
        </p:spPr>
      </p:pic>
      <p:sp>
        <p:nvSpPr>
          <p:cNvPr id="3" name="Text Placeholder 2"/>
          <p:cNvSpPr>
            <a:spLocks noGrp="1"/>
          </p:cNvSpPr>
          <p:nvPr>
            <p:ph type="body" sz="quarter" idx="14"/>
          </p:nvPr>
        </p:nvSpPr>
        <p:spPr>
          <a:xfrm>
            <a:off x="3625851" y="4638154"/>
            <a:ext cx="4940300" cy="1062931"/>
          </a:xfrm>
        </p:spPr>
        <p:txBody>
          <a:bodyPr>
            <a:normAutofit/>
          </a:bodyPr>
          <a:lstStyle/>
          <a:p>
            <a:endParaRPr lang="en-US" sz="1500" dirty="0"/>
          </a:p>
          <a:p>
            <a:r>
              <a:rPr lang="en-US" sz="2000" b="1" dirty="0"/>
              <a:t>Dave Skovholt</a:t>
            </a:r>
            <a:br>
              <a:rPr lang="en-US" sz="2000" b="1" dirty="0"/>
            </a:br>
            <a:r>
              <a:rPr lang="en-US" sz="2000" b="1" dirty="0"/>
              <a:t>Outreach Coordinator| Labor Standards</a:t>
            </a:r>
          </a:p>
        </p:txBody>
      </p:sp>
      <p:sp>
        <p:nvSpPr>
          <p:cNvPr id="2" name="Title 1"/>
          <p:cNvSpPr>
            <a:spLocks noGrp="1"/>
          </p:cNvSpPr>
          <p:nvPr>
            <p:ph type="ctrTitle"/>
          </p:nvPr>
        </p:nvSpPr>
        <p:spPr>
          <a:xfrm>
            <a:off x="553211" y="3689200"/>
            <a:ext cx="10962025" cy="871370"/>
          </a:xfrm>
        </p:spPr>
        <p:txBody>
          <a:bodyPr>
            <a:normAutofit/>
          </a:bodyPr>
          <a:lstStyle/>
          <a:p>
            <a:r>
              <a:rPr lang="en-US" sz="3600" b="1" dirty="0">
                <a:solidFill>
                  <a:srgbClr val="78BE21"/>
                </a:solidFill>
              </a:rPr>
              <a:t>Child Labor Standards in Minnesota</a:t>
            </a:r>
          </a:p>
        </p:txBody>
      </p:sp>
    </p:spTree>
    <p:extLst>
      <p:ext uri="{BB962C8B-B14F-4D97-AF65-F5344CB8AC3E}">
        <p14:creationId xmlns:p14="http://schemas.microsoft.com/office/powerpoint/2010/main" val="3529742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3" name="Text Placeholder 2"/>
          <p:cNvSpPr>
            <a:spLocks noGrp="1"/>
          </p:cNvSpPr>
          <p:nvPr>
            <p:ph type="body" sz="quarter" idx="13"/>
          </p:nvPr>
        </p:nvSpPr>
        <p:spPr>
          <a:xfrm>
            <a:off x="838199" y="3521123"/>
            <a:ext cx="11153503" cy="2681374"/>
          </a:xfrm>
        </p:spPr>
        <p:txBody>
          <a:bodyPr>
            <a:normAutofit/>
          </a:bodyPr>
          <a:lstStyle/>
          <a:p>
            <a:pPr marL="342900" indent="-342900" algn="l">
              <a:buFont typeface="Arial" panose="020B0604020202020204" pitchFamily="34" charset="0"/>
              <a:buChar char="•"/>
            </a:pPr>
            <a:r>
              <a:rPr lang="en-US" dirty="0"/>
              <a:t>Visit DLI’s webpage about the new law:  </a:t>
            </a:r>
            <a:r>
              <a:rPr lang="en-US" dirty="0">
                <a:hlinkClick r:id="rId3"/>
              </a:rPr>
              <a:t>www.dli.mn.gov/business/employment-practices/wage-theft-legislation-2019-and-summaries</a:t>
            </a:r>
            <a:r>
              <a:rPr lang="en-US" dirty="0"/>
              <a:t>.</a:t>
            </a:r>
          </a:p>
          <a:p>
            <a:pPr marL="342900" indent="-342900" algn="l">
              <a:buFont typeface="Arial" panose="020B0604020202020204" pitchFamily="34" charset="0"/>
              <a:buChar char="•"/>
            </a:pPr>
            <a:r>
              <a:rPr lang="en-US" dirty="0"/>
              <a:t>View DLI’s child labor materials and overview video:  </a:t>
            </a:r>
            <a:r>
              <a:rPr lang="en-US" dirty="0">
                <a:hlinkClick r:id="rId4"/>
              </a:rPr>
              <a:t>https://www.dli.mn.gov/business/employment-practices/child-labor-laws</a:t>
            </a:r>
            <a:endParaRPr lang="en-US" dirty="0"/>
          </a:p>
          <a:p>
            <a:pPr marL="342900" indent="-342900" algn="l">
              <a:buFont typeface="Arial" panose="020B0604020202020204" pitchFamily="34" charset="0"/>
              <a:buChar char="•"/>
            </a:pPr>
            <a:r>
              <a:rPr lang="en-US" dirty="0"/>
              <a:t>Sign up for our </a:t>
            </a:r>
            <a:r>
              <a:rPr lang="en-US" i="1" dirty="0"/>
              <a:t>Wage and Hour Bulletin</a:t>
            </a:r>
            <a:r>
              <a:rPr lang="en-US" dirty="0"/>
              <a:t>:  </a:t>
            </a:r>
            <a:r>
              <a:rPr lang="en-US" dirty="0">
                <a:hlinkClick r:id="rId5"/>
              </a:rPr>
              <a:t>www.dli.mn.gov/business/employment-practices/minnesota-wage-and-hour-bulletin</a:t>
            </a:r>
            <a:endParaRPr lang="en-US" dirty="0"/>
          </a:p>
          <a:p>
            <a:pPr marL="342900" indent="-342900" algn="l">
              <a:buFont typeface="Arial" panose="020B0604020202020204" pitchFamily="34" charset="0"/>
              <a:buChar char="•"/>
            </a:pPr>
            <a:r>
              <a:rPr lang="en-US" dirty="0"/>
              <a:t>Contact DLI’s Labor Standards at 651-284-5075 or </a:t>
            </a:r>
            <a:r>
              <a:rPr lang="en-US" dirty="0">
                <a:hlinkClick r:id="rId6"/>
              </a:rPr>
              <a:t>dli.laborstandards@state.mn.us</a:t>
            </a:r>
            <a:r>
              <a:rPr lang="en-US" dirty="0"/>
              <a:t>.</a:t>
            </a:r>
          </a:p>
        </p:txBody>
      </p:sp>
      <p:sp>
        <p:nvSpPr>
          <p:cNvPr id="6" name="Slide Number Placeholder 5"/>
          <p:cNvSpPr>
            <a:spLocks noGrp="1"/>
          </p:cNvSpPr>
          <p:nvPr>
            <p:ph type="sldNum" sz="quarter" idx="11"/>
          </p:nvPr>
        </p:nvSpPr>
        <p:spPr>
          <a:xfrm>
            <a:off x="10714091" y="6356350"/>
            <a:ext cx="1462668" cy="365125"/>
          </a:xfrm>
        </p:spPr>
        <p:txBody>
          <a:bodyPr/>
          <a:lstStyle/>
          <a:p>
            <a:fld id="{48F63A3B-78C7-47BE-AE5E-E10140E04643}" type="slidenum">
              <a:rPr lang="en-US" smtClean="0">
                <a:solidFill>
                  <a:srgbClr val="003865"/>
                </a:solidFill>
              </a:rPr>
              <a:pPr/>
              <a:t>10</a:t>
            </a:fld>
            <a:endParaRPr lang="en-US" dirty="0">
              <a:solidFill>
                <a:srgbClr val="003865"/>
              </a:solidFill>
            </a:endParaRPr>
          </a:p>
        </p:txBody>
      </p:sp>
    </p:spTree>
    <p:extLst>
      <p:ext uri="{BB962C8B-B14F-4D97-AF65-F5344CB8AC3E}">
        <p14:creationId xmlns:p14="http://schemas.microsoft.com/office/powerpoint/2010/main" val="21999740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“Three Paths” of Minnesota Child Labor Standards</a:t>
            </a:r>
          </a:p>
        </p:txBody>
      </p:sp>
      <p:sp>
        <p:nvSpPr>
          <p:cNvPr id="4" name="Footer Placeholder 3"/>
          <p:cNvSpPr>
            <a:spLocks noGrp="1"/>
          </p:cNvSpPr>
          <p:nvPr>
            <p:ph type="ftr" sz="quarter" idx="3"/>
          </p:nvPr>
        </p:nvSpPr>
        <p:spPr/>
        <p:txBody>
          <a:bodyPr/>
          <a:lstStyle/>
          <a:p>
            <a:r>
              <a:rPr lang="en-US" dirty="0">
                <a:solidFill>
                  <a:srgbClr val="000000"/>
                </a:solidFill>
              </a:rPr>
              <a:t> </a:t>
            </a:r>
            <a:r>
              <a:rPr lang="en-US" sz="1200" dirty="0">
                <a:solidFill>
                  <a:srgbClr val="000000"/>
                </a:solidFill>
              </a:rPr>
              <a:t>The “Three Paths” of Minnesota Child Labor Laws</a:t>
            </a:r>
            <a:r>
              <a:rPr lang="en-US" sz="1200" dirty="0">
                <a:solidFill>
                  <a:srgbClr val="003865"/>
                </a:solidFill>
              </a:rPr>
              <a:t> |</a:t>
            </a:r>
            <a:r>
              <a:rPr lang="en-US" sz="1200" dirty="0">
                <a:solidFill>
                  <a:srgbClr val="000000"/>
                </a:solidFill>
              </a:rPr>
              <a:t> www.dli.mn.gov</a:t>
            </a:r>
          </a:p>
        </p:txBody>
      </p:sp>
      <p:graphicFrame>
        <p:nvGraphicFramePr>
          <p:cNvPr id="8" name="Table 7">
            <a:extLst>
              <a:ext uri="{FF2B5EF4-FFF2-40B4-BE49-F238E27FC236}">
                <a16:creationId xmlns:a16="http://schemas.microsoft.com/office/drawing/2014/main" id="{D14CC4AC-8D8C-4858-8E37-0EC0FEA69DFB}"/>
              </a:ext>
            </a:extLst>
          </p:cNvPr>
          <p:cNvGraphicFramePr>
            <a:graphicFrameLocks noGrp="1"/>
          </p:cNvGraphicFramePr>
          <p:nvPr>
            <p:extLst>
              <p:ext uri="{D42A27DB-BD31-4B8C-83A1-F6EECF244321}">
                <p14:modId xmlns:p14="http://schemas.microsoft.com/office/powerpoint/2010/main" val="3245696178"/>
              </p:ext>
            </p:extLst>
          </p:nvPr>
        </p:nvGraphicFramePr>
        <p:xfrm>
          <a:off x="328654" y="1673380"/>
          <a:ext cx="11145080" cy="3883562"/>
        </p:xfrm>
        <a:graphic>
          <a:graphicData uri="http://schemas.openxmlformats.org/drawingml/2006/table">
            <a:tbl>
              <a:tblPr firstRow="1" bandRow="1">
                <a:tableStyleId>{5C22544A-7EE6-4342-B048-85BDC9FD1C3A}</a:tableStyleId>
              </a:tblPr>
              <a:tblGrid>
                <a:gridCol w="2786270">
                  <a:extLst>
                    <a:ext uri="{9D8B030D-6E8A-4147-A177-3AD203B41FA5}">
                      <a16:colId xmlns:a16="http://schemas.microsoft.com/office/drawing/2014/main" val="509184395"/>
                    </a:ext>
                  </a:extLst>
                </a:gridCol>
                <a:gridCol w="2786270">
                  <a:extLst>
                    <a:ext uri="{9D8B030D-6E8A-4147-A177-3AD203B41FA5}">
                      <a16:colId xmlns:a16="http://schemas.microsoft.com/office/drawing/2014/main" val="1382433572"/>
                    </a:ext>
                  </a:extLst>
                </a:gridCol>
                <a:gridCol w="2786270">
                  <a:extLst>
                    <a:ext uri="{9D8B030D-6E8A-4147-A177-3AD203B41FA5}">
                      <a16:colId xmlns:a16="http://schemas.microsoft.com/office/drawing/2014/main" val="1330447570"/>
                    </a:ext>
                  </a:extLst>
                </a:gridCol>
                <a:gridCol w="2786270">
                  <a:extLst>
                    <a:ext uri="{9D8B030D-6E8A-4147-A177-3AD203B41FA5}">
                      <a16:colId xmlns:a16="http://schemas.microsoft.com/office/drawing/2014/main" val="1359964727"/>
                    </a:ext>
                  </a:extLst>
                </a:gridCol>
              </a:tblGrid>
              <a:tr h="431702">
                <a:tc>
                  <a:txBody>
                    <a:bodyPr/>
                    <a:lstStyle/>
                    <a:p>
                      <a:r>
                        <a:rPr lang="en-US" dirty="0"/>
                        <a:t>Question</a:t>
                      </a:r>
                    </a:p>
                  </a:txBody>
                  <a:tcPr/>
                </a:tc>
                <a:tc>
                  <a:txBody>
                    <a:bodyPr/>
                    <a:lstStyle/>
                    <a:p>
                      <a:r>
                        <a:rPr lang="en-US" dirty="0"/>
                        <a:t>Minor &lt;14 Years of Age</a:t>
                      </a:r>
                    </a:p>
                  </a:txBody>
                  <a:tcPr/>
                </a:tc>
                <a:tc>
                  <a:txBody>
                    <a:bodyPr/>
                    <a:lstStyle/>
                    <a:p>
                      <a:r>
                        <a:rPr lang="en-US" dirty="0"/>
                        <a:t>Minor &lt;16 Years of Age</a:t>
                      </a:r>
                    </a:p>
                  </a:txBody>
                  <a:tcPr/>
                </a:tc>
                <a:tc>
                  <a:txBody>
                    <a:bodyPr/>
                    <a:lstStyle/>
                    <a:p>
                      <a:r>
                        <a:rPr lang="en-US" dirty="0"/>
                        <a:t>Minor &lt;18 Years of Age</a:t>
                      </a:r>
                    </a:p>
                  </a:txBody>
                  <a:tcPr/>
                </a:tc>
                <a:extLst>
                  <a:ext uri="{0D108BD9-81ED-4DB2-BD59-A6C34878D82A}">
                    <a16:rowId xmlns:a16="http://schemas.microsoft.com/office/drawing/2014/main" val="776518941"/>
                  </a:ext>
                </a:extLst>
              </a:tr>
              <a:tr h="538704">
                <a:tc>
                  <a:txBody>
                    <a:bodyPr/>
                    <a:lstStyle/>
                    <a:p>
                      <a:r>
                        <a:rPr lang="en-US" dirty="0"/>
                        <a:t>Can the Minor Work?</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Generally not able to work except by exemption or by permit.</a:t>
                      </a:r>
                    </a:p>
                    <a:p>
                      <a:endParaRPr lang="en-US"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Generally able to work at 14 years of age.</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Generally able to work at 14 years of age.</a:t>
                      </a:r>
                    </a:p>
                  </a:txBody>
                  <a:tcPr/>
                </a:tc>
                <a:extLst>
                  <a:ext uri="{0D108BD9-81ED-4DB2-BD59-A6C34878D82A}">
                    <a16:rowId xmlns:a16="http://schemas.microsoft.com/office/drawing/2014/main" val="2949688390"/>
                  </a:ext>
                </a:extLst>
              </a:tr>
              <a:tr h="53870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Are There Occupations That the Minor May Not Engage In?</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Subject to all hazardous occupations restrictions—unless an exemption is met.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Subject to all hazardous occupations restrictions—unless an exemption is met.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Subject to hazardous occupations restrictions for minors under the age of 18 unless exemption is met.</a:t>
                      </a:r>
                    </a:p>
                  </a:txBody>
                  <a:tcPr/>
                </a:tc>
                <a:extLst>
                  <a:ext uri="{0D108BD9-81ED-4DB2-BD59-A6C34878D82A}">
                    <a16:rowId xmlns:a16="http://schemas.microsoft.com/office/drawing/2014/main" val="2949786217"/>
                  </a:ext>
                </a:extLst>
              </a:tr>
              <a:tr h="53870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What Hours Can the Minor Work? </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Between 7:00 a.m. – 9:00 p.m. only, maximum of 8 hours in 24-hour period and 40 hours in a week. Employment during school hours requires employment certificate.</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Between 7:00 a.m. – 9:00 p.m. only, maximum of 8 hours in 24-hour period and 40 hours in a week. Employment during school hours requires employment certificate.</a:t>
                      </a:r>
                    </a:p>
                  </a:txBody>
                  <a:tcPr/>
                </a:tc>
                <a:tc>
                  <a:txBody>
                    <a:bodyPr/>
                    <a:lstStyle/>
                    <a:p>
                      <a:r>
                        <a:rPr lang="en-US" dirty="0"/>
                        <a:t>High school students cannot work after 11:00 p.m. on evening before school day or before 5:00 a.m. on school day, except can work until 11:30 p.m. and at 4:30 a.m. with written parental permission. </a:t>
                      </a:r>
                    </a:p>
                  </a:txBody>
                  <a:tcPr/>
                </a:tc>
                <a:extLst>
                  <a:ext uri="{0D108BD9-81ED-4DB2-BD59-A6C34878D82A}">
                    <a16:rowId xmlns:a16="http://schemas.microsoft.com/office/drawing/2014/main" val="1256376713"/>
                  </a:ext>
                </a:extLst>
              </a:tr>
              <a:tr h="53870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Can the Minor Work During School Hours?</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If working during school hours, must obtain employment certificate—unless an exemption is met.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If working during school hours, must obtain employment certificate – unless an exemption is met.</a:t>
                      </a:r>
                    </a:p>
                  </a:txBody>
                  <a:tcPr/>
                </a:tc>
                <a:tc>
                  <a:txBody>
                    <a:bodyPr/>
                    <a:lstStyle/>
                    <a:p>
                      <a:r>
                        <a:rPr lang="en-US" dirty="0"/>
                        <a:t>No limitation on working during school hours.</a:t>
                      </a:r>
                    </a:p>
                  </a:txBody>
                  <a:tcPr/>
                </a:tc>
                <a:extLst>
                  <a:ext uri="{0D108BD9-81ED-4DB2-BD59-A6C34878D82A}">
                    <a16:rowId xmlns:a16="http://schemas.microsoft.com/office/drawing/2014/main" val="687344715"/>
                  </a:ext>
                </a:extLst>
              </a:tr>
            </a:tbl>
          </a:graphicData>
        </a:graphic>
      </p:graphicFrame>
    </p:spTree>
    <p:extLst>
      <p:ext uri="{BB962C8B-B14F-4D97-AF65-F5344CB8AC3E}">
        <p14:creationId xmlns:p14="http://schemas.microsoft.com/office/powerpoint/2010/main" val="1714302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5435-0F78-4C7D-884B-FFE02C16D15F}"/>
              </a:ext>
            </a:extLst>
          </p:cNvPr>
          <p:cNvSpPr>
            <a:spLocks noGrp="1"/>
          </p:cNvSpPr>
          <p:nvPr>
            <p:ph type="title"/>
          </p:nvPr>
        </p:nvSpPr>
        <p:spPr/>
        <p:txBody>
          <a:bodyPr/>
          <a:lstStyle/>
          <a:p>
            <a:r>
              <a:rPr lang="en-US" dirty="0"/>
              <a:t>Special Concern: The Presence of Liquor</a:t>
            </a:r>
          </a:p>
        </p:txBody>
      </p:sp>
      <p:sp>
        <p:nvSpPr>
          <p:cNvPr id="3" name="Content Placeholder 2">
            <a:extLst>
              <a:ext uri="{FF2B5EF4-FFF2-40B4-BE49-F238E27FC236}">
                <a16:creationId xmlns:a16="http://schemas.microsoft.com/office/drawing/2014/main" id="{BAC707F0-854C-4B37-A61C-5F06EDEC2EA9}"/>
              </a:ext>
            </a:extLst>
          </p:cNvPr>
          <p:cNvSpPr>
            <a:spLocks noGrp="1"/>
          </p:cNvSpPr>
          <p:nvPr>
            <p:ph idx="1"/>
          </p:nvPr>
        </p:nvSpPr>
        <p:spPr/>
        <p:txBody>
          <a:bodyPr/>
          <a:lstStyle/>
          <a:p>
            <a:r>
              <a:rPr lang="en-US" dirty="0"/>
              <a:t>Generally, minors under the age of 18 cannot work in rooms or areas where liquor is consumed or served, or in tasks prohibited by law that involve the sale, service, dispensation, or handling of liquor. </a:t>
            </a:r>
          </a:p>
          <a:p>
            <a:r>
              <a:rPr lang="en-US" dirty="0"/>
              <a:t>Minors who have reached the age of 16 can be employed:</a:t>
            </a:r>
          </a:p>
          <a:p>
            <a:pPr lvl="1"/>
            <a:r>
              <a:rPr lang="en-US" dirty="0"/>
              <a:t>As a Busser, Dishwasher, and Host in rooms/areas of a restaurant, hotel, motel, or resort where the presence of intoxicating liquor is incidental to food service or preparation;</a:t>
            </a:r>
          </a:p>
          <a:p>
            <a:pPr lvl="1"/>
            <a:r>
              <a:rPr lang="en-US" dirty="0"/>
              <a:t>As a Busser, Dishwasher, Host, or Server in rooms/areas where the presence of 3.2 percent malt liquor is incidental to food service or preparation;</a:t>
            </a:r>
          </a:p>
          <a:p>
            <a:pPr lvl="1"/>
            <a:r>
              <a:rPr lang="en-US" dirty="0"/>
              <a:t>To provide musical entertainment in those rooms/areas where the presence of intoxicating liquor and 3.2 percent malt liquor is incidental to food service or preparation; and</a:t>
            </a:r>
          </a:p>
          <a:p>
            <a:pPr lvl="1"/>
            <a:r>
              <a:rPr lang="en-US" dirty="0"/>
              <a:t>In occupations not prohibited by law in rooms or areas where no liquor is consumed or served.</a:t>
            </a:r>
          </a:p>
        </p:txBody>
      </p:sp>
      <p:sp>
        <p:nvSpPr>
          <p:cNvPr id="4" name="Footer Placeholder 3">
            <a:extLst>
              <a:ext uri="{FF2B5EF4-FFF2-40B4-BE49-F238E27FC236}">
                <a16:creationId xmlns:a16="http://schemas.microsoft.com/office/drawing/2014/main" id="{D863684C-CC9A-4DBB-980F-6EB59C4766EC}"/>
              </a:ext>
            </a:extLst>
          </p:cNvPr>
          <p:cNvSpPr>
            <a:spLocks noGrp="1"/>
          </p:cNvSpPr>
          <p:nvPr>
            <p:ph type="ftr" sz="quarter" idx="3"/>
          </p:nvPr>
        </p:nvSpPr>
        <p:spPr/>
        <p:txBody>
          <a:bodyPr/>
          <a:lstStyle/>
          <a:p>
            <a:r>
              <a:rPr lang="en-US" sz="1100" dirty="0">
                <a:solidFill>
                  <a:srgbClr val="000000"/>
                </a:solidFill>
              </a:rPr>
              <a:t>Special Concern: The Presence of Liquor| www.dli.mn.gov</a:t>
            </a:r>
          </a:p>
        </p:txBody>
      </p:sp>
    </p:spTree>
    <p:extLst>
      <p:ext uri="{BB962C8B-B14F-4D97-AF65-F5344CB8AC3E}">
        <p14:creationId xmlns:p14="http://schemas.microsoft.com/office/powerpoint/2010/main" val="3956667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FE9DA03-AD17-47E1-9338-A2CB9B912FA7}"/>
              </a:ext>
            </a:extLst>
          </p:cNvPr>
          <p:cNvSpPr>
            <a:spLocks noGrp="1"/>
          </p:cNvSpPr>
          <p:nvPr>
            <p:ph type="ftr" sz="quarter" idx="3"/>
          </p:nvPr>
        </p:nvSpPr>
        <p:spPr/>
        <p:txBody>
          <a:bodyPr/>
          <a:lstStyle/>
          <a:p>
            <a:r>
              <a:rPr lang="en-US" sz="1100" dirty="0">
                <a:solidFill>
                  <a:srgbClr val="000000"/>
                </a:solidFill>
              </a:rPr>
              <a:t>Hazardous Employments | www.dli.mn.gov</a:t>
            </a:r>
          </a:p>
        </p:txBody>
      </p:sp>
      <p:pic>
        <p:nvPicPr>
          <p:cNvPr id="6" name="Picture 5" descr="A male in pain holding his ankle .">
            <a:extLst>
              <a:ext uri="{FF2B5EF4-FFF2-40B4-BE49-F238E27FC236}">
                <a16:creationId xmlns:a16="http://schemas.microsoft.com/office/drawing/2014/main" id="{860DDA9D-854E-46B6-B0BA-2FFFDD8C76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95636" y="1825625"/>
            <a:ext cx="2816696" cy="4220068"/>
          </a:xfrm>
          <a:prstGeom prst="rect">
            <a:avLst/>
          </a:prstGeom>
        </p:spPr>
      </p:pic>
      <p:sp>
        <p:nvSpPr>
          <p:cNvPr id="3" name="Content Placeholder 2">
            <a:extLst>
              <a:ext uri="{FF2B5EF4-FFF2-40B4-BE49-F238E27FC236}">
                <a16:creationId xmlns:a16="http://schemas.microsoft.com/office/drawing/2014/main" id="{E0710176-CF68-4DEF-8158-6CD98A8BEC0C}"/>
              </a:ext>
            </a:extLst>
          </p:cNvPr>
          <p:cNvSpPr>
            <a:spLocks noGrp="1"/>
          </p:cNvSpPr>
          <p:nvPr>
            <p:ph idx="1"/>
          </p:nvPr>
        </p:nvSpPr>
        <p:spPr>
          <a:xfrm>
            <a:off x="838200" y="1825625"/>
            <a:ext cx="6450367" cy="4351338"/>
          </a:xfrm>
        </p:spPr>
        <p:txBody>
          <a:bodyPr/>
          <a:lstStyle/>
          <a:p>
            <a:r>
              <a:rPr lang="en-US" dirty="0"/>
              <a:t>Examples (subject to limitation in the rule or exemption)</a:t>
            </a:r>
          </a:p>
          <a:p>
            <a:pPr lvl="1"/>
            <a:r>
              <a:rPr lang="en-US" dirty="0"/>
              <a:t>Under 18 (Minn. R. 5200.0910): </a:t>
            </a:r>
          </a:p>
          <a:p>
            <a:pPr lvl="2"/>
            <a:r>
              <a:rPr lang="en-US" dirty="0"/>
              <a:t>In or about construction or building projects, logging or lumbering operations, paper mills, sawmills; to operate or assist in the operation of power-driven machinery; to drive certain motor vehicles; or to work in rooms or areas where certain alcohol is served or consumed, or in any tasks involving the serving, dispensing, or handling of alcohol that are consumed on premises.</a:t>
            </a:r>
          </a:p>
          <a:p>
            <a:pPr lvl="1"/>
            <a:r>
              <a:rPr lang="en-US" dirty="0"/>
              <a:t>Under 16 (Minn. R. 5200.0920):</a:t>
            </a:r>
          </a:p>
          <a:p>
            <a:pPr lvl="2"/>
            <a:r>
              <a:rPr lang="en-US" dirty="0"/>
              <a:t>To lift, carry, or personally care for patients in hospitals or nursing homes; to operate or assist in the operation of machinery including farm type tractors and other self-propelled vehicles, snow blowers and other power-driven lawn and garden equipment; in walk-in meat freezers or meat coolers; or in any occupation in agriculture that the U.S. secretary of labor finds to be hazardous for minors under the age of 16.</a:t>
            </a:r>
          </a:p>
          <a:p>
            <a:endParaRPr lang="en-US" dirty="0"/>
          </a:p>
        </p:txBody>
      </p:sp>
      <p:sp>
        <p:nvSpPr>
          <p:cNvPr id="2" name="Title 1">
            <a:extLst>
              <a:ext uri="{FF2B5EF4-FFF2-40B4-BE49-F238E27FC236}">
                <a16:creationId xmlns:a16="http://schemas.microsoft.com/office/drawing/2014/main" id="{EE26F4D2-BB74-4BA4-A9A1-A3EA91FEAAD1}"/>
              </a:ext>
            </a:extLst>
          </p:cNvPr>
          <p:cNvSpPr>
            <a:spLocks noGrp="1"/>
          </p:cNvSpPr>
          <p:nvPr>
            <p:ph type="title"/>
          </p:nvPr>
        </p:nvSpPr>
        <p:spPr/>
        <p:txBody>
          <a:bodyPr/>
          <a:lstStyle/>
          <a:p>
            <a:r>
              <a:rPr lang="en-US" dirty="0"/>
              <a:t>Hazardous Employment Activities</a:t>
            </a:r>
          </a:p>
        </p:txBody>
      </p:sp>
    </p:spTree>
    <p:extLst>
      <p:ext uri="{BB962C8B-B14F-4D97-AF65-F5344CB8AC3E}">
        <p14:creationId xmlns:p14="http://schemas.microsoft.com/office/powerpoint/2010/main" val="3963362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CA753-8803-452C-8639-FDA1C6634B74}"/>
              </a:ext>
            </a:extLst>
          </p:cNvPr>
          <p:cNvSpPr>
            <a:spLocks noGrp="1"/>
          </p:cNvSpPr>
          <p:nvPr>
            <p:ph type="title"/>
          </p:nvPr>
        </p:nvSpPr>
        <p:spPr/>
        <p:txBody>
          <a:bodyPr/>
          <a:lstStyle/>
          <a:p>
            <a:r>
              <a:rPr lang="en-US" dirty="0"/>
              <a:t>Hazardous Employment Activities – Statue and Rule-based Exemptions</a:t>
            </a:r>
          </a:p>
        </p:txBody>
      </p:sp>
      <p:sp>
        <p:nvSpPr>
          <p:cNvPr id="3" name="Content Placeholder 2">
            <a:extLst>
              <a:ext uri="{FF2B5EF4-FFF2-40B4-BE49-F238E27FC236}">
                <a16:creationId xmlns:a16="http://schemas.microsoft.com/office/drawing/2014/main" id="{0ACECB4A-3E39-40F2-81B1-9AF44EE56374}"/>
              </a:ext>
            </a:extLst>
          </p:cNvPr>
          <p:cNvSpPr>
            <a:spLocks noGrp="1"/>
          </p:cNvSpPr>
          <p:nvPr>
            <p:ph idx="1"/>
          </p:nvPr>
        </p:nvSpPr>
        <p:spPr/>
        <p:txBody>
          <a:bodyPr>
            <a:normAutofit fontScale="92500" lnSpcReduction="10000"/>
          </a:bodyPr>
          <a:lstStyle/>
          <a:p>
            <a:r>
              <a:rPr lang="en-US" dirty="0"/>
              <a:t>Approved training programs:</a:t>
            </a:r>
          </a:p>
          <a:p>
            <a:pPr lvl="1"/>
            <a:r>
              <a:rPr lang="en-US" sz="1700" dirty="0"/>
              <a:t>State-approved apprenticeship training program or a training program approved by the Division of Vocational-Technical Education, Minnesota Department of Education</a:t>
            </a:r>
          </a:p>
          <a:p>
            <a:pPr lvl="1"/>
            <a:r>
              <a:rPr lang="en-US" sz="1700" dirty="0"/>
              <a:t>Minors participating in training programs approved by DLI’s commissioner; </a:t>
            </a:r>
          </a:p>
          <a:p>
            <a:pPr lvl="1"/>
            <a:r>
              <a:rPr lang="en-US" sz="1700" dirty="0"/>
              <a:t>Students in a valid apprenticeship program taught or required by a trade union; the commissioners of DLI, MDE, or DEED; the Board of Trustees of MNSCU; or the Board of Regents of the U of MN.</a:t>
            </a:r>
            <a:endParaRPr lang="en-US" dirty="0"/>
          </a:p>
          <a:p>
            <a:r>
              <a:rPr lang="en-US" dirty="0"/>
              <a:t>Minors working for a family farm corporation where the minor’s parent is a member of the family farm corporation</a:t>
            </a:r>
          </a:p>
          <a:p>
            <a:r>
              <a:rPr lang="en-US" dirty="0"/>
              <a:t>Minors working for corporations owned by one or both parents, where the daily corporate business is supervised by the parent(s) </a:t>
            </a:r>
          </a:p>
          <a:p>
            <a:r>
              <a:rPr lang="en-US" dirty="0"/>
              <a:t>Performer/newspaper carriers/youth athletic referees/home chores/babysitting: 181A.07</a:t>
            </a:r>
          </a:p>
          <a:p>
            <a:r>
              <a:rPr lang="en-US" dirty="0"/>
              <a:t>Tasks outside the area of hazard	</a:t>
            </a:r>
          </a:p>
          <a:p>
            <a:r>
              <a:rPr lang="en-US" dirty="0"/>
              <a:t>High school graduates who are 17 years of age</a:t>
            </a:r>
          </a:p>
        </p:txBody>
      </p:sp>
      <p:sp>
        <p:nvSpPr>
          <p:cNvPr id="4" name="Footer Placeholder 3">
            <a:extLst>
              <a:ext uri="{FF2B5EF4-FFF2-40B4-BE49-F238E27FC236}">
                <a16:creationId xmlns:a16="http://schemas.microsoft.com/office/drawing/2014/main" id="{B0F9F9B1-A80D-4C04-B8A5-600C46ACCDBA}"/>
              </a:ext>
            </a:extLst>
          </p:cNvPr>
          <p:cNvSpPr>
            <a:spLocks noGrp="1"/>
          </p:cNvSpPr>
          <p:nvPr>
            <p:ph type="ftr" sz="quarter" idx="3"/>
          </p:nvPr>
        </p:nvSpPr>
        <p:spPr/>
        <p:txBody>
          <a:bodyPr/>
          <a:lstStyle/>
          <a:p>
            <a:r>
              <a:rPr lang="en-US" sz="1100" dirty="0">
                <a:solidFill>
                  <a:srgbClr val="000000"/>
                </a:solidFill>
              </a:rPr>
              <a:t>Hazardous Occupations – Rule-based Exemptions |</a:t>
            </a:r>
            <a:r>
              <a:rPr lang="en-US" dirty="0">
                <a:solidFill>
                  <a:srgbClr val="000000"/>
                </a:solidFill>
              </a:rPr>
              <a:t> </a:t>
            </a:r>
            <a:r>
              <a:rPr lang="en-US" sz="1100" dirty="0">
                <a:solidFill>
                  <a:srgbClr val="000000"/>
                </a:solidFill>
              </a:rPr>
              <a:t>www.dli.mn.gov</a:t>
            </a:r>
            <a:endParaRPr lang="en-US" dirty="0">
              <a:solidFill>
                <a:srgbClr val="000000"/>
              </a:solidFill>
            </a:endParaRPr>
          </a:p>
        </p:txBody>
      </p:sp>
      <p:pic>
        <p:nvPicPr>
          <p:cNvPr id="5" name="Picture 4">
            <a:extLst>
              <a:ext uri="{FF2B5EF4-FFF2-40B4-BE49-F238E27FC236}">
                <a16:creationId xmlns:a16="http://schemas.microsoft.com/office/drawing/2014/main" id="{8D86BAB0-9D0B-4B27-849A-CB7ADAADE8E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52907" y="4613945"/>
            <a:ext cx="2070895" cy="1620496"/>
          </a:xfrm>
          <a:prstGeom prst="rect">
            <a:avLst/>
          </a:prstGeom>
        </p:spPr>
      </p:pic>
    </p:spTree>
    <p:extLst>
      <p:ext uri="{BB962C8B-B14F-4D97-AF65-F5344CB8AC3E}">
        <p14:creationId xmlns:p14="http://schemas.microsoft.com/office/powerpoint/2010/main" val="842293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06875-D2F5-463A-88E0-6238C7B9124E}"/>
              </a:ext>
            </a:extLst>
          </p:cNvPr>
          <p:cNvSpPr>
            <a:spLocks noGrp="1"/>
          </p:cNvSpPr>
          <p:nvPr>
            <p:ph type="title"/>
          </p:nvPr>
        </p:nvSpPr>
        <p:spPr/>
        <p:txBody>
          <a:bodyPr/>
          <a:lstStyle/>
          <a:p>
            <a:r>
              <a:rPr lang="en-US" dirty="0"/>
              <a:t>DLI Child Labor Exemption Permits</a:t>
            </a:r>
          </a:p>
        </p:txBody>
      </p:sp>
      <p:sp>
        <p:nvSpPr>
          <p:cNvPr id="3" name="Content Placeholder 2">
            <a:extLst>
              <a:ext uri="{FF2B5EF4-FFF2-40B4-BE49-F238E27FC236}">
                <a16:creationId xmlns:a16="http://schemas.microsoft.com/office/drawing/2014/main" id="{146701BF-2C23-4E94-8E8F-3639ACDA6630}"/>
              </a:ext>
            </a:extLst>
          </p:cNvPr>
          <p:cNvSpPr>
            <a:spLocks noGrp="1"/>
          </p:cNvSpPr>
          <p:nvPr>
            <p:ph idx="1"/>
          </p:nvPr>
        </p:nvSpPr>
        <p:spPr>
          <a:xfrm>
            <a:off x="838200" y="1825625"/>
            <a:ext cx="5713520" cy="4351338"/>
          </a:xfrm>
        </p:spPr>
        <p:txBody>
          <a:bodyPr/>
          <a:lstStyle/>
          <a:p>
            <a:r>
              <a:rPr lang="en-US" dirty="0"/>
              <a:t>DLI receives applications for child labor exemption permits</a:t>
            </a:r>
          </a:p>
          <a:p>
            <a:pPr lvl="1"/>
            <a:r>
              <a:rPr lang="en-US" dirty="0"/>
              <a:t>Must be filed by the minor’s parent, guardian, school official, or youth employment specialist.</a:t>
            </a:r>
          </a:p>
          <a:p>
            <a:pPr lvl="1"/>
            <a:r>
              <a:rPr lang="en-US" dirty="0"/>
              <a:t>Assessed on a case-by-case basis, granted if the permit would be in the best interest of the minor.</a:t>
            </a:r>
          </a:p>
          <a:p>
            <a:pPr lvl="1"/>
            <a:r>
              <a:rPr lang="en-US" dirty="0"/>
              <a:t>Permits can be sought and may be granted for any of the child labor laws and rules.</a:t>
            </a:r>
          </a:p>
          <a:p>
            <a:pPr lvl="1"/>
            <a:r>
              <a:rPr lang="en-US" dirty="0"/>
              <a:t>Turnaround time varies by season.</a:t>
            </a:r>
          </a:p>
          <a:p>
            <a:pPr lvl="1"/>
            <a:r>
              <a:rPr lang="en-US" dirty="0"/>
              <a:t>Permits are available as fillable PDFs at </a:t>
            </a:r>
            <a:r>
              <a:rPr lang="en-US" dirty="0">
                <a:hlinkClick r:id="rId2"/>
              </a:rPr>
              <a:t>https://www.dli.mn.gov/business/employment-practices/child-labor-exemptions</a:t>
            </a:r>
            <a:endParaRPr lang="en-US" dirty="0"/>
          </a:p>
        </p:txBody>
      </p:sp>
      <p:sp>
        <p:nvSpPr>
          <p:cNvPr id="4" name="Footer Placeholder 3">
            <a:extLst>
              <a:ext uri="{FF2B5EF4-FFF2-40B4-BE49-F238E27FC236}">
                <a16:creationId xmlns:a16="http://schemas.microsoft.com/office/drawing/2014/main" id="{DE50FB66-F1CF-4A57-B714-3D80FFF377F8}"/>
              </a:ext>
            </a:extLst>
          </p:cNvPr>
          <p:cNvSpPr>
            <a:spLocks noGrp="1"/>
          </p:cNvSpPr>
          <p:nvPr>
            <p:ph type="ftr" sz="quarter" idx="3"/>
          </p:nvPr>
        </p:nvSpPr>
        <p:spPr/>
        <p:txBody>
          <a:bodyPr/>
          <a:lstStyle/>
          <a:p>
            <a:r>
              <a:rPr lang="en-US" sz="1100" dirty="0">
                <a:solidFill>
                  <a:srgbClr val="000000"/>
                </a:solidFill>
              </a:rPr>
              <a:t>DLI Child Labor Exemption Permits |</a:t>
            </a:r>
            <a:r>
              <a:rPr lang="en-US" dirty="0">
                <a:solidFill>
                  <a:srgbClr val="000000"/>
                </a:solidFill>
              </a:rPr>
              <a:t> </a:t>
            </a:r>
            <a:r>
              <a:rPr lang="en-US" sz="1100" dirty="0">
                <a:solidFill>
                  <a:srgbClr val="000000"/>
                </a:solidFill>
              </a:rPr>
              <a:t>www.dli.mn.gov</a:t>
            </a:r>
            <a:endParaRPr lang="en-US" dirty="0">
              <a:solidFill>
                <a:srgbClr val="000000"/>
              </a:solidFill>
            </a:endParaRPr>
          </a:p>
        </p:txBody>
      </p:sp>
      <p:pic>
        <p:nvPicPr>
          <p:cNvPr id="6" name="Picture 5">
            <a:extLst>
              <a:ext uri="{FF2B5EF4-FFF2-40B4-BE49-F238E27FC236}">
                <a16:creationId xmlns:a16="http://schemas.microsoft.com/office/drawing/2014/main" id="{A2498B22-62CC-48A9-9047-9BD459D09CA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4595" y="2135591"/>
            <a:ext cx="5048318" cy="3365864"/>
          </a:xfrm>
          <a:prstGeom prst="rect">
            <a:avLst/>
          </a:prstGeom>
        </p:spPr>
      </p:pic>
    </p:spTree>
    <p:extLst>
      <p:ext uri="{BB962C8B-B14F-4D97-AF65-F5344CB8AC3E}">
        <p14:creationId xmlns:p14="http://schemas.microsoft.com/office/powerpoint/2010/main" val="3196613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State law – Minimum wage</a:t>
            </a:r>
            <a:endParaRPr lang="en-US" dirty="0"/>
          </a:p>
        </p:txBody>
      </p:sp>
      <p:sp>
        <p:nvSpPr>
          <p:cNvPr id="5" name="Footer Placeholder 4"/>
          <p:cNvSpPr>
            <a:spLocks noGrp="1"/>
          </p:cNvSpPr>
          <p:nvPr>
            <p:ph type="ftr" sz="quarter" idx="3"/>
          </p:nvPr>
        </p:nvSpPr>
        <p:spPr/>
        <p:txBody>
          <a:bodyPr/>
          <a:lstStyle/>
          <a:p>
            <a:r>
              <a:rPr lang="en-US" dirty="0">
                <a:solidFill>
                  <a:srgbClr val="000000"/>
                </a:solidFill>
              </a:rPr>
              <a:t>State law – Minimum wage </a:t>
            </a:r>
            <a:r>
              <a:rPr lang="en-US" dirty="0">
                <a:solidFill>
                  <a:srgbClr val="003865"/>
                </a:solidFill>
              </a:rPr>
              <a:t>|</a:t>
            </a:r>
            <a:r>
              <a:rPr lang="en-US" dirty="0">
                <a:solidFill>
                  <a:srgbClr val="000000"/>
                </a:solidFill>
              </a:rPr>
              <a:t> www.dli.mn.gov</a:t>
            </a:r>
          </a:p>
        </p:txBody>
      </p:sp>
      <p:sp>
        <p:nvSpPr>
          <p:cNvPr id="9" name="TextBox 8"/>
          <p:cNvSpPr txBox="1"/>
          <p:nvPr/>
        </p:nvSpPr>
        <p:spPr>
          <a:xfrm>
            <a:off x="2118997" y="5795647"/>
            <a:ext cx="7086599" cy="369332"/>
          </a:xfrm>
          <a:prstGeom prst="rect">
            <a:avLst/>
          </a:prstGeom>
          <a:noFill/>
        </p:spPr>
        <p:txBody>
          <a:bodyPr wrap="square" rtlCol="0">
            <a:spAutoFit/>
          </a:bodyPr>
          <a:lstStyle/>
          <a:p>
            <a:pPr algn="ctr"/>
            <a:r>
              <a:rPr lang="en-US" dirty="0">
                <a:solidFill>
                  <a:srgbClr val="003865"/>
                </a:solidFill>
              </a:rPr>
              <a:t>*minimum wage adjusts January 1 of each year.</a:t>
            </a:r>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1276887850"/>
              </p:ext>
            </p:extLst>
          </p:nvPr>
        </p:nvGraphicFramePr>
        <p:xfrm>
          <a:off x="218208" y="1557119"/>
          <a:ext cx="11135592" cy="4206240"/>
        </p:xfrm>
        <a:graphic>
          <a:graphicData uri="http://schemas.openxmlformats.org/drawingml/2006/table">
            <a:tbl>
              <a:tblPr firstRow="1" bandRow="1">
                <a:tableStyleId>{5C22544A-7EE6-4342-B048-85BDC9FD1C3A}</a:tableStyleId>
              </a:tblPr>
              <a:tblGrid>
                <a:gridCol w="5567796">
                  <a:extLst>
                    <a:ext uri="{9D8B030D-6E8A-4147-A177-3AD203B41FA5}">
                      <a16:colId xmlns:a16="http://schemas.microsoft.com/office/drawing/2014/main" val="20000"/>
                    </a:ext>
                  </a:extLst>
                </a:gridCol>
                <a:gridCol w="5567796">
                  <a:extLst>
                    <a:ext uri="{9D8B030D-6E8A-4147-A177-3AD203B41FA5}">
                      <a16:colId xmlns:a16="http://schemas.microsoft.com/office/drawing/2014/main" val="20001"/>
                    </a:ext>
                  </a:extLst>
                </a:gridCol>
              </a:tblGrid>
              <a:tr h="347834">
                <a:tc>
                  <a:txBody>
                    <a:bodyPr/>
                    <a:lstStyle/>
                    <a:p>
                      <a:pPr algn="ctr"/>
                      <a:r>
                        <a:rPr lang="en-US" dirty="0"/>
                        <a:t>Employer/employee type</a:t>
                      </a:r>
                    </a:p>
                  </a:txBody>
                  <a:tcPr/>
                </a:tc>
                <a:tc>
                  <a:txBody>
                    <a:bodyPr/>
                    <a:lstStyle/>
                    <a:p>
                      <a:pPr algn="ctr"/>
                      <a:r>
                        <a:rPr lang="en-US" dirty="0"/>
                        <a:t>Minimum</a:t>
                      </a:r>
                      <a:r>
                        <a:rPr lang="en-US" baseline="0" dirty="0"/>
                        <a:t> wage rate</a:t>
                      </a:r>
                      <a:endParaRPr lang="en-US" dirty="0"/>
                    </a:p>
                  </a:txBody>
                  <a:tcPr/>
                </a:tc>
                <a:extLst>
                  <a:ext uri="{0D108BD9-81ED-4DB2-BD59-A6C34878D82A}">
                    <a16:rowId xmlns:a16="http://schemas.microsoft.com/office/drawing/2014/main" val="10000"/>
                  </a:ext>
                </a:extLst>
              </a:tr>
              <a:tr h="600371">
                <a:tc>
                  <a:txBody>
                    <a:bodyPr/>
                    <a:lstStyle/>
                    <a:p>
                      <a:r>
                        <a:rPr lang="en-US" b="1" u="none" dirty="0"/>
                        <a:t>Large employer </a:t>
                      </a:r>
                      <a:r>
                        <a:rPr lang="en-US" dirty="0"/>
                        <a:t>– Any enterprise with annual gross revenues </a:t>
                      </a:r>
                      <a:r>
                        <a:rPr lang="en-US" i="1" dirty="0"/>
                        <a:t>of</a:t>
                      </a:r>
                      <a:r>
                        <a:rPr lang="en-US" dirty="0"/>
                        <a:t> $500,000 or more</a:t>
                      </a:r>
                    </a:p>
                  </a:txBody>
                  <a:tcPr/>
                </a:tc>
                <a:tc>
                  <a:txBody>
                    <a:bodyPr/>
                    <a:lstStyle/>
                    <a:p>
                      <a:pPr algn="ctr"/>
                      <a:r>
                        <a:rPr lang="en-US" u="sng" baseline="0" dirty="0"/>
                        <a:t>$10.08/hour (2021)</a:t>
                      </a:r>
                      <a:endParaRPr lang="en-US" u="sng" dirty="0"/>
                    </a:p>
                  </a:txBody>
                  <a:tcPr/>
                </a:tc>
                <a:extLst>
                  <a:ext uri="{0D108BD9-81ED-4DB2-BD59-A6C34878D82A}">
                    <a16:rowId xmlns:a16="http://schemas.microsoft.com/office/drawing/2014/main" val="10001"/>
                  </a:ext>
                </a:extLst>
              </a:tr>
              <a:tr h="2144185">
                <a:tc>
                  <a:txBody>
                    <a:bodyPr/>
                    <a:lstStyle/>
                    <a:p>
                      <a:r>
                        <a:rPr lang="en-US" b="1" u="none" dirty="0"/>
                        <a:t>Small employer </a:t>
                      </a:r>
                      <a:r>
                        <a:rPr lang="en-US" dirty="0"/>
                        <a:t>– Any enterprise with annual gross revenues of less than</a:t>
                      </a:r>
                      <a:r>
                        <a:rPr lang="en-US" baseline="0" dirty="0"/>
                        <a:t> $500,000</a:t>
                      </a:r>
                    </a:p>
                    <a:p>
                      <a:endParaRPr lang="en-US" baseline="0" dirty="0"/>
                    </a:p>
                    <a:p>
                      <a:r>
                        <a:rPr lang="en-US" b="1" u="none" baseline="0" dirty="0"/>
                        <a:t>Training wage </a:t>
                      </a:r>
                      <a:r>
                        <a:rPr lang="en-US" baseline="0" dirty="0"/>
                        <a:t>– May be paid to employees aged 18 and 19 in the first 90 days of employment</a:t>
                      </a:r>
                    </a:p>
                    <a:p>
                      <a:endParaRPr lang="en-US" baseline="0" dirty="0"/>
                    </a:p>
                    <a:p>
                      <a:r>
                        <a:rPr lang="en-US" b="1" u="none" baseline="0" dirty="0"/>
                        <a:t>Youth wage </a:t>
                      </a:r>
                      <a:r>
                        <a:rPr lang="en-US" baseline="0" dirty="0"/>
                        <a:t>– May be paid to employees aged 17 or younger</a:t>
                      </a:r>
                    </a:p>
                  </a:txBody>
                  <a:tcPr/>
                </a:tc>
                <a:tc>
                  <a:txBody>
                    <a:bodyPr/>
                    <a:lstStyle/>
                    <a:p>
                      <a:pPr algn="ctr"/>
                      <a:r>
                        <a:rPr lang="en-US" u="sng" baseline="0" dirty="0"/>
                        <a:t>$8.21/hour (2021)</a:t>
                      </a:r>
                      <a:endParaRPr lang="en-US" u="sng" dirty="0"/>
                    </a:p>
                  </a:txBody>
                  <a:tcPr/>
                </a:tc>
                <a:extLst>
                  <a:ext uri="{0D108BD9-81ED-4DB2-BD59-A6C34878D82A}">
                    <a16:rowId xmlns:a16="http://schemas.microsoft.com/office/drawing/2014/main" val="10002"/>
                  </a:ext>
                </a:extLst>
              </a:tr>
              <a:tr h="857674">
                <a:tc>
                  <a:txBody>
                    <a:bodyPr/>
                    <a:lstStyle/>
                    <a:p>
                      <a:r>
                        <a:rPr lang="en-US" b="1" u="none" dirty="0"/>
                        <a:t>J-1 Visa </a:t>
                      </a:r>
                      <a:r>
                        <a:rPr lang="en-US" dirty="0"/>
                        <a:t>– May be paid to employees of hotels,</a:t>
                      </a:r>
                      <a:r>
                        <a:rPr lang="en-US" baseline="0" dirty="0"/>
                        <a:t> motels, lodging establishments and resorts working under the authority of a summer work, travel exchange (J) visa</a:t>
                      </a:r>
                      <a:endParaRPr lang="en-US" dirty="0"/>
                    </a:p>
                  </a:txBody>
                  <a:tcPr/>
                </a:tc>
                <a:tc>
                  <a:txBody>
                    <a:bodyPr/>
                    <a:lstStyle/>
                    <a:p>
                      <a:pPr algn="ctr"/>
                      <a:r>
                        <a:rPr lang="en-US" u="sng" baseline="0" dirty="0"/>
                        <a:t>$8.21/hour (2020)</a:t>
                      </a:r>
                      <a:endParaRPr lang="en-US" u="sng"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7383540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294967295"/>
          </p:nvPr>
        </p:nvSpPr>
        <p:spPr>
          <a:xfrm>
            <a:off x="10729913" y="6356350"/>
            <a:ext cx="1462087" cy="365125"/>
          </a:xfrm>
        </p:spPr>
        <p:txBody>
          <a:bodyPr/>
          <a:lstStyle/>
          <a:p>
            <a:fld id="{48F63A3B-78C7-47BE-AE5E-E10140E04643}" type="slidenum">
              <a:rPr lang="en-US" smtClean="0"/>
              <a:pPr/>
              <a:t>8</a:t>
            </a:fld>
            <a:endParaRPr lang="en-US" dirty="0"/>
          </a:p>
        </p:txBody>
      </p:sp>
      <p:pic>
        <p:nvPicPr>
          <p:cNvPr id="10" name="Content Placeholder 9" descr="Employee notice image">
            <a:extLst>
              <a:ext uri="{FF2B5EF4-FFF2-40B4-BE49-F238E27FC236}">
                <a16:creationId xmlns:a16="http://schemas.microsoft.com/office/drawing/2014/main" id="{F665899C-2A4F-49CB-9496-9DC027073A2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82609" y="1825625"/>
            <a:ext cx="7915445" cy="4895850"/>
          </a:xfrm>
        </p:spPr>
      </p:pic>
      <p:sp>
        <p:nvSpPr>
          <p:cNvPr id="8" name="Title 7"/>
          <p:cNvSpPr>
            <a:spLocks noGrp="1"/>
          </p:cNvSpPr>
          <p:nvPr>
            <p:ph type="title"/>
          </p:nvPr>
        </p:nvSpPr>
        <p:spPr/>
        <p:txBody>
          <a:bodyPr/>
          <a:lstStyle/>
          <a:p>
            <a:pPr algn="ctr"/>
            <a:r>
              <a:rPr lang="en-US" b="1" dirty="0"/>
              <a:t>Employee Notice Form</a:t>
            </a:r>
          </a:p>
        </p:txBody>
      </p:sp>
    </p:spTree>
    <p:extLst>
      <p:ext uri="{BB962C8B-B14F-4D97-AF65-F5344CB8AC3E}">
        <p14:creationId xmlns:p14="http://schemas.microsoft.com/office/powerpoint/2010/main" val="36782950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294967295"/>
          </p:nvPr>
        </p:nvSpPr>
        <p:spPr>
          <a:xfrm>
            <a:off x="10729913" y="6356350"/>
            <a:ext cx="1462087" cy="365125"/>
          </a:xfrm>
        </p:spPr>
        <p:txBody>
          <a:bodyPr/>
          <a:lstStyle/>
          <a:p>
            <a:fld id="{48F63A3B-78C7-47BE-AE5E-E10140E04643}" type="slidenum">
              <a:rPr lang="en-US" smtClean="0"/>
              <a:pPr/>
              <a:t>9</a:t>
            </a:fld>
            <a:endParaRPr lang="en-US" dirty="0"/>
          </a:p>
        </p:txBody>
      </p:sp>
      <p:pic>
        <p:nvPicPr>
          <p:cNvPr id="20" name="Picture 19" descr="Image of worker at drill press">
            <a:extLst>
              <a:ext uri="{FF2B5EF4-FFF2-40B4-BE49-F238E27FC236}">
                <a16:creationId xmlns:a16="http://schemas.microsoft.com/office/drawing/2014/main" id="{0F4E19F1-7C46-4EFF-89E9-68E3EC7556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8876" y="4063242"/>
            <a:ext cx="3154680" cy="2103120"/>
          </a:xfrm>
          <a:prstGeom prst="rect">
            <a:avLst/>
          </a:prstGeom>
          <a:ln w="9525">
            <a:solidFill>
              <a:schemeClr val="tx1"/>
            </a:solidFill>
          </a:ln>
        </p:spPr>
      </p:pic>
      <p:pic>
        <p:nvPicPr>
          <p:cNvPr id="3" name="Picture 2" descr="Image of a woman typing.">
            <a:extLst>
              <a:ext uri="{FF2B5EF4-FFF2-40B4-BE49-F238E27FC236}">
                <a16:creationId xmlns:a16="http://schemas.microsoft.com/office/drawing/2014/main" id="{A2C10DC4-7E01-41D2-B940-A905D7B195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67668" y="4063242"/>
            <a:ext cx="2803814" cy="2102861"/>
          </a:xfrm>
          <a:prstGeom prst="rect">
            <a:avLst/>
          </a:prstGeom>
        </p:spPr>
      </p:pic>
      <p:pic>
        <p:nvPicPr>
          <p:cNvPr id="14" name="Picture 13" descr="Image of server at restaurant">
            <a:extLst>
              <a:ext uri="{FF2B5EF4-FFF2-40B4-BE49-F238E27FC236}">
                <a16:creationId xmlns:a16="http://schemas.microsoft.com/office/drawing/2014/main" id="{64775744-95A1-4DF0-B5AB-0FE49DAE5A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5594" y="4063242"/>
            <a:ext cx="3154680" cy="2103120"/>
          </a:xfrm>
          <a:prstGeom prst="rect">
            <a:avLst/>
          </a:prstGeom>
          <a:ln w="9525">
            <a:solidFill>
              <a:srgbClr val="003865"/>
            </a:solidFill>
          </a:ln>
        </p:spPr>
      </p:pic>
      <p:sp>
        <p:nvSpPr>
          <p:cNvPr id="9" name="Content Placeholder 8"/>
          <p:cNvSpPr>
            <a:spLocks noGrp="1"/>
          </p:cNvSpPr>
          <p:nvPr>
            <p:ph idx="1"/>
          </p:nvPr>
        </p:nvSpPr>
        <p:spPr>
          <a:xfrm>
            <a:off x="838200" y="1515523"/>
            <a:ext cx="10515600" cy="4650579"/>
          </a:xfrm>
        </p:spPr>
        <p:txBody>
          <a:bodyPr>
            <a:normAutofit/>
          </a:bodyPr>
          <a:lstStyle/>
          <a:p>
            <a:r>
              <a:rPr lang="en-US" sz="2800" dirty="0"/>
              <a:t>Employers are required to keep a copy of the notice signed by each employee.</a:t>
            </a:r>
          </a:p>
          <a:p>
            <a:r>
              <a:rPr lang="en-US" sz="2800" dirty="0"/>
              <a:t>Employers are also required to provide employees in writing any changes to the information in the notice before the date the changes take effect.</a:t>
            </a:r>
          </a:p>
        </p:txBody>
      </p:sp>
      <p:sp>
        <p:nvSpPr>
          <p:cNvPr id="8" name="Title 7"/>
          <p:cNvSpPr>
            <a:spLocks noGrp="1"/>
          </p:cNvSpPr>
          <p:nvPr>
            <p:ph type="title"/>
          </p:nvPr>
        </p:nvSpPr>
        <p:spPr/>
        <p:txBody>
          <a:bodyPr/>
          <a:lstStyle/>
          <a:p>
            <a:pPr algn="ctr"/>
            <a:r>
              <a:rPr lang="en-US" b="1" dirty="0"/>
              <a:t>Employee notice</a:t>
            </a:r>
          </a:p>
        </p:txBody>
      </p:sp>
    </p:spTree>
    <p:extLst>
      <p:ext uri="{BB962C8B-B14F-4D97-AF65-F5344CB8AC3E}">
        <p14:creationId xmlns:p14="http://schemas.microsoft.com/office/powerpoint/2010/main" val="25712427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1_MN.IT">
  <a:themeElements>
    <a:clrScheme name="Minnesota Brand Colors">
      <a:dk1>
        <a:srgbClr val="003865"/>
      </a:dk1>
      <a:lt1>
        <a:srgbClr val="FFFFFF"/>
      </a:lt1>
      <a:dk2>
        <a:srgbClr val="000000"/>
      </a:dk2>
      <a:lt2>
        <a:srgbClr val="DDDDDA"/>
      </a:lt2>
      <a:accent1>
        <a:srgbClr val="003865"/>
      </a:accent1>
      <a:accent2>
        <a:srgbClr val="78BE21"/>
      </a:accent2>
      <a:accent3>
        <a:srgbClr val="008EAA"/>
      </a:accent3>
      <a:accent4>
        <a:srgbClr val="8D3F2B"/>
      </a:accent4>
      <a:accent5>
        <a:srgbClr val="0D5257"/>
      </a:accent5>
      <a:accent6>
        <a:srgbClr val="5D295F"/>
      </a:accent6>
      <a:hlink>
        <a:srgbClr val="0563C1"/>
      </a:hlink>
      <a:folHlink>
        <a:srgbClr val="5D295F"/>
      </a:folHlink>
    </a:clrScheme>
    <a:fontScheme name="MN Secondary Fonts">
      <a:majorFont>
        <a:latin typeface="Calibri"/>
        <a:ea typeface=""/>
        <a:cs typeface=""/>
      </a:majorFont>
      <a:minorFont>
        <a:latin typeface="Calibr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edited" id="{3EB6AAA5-EF37-4262-A437-9273634D9A6A}" vid="{54EDB881-B502-446F-9D99-D2AB097D7175}"/>
    </a:ext>
  </a:extLst>
</a:theme>
</file>

<file path=ppt/theme/theme2.xml><?xml version="1.0" encoding="utf-8"?>
<a:theme xmlns:a="http://schemas.openxmlformats.org/drawingml/2006/main" name="MN.IT">
  <a:themeElements>
    <a:clrScheme name="Minnesota Brand Colors">
      <a:dk1>
        <a:srgbClr val="003865"/>
      </a:dk1>
      <a:lt1>
        <a:srgbClr val="FFFFFF"/>
      </a:lt1>
      <a:dk2>
        <a:srgbClr val="000000"/>
      </a:dk2>
      <a:lt2>
        <a:srgbClr val="DDDDDA"/>
      </a:lt2>
      <a:accent1>
        <a:srgbClr val="003865"/>
      </a:accent1>
      <a:accent2>
        <a:srgbClr val="78BE21"/>
      </a:accent2>
      <a:accent3>
        <a:srgbClr val="008EAA"/>
      </a:accent3>
      <a:accent4>
        <a:srgbClr val="8D3F2B"/>
      </a:accent4>
      <a:accent5>
        <a:srgbClr val="0D5257"/>
      </a:accent5>
      <a:accent6>
        <a:srgbClr val="5D295F"/>
      </a:accent6>
      <a:hlink>
        <a:srgbClr val="0563C1"/>
      </a:hlink>
      <a:folHlink>
        <a:srgbClr val="5D295F"/>
      </a:folHlink>
    </a:clrScheme>
    <a:fontScheme name="MN Secondary Fonts">
      <a:majorFont>
        <a:latin typeface="Calibri"/>
        <a:ea typeface=""/>
        <a:cs typeface=""/>
      </a:majorFont>
      <a:minorFont>
        <a:latin typeface="Calibr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edited" id="{3EB6AAA5-EF37-4262-A437-9273634D9A6A}" vid="{54EDB881-B502-446F-9D99-D2AB097D717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1891</TotalTime>
  <Words>1286</Words>
  <Application>Microsoft Office PowerPoint</Application>
  <PresentationFormat>Widescreen</PresentationFormat>
  <Paragraphs>91</Paragraphs>
  <Slides>10</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1_MN.IT</vt:lpstr>
      <vt:lpstr>MN.IT</vt:lpstr>
      <vt:lpstr>Child Labor Standards in Minnesota</vt:lpstr>
      <vt:lpstr>The “Three Paths” of Minnesota Child Labor Standards</vt:lpstr>
      <vt:lpstr>Special Concern: The Presence of Liquor</vt:lpstr>
      <vt:lpstr>Hazardous Employment Activities</vt:lpstr>
      <vt:lpstr>Hazardous Employment Activities – Statue and Rule-based Exemptions</vt:lpstr>
      <vt:lpstr>DLI Child Labor Exemption Permits</vt:lpstr>
      <vt:lpstr>State law – Minimum wage</vt:lpstr>
      <vt:lpstr>Employee Notice Form</vt:lpstr>
      <vt:lpstr>Employee notice</vt:lpstr>
      <vt:lpstr>Thank You!</vt:lpstr>
    </vt:vector>
  </TitlesOfParts>
  <Company>State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 Standards in Minnesota</dc:title>
  <dc:creator>Skovholt, David (DLI)</dc:creator>
  <cp:lastModifiedBy>Wygant, Marianne (DEED)</cp:lastModifiedBy>
  <cp:revision>100</cp:revision>
  <dcterms:created xsi:type="dcterms:W3CDTF">2018-12-17T21:50:44Z</dcterms:created>
  <dcterms:modified xsi:type="dcterms:W3CDTF">2021-05-24T16:22:55Z</dcterms:modified>
</cp:coreProperties>
</file>