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notesSlides/notesSlide3.xml" ContentType="application/vnd.openxmlformats-officedocument.presentationml.notesSlide+xml"/>
  <Override PartName="/ppt/tags/tag32.xml" ContentType="application/vnd.openxmlformats-officedocument.presentationml.tags+xml"/>
  <Override PartName="/ppt/notesSlides/notesSlide4.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notesSlides/notesSlide5.xml" ContentType="application/vnd.openxmlformats-officedocument.presentationml.notesSlide+xml"/>
  <Override PartName="/ppt/tags/tag35.xml" ContentType="application/vnd.openxmlformats-officedocument.presentationml.tags+xml"/>
  <Override PartName="/ppt/notesSlides/notesSlide6.xml" ContentType="application/vnd.openxmlformats-officedocument.presentationml.notesSlide+xml"/>
  <Override PartName="/ppt/tags/tag36.xml" ContentType="application/vnd.openxmlformats-officedocument.presentationml.tags+xml"/>
  <Override PartName="/ppt/notesSlides/notesSlide7.xml" ContentType="application/vnd.openxmlformats-officedocument.presentationml.notesSlide+xml"/>
  <Override PartName="/ppt/tags/tag37.xml" ContentType="application/vnd.openxmlformats-officedocument.presentationml.tags+xml"/>
  <Override PartName="/ppt/notesSlides/notesSlide8.xml" ContentType="application/vnd.openxmlformats-officedocument.presentationml.notesSlide+xml"/>
  <Override PartName="/ppt/tags/tag38.xml" ContentType="application/vnd.openxmlformats-officedocument.presentationml.tags+xml"/>
  <Override PartName="/ppt/notesSlides/notesSlide9.xml" ContentType="application/vnd.openxmlformats-officedocument.presentationml.notesSlide+xml"/>
  <Override PartName="/ppt/tags/tag39.xml" ContentType="application/vnd.openxmlformats-officedocument.presentationml.tags+xml"/>
  <Override PartName="/ppt/notesSlides/notesSlide10.xml" ContentType="application/vnd.openxmlformats-officedocument.presentationml.notesSlide+xml"/>
  <Override PartName="/ppt/tags/tag40.xml" ContentType="application/vnd.openxmlformats-officedocument.presentationml.tags+xml"/>
  <Override PartName="/ppt/notesSlides/notesSlide11.xml" ContentType="application/vnd.openxmlformats-officedocument.presentationml.notesSlide+xml"/>
  <Override PartName="/ppt/tags/tag41.xml" ContentType="application/vnd.openxmlformats-officedocument.presentationml.tags+xml"/>
  <Override PartName="/ppt/notesSlides/notesSlide12.xml" ContentType="application/vnd.openxmlformats-officedocument.presentationml.notesSlide+xml"/>
  <Override PartName="/ppt/tags/tag42.xml" ContentType="application/vnd.openxmlformats-officedocument.presentationml.tags+xml"/>
  <Override PartName="/ppt/notesSlides/notesSlide13.xml" ContentType="application/vnd.openxmlformats-officedocument.presentationml.notesSlide+xml"/>
  <Override PartName="/ppt/tags/tag43.xml" ContentType="application/vnd.openxmlformats-officedocument.presentationml.tags+xml"/>
  <Override PartName="/ppt/notesSlides/notesSlide14.xml" ContentType="application/vnd.openxmlformats-officedocument.presentationml.notesSlide+xml"/>
  <Override PartName="/ppt/tags/tag44.xml" ContentType="application/vnd.openxmlformats-officedocument.presentationml.tags+xml"/>
  <Override PartName="/ppt/notesSlides/notesSlide15.xml" ContentType="application/vnd.openxmlformats-officedocument.presentationml.notesSlide+xml"/>
  <Override PartName="/ppt/tags/tag45.xml" ContentType="application/vnd.openxmlformats-officedocument.presentationml.tags+xml"/>
  <Override PartName="/ppt/notesSlides/notesSlide16.xml" ContentType="application/vnd.openxmlformats-officedocument.presentationml.notesSlide+xml"/>
  <Override PartName="/ppt/tags/tag46.xml" ContentType="application/vnd.openxmlformats-officedocument.presentationml.tags+xml"/>
  <Override PartName="/ppt/notesSlides/notesSlide17.xml" ContentType="application/vnd.openxmlformats-officedocument.presentationml.notesSlide+xml"/>
  <Override PartName="/ppt/tags/tag47.xml" ContentType="application/vnd.openxmlformats-officedocument.presentationml.tags+xml"/>
  <Override PartName="/ppt/notesSlides/notesSlide18.xml" ContentType="application/vnd.openxmlformats-officedocument.presentationml.notesSlide+xml"/>
  <Override PartName="/ppt/tags/tag48.xml" ContentType="application/vnd.openxmlformats-officedocument.presentationml.tags+xml"/>
  <Override PartName="/ppt/notesSlides/notesSlide1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49.xml" ContentType="application/vnd.openxmlformats-officedocument.presentationml.tags+xml"/>
  <Override PartName="/ppt/notesSlides/notesSlide20.xml" ContentType="application/vnd.openxmlformats-officedocument.presentationml.notesSlide+xml"/>
  <Override PartName="/ppt/tags/tag50.xml" ContentType="application/vnd.openxmlformats-officedocument.presentationml.tags+xml"/>
  <Override PartName="/ppt/tags/tag51.xml" ContentType="application/vnd.openxmlformats-officedocument.presentationml.tag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tags/tag52.xml" ContentType="application/vnd.openxmlformats-officedocument.presentationml.tags+xml"/>
  <Override PartName="/ppt/notesSlides/notesSlide2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760" r:id="rId2"/>
  </p:sldMasterIdLst>
  <p:notesMasterIdLst>
    <p:notesMasterId r:id="rId64"/>
  </p:notesMasterIdLst>
  <p:sldIdLst>
    <p:sldId id="264" r:id="rId3"/>
    <p:sldId id="3475" r:id="rId4"/>
    <p:sldId id="964" r:id="rId5"/>
    <p:sldId id="4743" r:id="rId6"/>
    <p:sldId id="4719" r:id="rId7"/>
    <p:sldId id="4744" r:id="rId8"/>
    <p:sldId id="4745" r:id="rId9"/>
    <p:sldId id="4713" r:id="rId10"/>
    <p:sldId id="4746" r:id="rId11"/>
    <p:sldId id="4707" r:id="rId12"/>
    <p:sldId id="4747" r:id="rId13"/>
    <p:sldId id="4812" r:id="rId14"/>
    <p:sldId id="4722" r:id="rId15"/>
    <p:sldId id="4723" r:id="rId16"/>
    <p:sldId id="4809" r:id="rId17"/>
    <p:sldId id="4811" r:id="rId18"/>
    <p:sldId id="4810" r:id="rId19"/>
    <p:sldId id="4742" r:id="rId20"/>
    <p:sldId id="4727" r:id="rId21"/>
    <p:sldId id="4751" r:id="rId22"/>
    <p:sldId id="4752" r:id="rId23"/>
    <p:sldId id="4748" r:id="rId24"/>
    <p:sldId id="4728" r:id="rId25"/>
    <p:sldId id="4739" r:id="rId26"/>
    <p:sldId id="4731" r:id="rId27"/>
    <p:sldId id="3476" r:id="rId28"/>
    <p:sldId id="3477" r:id="rId29"/>
    <p:sldId id="455" r:id="rId30"/>
    <p:sldId id="4855" r:id="rId31"/>
    <p:sldId id="4856" r:id="rId32"/>
    <p:sldId id="4857" r:id="rId33"/>
    <p:sldId id="4858" r:id="rId34"/>
    <p:sldId id="4859" r:id="rId35"/>
    <p:sldId id="4860" r:id="rId36"/>
    <p:sldId id="4861" r:id="rId37"/>
    <p:sldId id="4862" r:id="rId38"/>
    <p:sldId id="4863" r:id="rId39"/>
    <p:sldId id="4864" r:id="rId40"/>
    <p:sldId id="4865" r:id="rId41"/>
    <p:sldId id="457" r:id="rId42"/>
    <p:sldId id="4866" r:id="rId43"/>
    <p:sldId id="4867" r:id="rId44"/>
    <p:sldId id="4868" r:id="rId45"/>
    <p:sldId id="4869" r:id="rId46"/>
    <p:sldId id="4870" r:id="rId47"/>
    <p:sldId id="4871" r:id="rId48"/>
    <p:sldId id="4872" r:id="rId49"/>
    <p:sldId id="4873" r:id="rId50"/>
    <p:sldId id="4874" r:id="rId51"/>
    <p:sldId id="4875" r:id="rId52"/>
    <p:sldId id="4876" r:id="rId53"/>
    <p:sldId id="4877" r:id="rId54"/>
    <p:sldId id="4878" r:id="rId55"/>
    <p:sldId id="439" r:id="rId56"/>
    <p:sldId id="456" r:id="rId57"/>
    <p:sldId id="444" r:id="rId58"/>
    <p:sldId id="4879" r:id="rId59"/>
    <p:sldId id="4880" r:id="rId60"/>
    <p:sldId id="4881" r:id="rId61"/>
    <p:sldId id="3478" r:id="rId62"/>
    <p:sldId id="407" r:id="rId6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DC6231-6B0E-2CC1-A1FA-681D7D995D6C}" name="Kelnberger, Emily (COMM)" initials="KE" userId="S::emily.kelnberger@state.mn.us::22b89684-259a-46c1-87f5-93d736bb71cf" providerId="AD"/>
  <p188:author id="{FCF433E2-3C0A-10C3-8FDF-8505988D5827}" name="Smetana, Tracy M.B. (She/Her/Hers) (COMM)" initials="S(" userId="S::tracy.m.b.smetana@state.mn.us::32298121-15a5-4a0f-ab08-16dda622124e"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228" autoAdjust="0"/>
    <p:restoredTop sz="86441" autoAdjust="0"/>
  </p:normalViewPr>
  <p:slideViewPr>
    <p:cSldViewPr snapToGrid="0">
      <p:cViewPr varScale="1">
        <p:scale>
          <a:sx n="92" d="100"/>
          <a:sy n="92" d="100"/>
        </p:scale>
        <p:origin x="432" y="84"/>
      </p:cViewPr>
      <p:guideLst/>
    </p:cSldViewPr>
  </p:slideViewPr>
  <p:outlineViewPr>
    <p:cViewPr>
      <p:scale>
        <a:sx n="33" d="100"/>
        <a:sy n="33" d="100"/>
      </p:scale>
      <p:origin x="0" y="-12048"/>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notesMaster" Target="notesMasters/notesMaster1.xml"/><Relationship Id="rId69" Type="http://schemas.microsoft.com/office/2018/10/relationships/authors" Target="author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4C3E248-7C67-4D4A-A358-1CC2FF602F05}" type="doc">
      <dgm:prSet loTypeId="urn:microsoft.com/office/officeart/2005/8/layout/gear1" loCatId="cycle" qsTypeId="urn:microsoft.com/office/officeart/2005/8/quickstyle/simple1" qsCatId="simple" csTypeId="urn:microsoft.com/office/officeart/2005/8/colors/accent1_2" csCatId="accent1" phldr="1"/>
      <dgm:spPr/>
    </dgm:pt>
    <dgm:pt modelId="{1597EB20-48B3-4D98-8F61-B38D1FB419E5}">
      <dgm:prSet phldrT="[Text]"/>
      <dgm:spPr/>
      <dgm:t>
        <a:bodyPr/>
        <a:lstStyle/>
        <a:p>
          <a:r>
            <a:rPr lang="en-US" dirty="0"/>
            <a:t>Internal</a:t>
          </a:r>
        </a:p>
      </dgm:t>
    </dgm:pt>
    <dgm:pt modelId="{3B6CC71A-B548-4FAC-ACB6-16C550D4B495}" type="sibTrans" cxnId="{583FF682-B5E2-45F2-8C3E-1A5503B20FA6}">
      <dgm:prSet/>
      <dgm:spPr/>
      <dgm:t>
        <a:bodyPr/>
        <a:lstStyle/>
        <a:p>
          <a:endParaRPr lang="en-US"/>
        </a:p>
      </dgm:t>
    </dgm:pt>
    <dgm:pt modelId="{7334B13E-93BE-49A9-A9F5-C39AD51D1C0E}" type="parTrans" cxnId="{583FF682-B5E2-45F2-8C3E-1A5503B20FA6}">
      <dgm:prSet/>
      <dgm:spPr/>
      <dgm:t>
        <a:bodyPr/>
        <a:lstStyle/>
        <a:p>
          <a:endParaRPr lang="en-US"/>
        </a:p>
      </dgm:t>
    </dgm:pt>
    <dgm:pt modelId="{FCCA7C36-6960-447E-BDD5-118B738D2D1D}">
      <dgm:prSet phldrT="[Text]"/>
      <dgm:spPr/>
      <dgm:t>
        <a:bodyPr/>
        <a:lstStyle/>
        <a:p>
          <a:r>
            <a:rPr lang="en-US" dirty="0"/>
            <a:t>Control</a:t>
          </a:r>
        </a:p>
      </dgm:t>
    </dgm:pt>
    <dgm:pt modelId="{4C0CC264-A826-4791-8494-4BFED3323A00}" type="sibTrans" cxnId="{2C5EB88A-2D34-4F54-BD3D-9D86042C2AFC}">
      <dgm:prSet/>
      <dgm:spPr/>
      <dgm:t>
        <a:bodyPr/>
        <a:lstStyle/>
        <a:p>
          <a:endParaRPr lang="en-US"/>
        </a:p>
      </dgm:t>
    </dgm:pt>
    <dgm:pt modelId="{0C083689-480C-46A5-B38C-683377D72B8E}" type="parTrans" cxnId="{2C5EB88A-2D34-4F54-BD3D-9D86042C2AFC}">
      <dgm:prSet/>
      <dgm:spPr/>
      <dgm:t>
        <a:bodyPr/>
        <a:lstStyle/>
        <a:p>
          <a:endParaRPr lang="en-US"/>
        </a:p>
      </dgm:t>
    </dgm:pt>
    <dgm:pt modelId="{7F56B2A8-5D3E-49E3-8B17-F650F1EC1F84}">
      <dgm:prSet phldrT="[Text]"/>
      <dgm:spPr/>
      <dgm:t>
        <a:bodyPr/>
        <a:lstStyle/>
        <a:p>
          <a:r>
            <a:rPr lang="en-US" dirty="0"/>
            <a:t>Activities</a:t>
          </a:r>
        </a:p>
      </dgm:t>
    </dgm:pt>
    <dgm:pt modelId="{DB1CE2F7-90E5-4E9B-A613-846F33A7F64E}" type="sibTrans" cxnId="{5BD2396F-F6A7-49F1-BA6E-D73D278046E5}">
      <dgm:prSet/>
      <dgm:spPr/>
      <dgm:t>
        <a:bodyPr/>
        <a:lstStyle/>
        <a:p>
          <a:endParaRPr lang="en-US"/>
        </a:p>
      </dgm:t>
    </dgm:pt>
    <dgm:pt modelId="{EA1A58DC-8E1D-4A03-80D0-2E7AFD4DCEAF}" type="parTrans" cxnId="{5BD2396F-F6A7-49F1-BA6E-D73D278046E5}">
      <dgm:prSet/>
      <dgm:spPr/>
      <dgm:t>
        <a:bodyPr/>
        <a:lstStyle/>
        <a:p>
          <a:endParaRPr lang="en-US"/>
        </a:p>
      </dgm:t>
    </dgm:pt>
    <dgm:pt modelId="{D87962BD-FDBA-4BD6-9FF1-70BB31B9734D}" type="pres">
      <dgm:prSet presAssocID="{04C3E248-7C67-4D4A-A358-1CC2FF602F05}" presName="composite" presStyleCnt="0">
        <dgm:presLayoutVars>
          <dgm:chMax val="3"/>
          <dgm:animLvl val="lvl"/>
          <dgm:resizeHandles val="exact"/>
        </dgm:presLayoutVars>
      </dgm:prSet>
      <dgm:spPr/>
    </dgm:pt>
    <dgm:pt modelId="{414DCE27-23B1-4C16-B9BA-3C114805A2BD}" type="pres">
      <dgm:prSet presAssocID="{7F56B2A8-5D3E-49E3-8B17-F650F1EC1F84}" presName="gear1" presStyleLbl="node1" presStyleIdx="0" presStyleCnt="3" custLinFactNeighborY="-3733">
        <dgm:presLayoutVars>
          <dgm:chMax val="1"/>
          <dgm:bulletEnabled val="1"/>
        </dgm:presLayoutVars>
      </dgm:prSet>
      <dgm:spPr/>
    </dgm:pt>
    <dgm:pt modelId="{7721113B-B2AB-426E-B47D-D571AE3C2C57}" type="pres">
      <dgm:prSet presAssocID="{7F56B2A8-5D3E-49E3-8B17-F650F1EC1F84}" presName="gear1srcNode" presStyleLbl="node1" presStyleIdx="0" presStyleCnt="3"/>
      <dgm:spPr/>
    </dgm:pt>
    <dgm:pt modelId="{22F0EC2E-7A28-4FED-BB39-2E04D8C10449}" type="pres">
      <dgm:prSet presAssocID="{7F56B2A8-5D3E-49E3-8B17-F650F1EC1F84}" presName="gear1dstNode" presStyleLbl="node1" presStyleIdx="0" presStyleCnt="3"/>
      <dgm:spPr/>
    </dgm:pt>
    <dgm:pt modelId="{5FEB5387-34D1-4ED2-A12C-DCF6808442F8}" type="pres">
      <dgm:prSet presAssocID="{FCCA7C36-6960-447E-BDD5-118B738D2D1D}" presName="gear2" presStyleLbl="node1" presStyleIdx="1" presStyleCnt="3">
        <dgm:presLayoutVars>
          <dgm:chMax val="1"/>
          <dgm:bulletEnabled val="1"/>
        </dgm:presLayoutVars>
      </dgm:prSet>
      <dgm:spPr/>
    </dgm:pt>
    <dgm:pt modelId="{6643955F-8D5F-4217-86A0-EA4C79CE5184}" type="pres">
      <dgm:prSet presAssocID="{FCCA7C36-6960-447E-BDD5-118B738D2D1D}" presName="gear2srcNode" presStyleLbl="node1" presStyleIdx="1" presStyleCnt="3"/>
      <dgm:spPr/>
    </dgm:pt>
    <dgm:pt modelId="{AC71CF7A-47F2-4CF3-9033-5275D6BEBD24}" type="pres">
      <dgm:prSet presAssocID="{FCCA7C36-6960-447E-BDD5-118B738D2D1D}" presName="gear2dstNode" presStyleLbl="node1" presStyleIdx="1" presStyleCnt="3"/>
      <dgm:spPr/>
    </dgm:pt>
    <dgm:pt modelId="{DCDDE785-4F67-40BD-A5D0-05C604564C26}" type="pres">
      <dgm:prSet presAssocID="{1597EB20-48B3-4D98-8F61-B38D1FB419E5}" presName="gear3" presStyleLbl="node1" presStyleIdx="2" presStyleCnt="3"/>
      <dgm:spPr/>
    </dgm:pt>
    <dgm:pt modelId="{EC704CDC-D4CA-46DD-9BBC-715E6F58876D}" type="pres">
      <dgm:prSet presAssocID="{1597EB20-48B3-4D98-8F61-B38D1FB419E5}" presName="gear3tx" presStyleLbl="node1" presStyleIdx="2" presStyleCnt="3">
        <dgm:presLayoutVars>
          <dgm:chMax val="1"/>
          <dgm:bulletEnabled val="1"/>
        </dgm:presLayoutVars>
      </dgm:prSet>
      <dgm:spPr/>
    </dgm:pt>
    <dgm:pt modelId="{1D40E18E-673D-4DC7-A792-BDA2227C8C71}" type="pres">
      <dgm:prSet presAssocID="{1597EB20-48B3-4D98-8F61-B38D1FB419E5}" presName="gear3srcNode" presStyleLbl="node1" presStyleIdx="2" presStyleCnt="3"/>
      <dgm:spPr/>
    </dgm:pt>
    <dgm:pt modelId="{D1B26DB0-1151-4896-B85D-3ECFB6D5AB7B}" type="pres">
      <dgm:prSet presAssocID="{1597EB20-48B3-4D98-8F61-B38D1FB419E5}" presName="gear3dstNode" presStyleLbl="node1" presStyleIdx="2" presStyleCnt="3"/>
      <dgm:spPr/>
    </dgm:pt>
    <dgm:pt modelId="{47D40EED-7C01-48FE-910D-A3BD1451CA2A}" type="pres">
      <dgm:prSet presAssocID="{DB1CE2F7-90E5-4E9B-A613-846F33A7F64E}" presName="connector1" presStyleLbl="sibTrans2D1" presStyleIdx="0" presStyleCnt="3"/>
      <dgm:spPr/>
    </dgm:pt>
    <dgm:pt modelId="{67605A52-ABB9-480C-9692-DABD8A45C9C2}" type="pres">
      <dgm:prSet presAssocID="{4C0CC264-A826-4791-8494-4BFED3323A00}" presName="connector2" presStyleLbl="sibTrans2D1" presStyleIdx="1" presStyleCnt="3"/>
      <dgm:spPr/>
    </dgm:pt>
    <dgm:pt modelId="{DF8A1FA8-3AF9-438E-BA1D-90EB1A01CC85}" type="pres">
      <dgm:prSet presAssocID="{3B6CC71A-B548-4FAC-ACB6-16C550D4B495}" presName="connector3" presStyleLbl="sibTrans2D1" presStyleIdx="2" presStyleCnt="3"/>
      <dgm:spPr/>
    </dgm:pt>
  </dgm:ptLst>
  <dgm:cxnLst>
    <dgm:cxn modelId="{B9702A1E-4F0B-45BC-8B16-08ABD5E9C767}" type="presOf" srcId="{DB1CE2F7-90E5-4E9B-A613-846F33A7F64E}" destId="{47D40EED-7C01-48FE-910D-A3BD1451CA2A}" srcOrd="0" destOrd="0" presId="urn:microsoft.com/office/officeart/2005/8/layout/gear1"/>
    <dgm:cxn modelId="{DE35033B-8995-4DF9-9321-A506D9B2836D}" type="presOf" srcId="{3B6CC71A-B548-4FAC-ACB6-16C550D4B495}" destId="{DF8A1FA8-3AF9-438E-BA1D-90EB1A01CC85}" srcOrd="0" destOrd="0" presId="urn:microsoft.com/office/officeart/2005/8/layout/gear1"/>
    <dgm:cxn modelId="{6B24853B-3C9E-461A-8126-07BA7654DD75}" type="presOf" srcId="{1597EB20-48B3-4D98-8F61-B38D1FB419E5}" destId="{D1B26DB0-1151-4896-B85D-3ECFB6D5AB7B}" srcOrd="3" destOrd="0" presId="urn:microsoft.com/office/officeart/2005/8/layout/gear1"/>
    <dgm:cxn modelId="{CFD0133F-BFB0-4A00-A15A-237CFAD7F8FD}" type="presOf" srcId="{04C3E248-7C67-4D4A-A358-1CC2FF602F05}" destId="{D87962BD-FDBA-4BD6-9FF1-70BB31B9734D}" srcOrd="0" destOrd="0" presId="urn:microsoft.com/office/officeart/2005/8/layout/gear1"/>
    <dgm:cxn modelId="{095C795C-58F4-4391-9D13-CE53C7BF8905}" type="presOf" srcId="{FCCA7C36-6960-447E-BDD5-118B738D2D1D}" destId="{AC71CF7A-47F2-4CF3-9033-5275D6BEBD24}" srcOrd="2" destOrd="0" presId="urn:microsoft.com/office/officeart/2005/8/layout/gear1"/>
    <dgm:cxn modelId="{48E6B65F-F5D8-41D3-88C1-1CE997A47F14}" type="presOf" srcId="{1597EB20-48B3-4D98-8F61-B38D1FB419E5}" destId="{1D40E18E-673D-4DC7-A792-BDA2227C8C71}" srcOrd="2" destOrd="0" presId="urn:microsoft.com/office/officeart/2005/8/layout/gear1"/>
    <dgm:cxn modelId="{657E836E-D8F7-4A01-AB68-C198D7E0E515}" type="presOf" srcId="{4C0CC264-A826-4791-8494-4BFED3323A00}" destId="{67605A52-ABB9-480C-9692-DABD8A45C9C2}" srcOrd="0" destOrd="0" presId="urn:microsoft.com/office/officeart/2005/8/layout/gear1"/>
    <dgm:cxn modelId="{5BD2396F-F6A7-49F1-BA6E-D73D278046E5}" srcId="{04C3E248-7C67-4D4A-A358-1CC2FF602F05}" destId="{7F56B2A8-5D3E-49E3-8B17-F650F1EC1F84}" srcOrd="0" destOrd="0" parTransId="{EA1A58DC-8E1D-4A03-80D0-2E7AFD4DCEAF}" sibTransId="{DB1CE2F7-90E5-4E9B-A613-846F33A7F64E}"/>
    <dgm:cxn modelId="{583FF682-B5E2-45F2-8C3E-1A5503B20FA6}" srcId="{04C3E248-7C67-4D4A-A358-1CC2FF602F05}" destId="{1597EB20-48B3-4D98-8F61-B38D1FB419E5}" srcOrd="2" destOrd="0" parTransId="{7334B13E-93BE-49A9-A9F5-C39AD51D1C0E}" sibTransId="{3B6CC71A-B548-4FAC-ACB6-16C550D4B495}"/>
    <dgm:cxn modelId="{2C5EB88A-2D34-4F54-BD3D-9D86042C2AFC}" srcId="{04C3E248-7C67-4D4A-A358-1CC2FF602F05}" destId="{FCCA7C36-6960-447E-BDD5-118B738D2D1D}" srcOrd="1" destOrd="0" parTransId="{0C083689-480C-46A5-B38C-683377D72B8E}" sibTransId="{4C0CC264-A826-4791-8494-4BFED3323A00}"/>
    <dgm:cxn modelId="{F062EF8C-AAAD-4FE7-AD99-FD9C2C3F1D88}" type="presOf" srcId="{7F56B2A8-5D3E-49E3-8B17-F650F1EC1F84}" destId="{7721113B-B2AB-426E-B47D-D571AE3C2C57}" srcOrd="1" destOrd="0" presId="urn:microsoft.com/office/officeart/2005/8/layout/gear1"/>
    <dgm:cxn modelId="{79197290-1D52-4411-B6BC-F9D166142774}" type="presOf" srcId="{FCCA7C36-6960-447E-BDD5-118B738D2D1D}" destId="{6643955F-8D5F-4217-86A0-EA4C79CE5184}" srcOrd="1" destOrd="0" presId="urn:microsoft.com/office/officeart/2005/8/layout/gear1"/>
    <dgm:cxn modelId="{EC833FBD-20AF-474B-9400-298AFB6CC2F8}" type="presOf" srcId="{1597EB20-48B3-4D98-8F61-B38D1FB419E5}" destId="{EC704CDC-D4CA-46DD-9BBC-715E6F58876D}" srcOrd="1" destOrd="0" presId="urn:microsoft.com/office/officeart/2005/8/layout/gear1"/>
    <dgm:cxn modelId="{D94235C3-9705-4D8B-9A14-C55912F344DC}" type="presOf" srcId="{FCCA7C36-6960-447E-BDD5-118B738D2D1D}" destId="{5FEB5387-34D1-4ED2-A12C-DCF6808442F8}" srcOrd="0" destOrd="0" presId="urn:microsoft.com/office/officeart/2005/8/layout/gear1"/>
    <dgm:cxn modelId="{FA4883D7-25F5-4D1C-9A14-3E6E760092D6}" type="presOf" srcId="{7F56B2A8-5D3E-49E3-8B17-F650F1EC1F84}" destId="{22F0EC2E-7A28-4FED-BB39-2E04D8C10449}" srcOrd="2" destOrd="0" presId="urn:microsoft.com/office/officeart/2005/8/layout/gear1"/>
    <dgm:cxn modelId="{09E66FDD-B7A9-4EBA-B44A-53D9C7F4B056}" type="presOf" srcId="{7F56B2A8-5D3E-49E3-8B17-F650F1EC1F84}" destId="{414DCE27-23B1-4C16-B9BA-3C114805A2BD}" srcOrd="0" destOrd="0" presId="urn:microsoft.com/office/officeart/2005/8/layout/gear1"/>
    <dgm:cxn modelId="{86A62FDF-0BB7-459F-A8D3-2C05BBFF2C12}" type="presOf" srcId="{1597EB20-48B3-4D98-8F61-B38D1FB419E5}" destId="{DCDDE785-4F67-40BD-A5D0-05C604564C26}" srcOrd="0" destOrd="0" presId="urn:microsoft.com/office/officeart/2005/8/layout/gear1"/>
    <dgm:cxn modelId="{A6360ED0-EDDD-4487-A12A-57A97F961E6D}" type="presParOf" srcId="{D87962BD-FDBA-4BD6-9FF1-70BB31B9734D}" destId="{414DCE27-23B1-4C16-B9BA-3C114805A2BD}" srcOrd="0" destOrd="0" presId="urn:microsoft.com/office/officeart/2005/8/layout/gear1"/>
    <dgm:cxn modelId="{0B0F545E-AFE8-48B4-AE4B-E2907121784A}" type="presParOf" srcId="{D87962BD-FDBA-4BD6-9FF1-70BB31B9734D}" destId="{7721113B-B2AB-426E-B47D-D571AE3C2C57}" srcOrd="1" destOrd="0" presId="urn:microsoft.com/office/officeart/2005/8/layout/gear1"/>
    <dgm:cxn modelId="{E96DB871-BC61-4231-92DA-418DDEF0825D}" type="presParOf" srcId="{D87962BD-FDBA-4BD6-9FF1-70BB31B9734D}" destId="{22F0EC2E-7A28-4FED-BB39-2E04D8C10449}" srcOrd="2" destOrd="0" presId="urn:microsoft.com/office/officeart/2005/8/layout/gear1"/>
    <dgm:cxn modelId="{F4E31B27-17D2-400E-8EE1-6E0DE72BDCFC}" type="presParOf" srcId="{D87962BD-FDBA-4BD6-9FF1-70BB31B9734D}" destId="{5FEB5387-34D1-4ED2-A12C-DCF6808442F8}" srcOrd="3" destOrd="0" presId="urn:microsoft.com/office/officeart/2005/8/layout/gear1"/>
    <dgm:cxn modelId="{06FF35A4-3BFE-4C39-9546-EAF2B32DE992}" type="presParOf" srcId="{D87962BD-FDBA-4BD6-9FF1-70BB31B9734D}" destId="{6643955F-8D5F-4217-86A0-EA4C79CE5184}" srcOrd="4" destOrd="0" presId="urn:microsoft.com/office/officeart/2005/8/layout/gear1"/>
    <dgm:cxn modelId="{1054C78B-2561-42A8-B064-AEB191A71B1F}" type="presParOf" srcId="{D87962BD-FDBA-4BD6-9FF1-70BB31B9734D}" destId="{AC71CF7A-47F2-4CF3-9033-5275D6BEBD24}" srcOrd="5" destOrd="0" presId="urn:microsoft.com/office/officeart/2005/8/layout/gear1"/>
    <dgm:cxn modelId="{BFB4CB49-7F8F-41AE-9058-0C96F1367413}" type="presParOf" srcId="{D87962BD-FDBA-4BD6-9FF1-70BB31B9734D}" destId="{DCDDE785-4F67-40BD-A5D0-05C604564C26}" srcOrd="6" destOrd="0" presId="urn:microsoft.com/office/officeart/2005/8/layout/gear1"/>
    <dgm:cxn modelId="{E63489DC-D5C6-4D90-809B-E1C711053EBA}" type="presParOf" srcId="{D87962BD-FDBA-4BD6-9FF1-70BB31B9734D}" destId="{EC704CDC-D4CA-46DD-9BBC-715E6F58876D}" srcOrd="7" destOrd="0" presId="urn:microsoft.com/office/officeart/2005/8/layout/gear1"/>
    <dgm:cxn modelId="{1C37E2A4-A077-446C-967A-B8AD1AAD8F9C}" type="presParOf" srcId="{D87962BD-FDBA-4BD6-9FF1-70BB31B9734D}" destId="{1D40E18E-673D-4DC7-A792-BDA2227C8C71}" srcOrd="8" destOrd="0" presId="urn:microsoft.com/office/officeart/2005/8/layout/gear1"/>
    <dgm:cxn modelId="{B16FE448-7575-4FC4-93C4-AC6E3560D2DF}" type="presParOf" srcId="{D87962BD-FDBA-4BD6-9FF1-70BB31B9734D}" destId="{D1B26DB0-1151-4896-B85D-3ECFB6D5AB7B}" srcOrd="9" destOrd="0" presId="urn:microsoft.com/office/officeart/2005/8/layout/gear1"/>
    <dgm:cxn modelId="{1E84AAE6-CCE4-42B3-BBFB-B8A56EBECFBA}" type="presParOf" srcId="{D87962BD-FDBA-4BD6-9FF1-70BB31B9734D}" destId="{47D40EED-7C01-48FE-910D-A3BD1451CA2A}" srcOrd="10" destOrd="0" presId="urn:microsoft.com/office/officeart/2005/8/layout/gear1"/>
    <dgm:cxn modelId="{521D2FFB-F621-4B08-839E-7E6A4B4041AD}" type="presParOf" srcId="{D87962BD-FDBA-4BD6-9FF1-70BB31B9734D}" destId="{67605A52-ABB9-480C-9692-DABD8A45C9C2}" srcOrd="11" destOrd="0" presId="urn:microsoft.com/office/officeart/2005/8/layout/gear1"/>
    <dgm:cxn modelId="{E6645C87-5F56-47F2-B645-FC5A7ABDBC3E}" type="presParOf" srcId="{D87962BD-FDBA-4BD6-9FF1-70BB31B9734D}" destId="{DF8A1FA8-3AF9-438E-BA1D-90EB1A01CC85}" srcOrd="12" destOrd="0" presId="urn:microsoft.com/office/officeart/2005/8/layout/gear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4DCE27-23B1-4C16-B9BA-3C114805A2BD}">
      <dsp:nvSpPr>
        <dsp:cNvPr id="0" name=""/>
        <dsp:cNvSpPr/>
      </dsp:nvSpPr>
      <dsp:spPr>
        <a:xfrm>
          <a:off x="1165328" y="1388010"/>
          <a:ext cx="1424289" cy="1424289"/>
        </a:xfrm>
        <a:prstGeom prst="gear9">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t>Activities</a:t>
          </a:r>
        </a:p>
      </dsp:txBody>
      <dsp:txXfrm>
        <a:off x="1451673" y="1721643"/>
        <a:ext cx="851599" cy="732114"/>
      </dsp:txXfrm>
    </dsp:sp>
    <dsp:sp modelId="{5FEB5387-34D1-4ED2-A12C-DCF6808442F8}">
      <dsp:nvSpPr>
        <dsp:cNvPr id="0" name=""/>
        <dsp:cNvSpPr/>
      </dsp:nvSpPr>
      <dsp:spPr>
        <a:xfrm>
          <a:off x="336650" y="1104528"/>
          <a:ext cx="1035847" cy="1035847"/>
        </a:xfrm>
        <a:prstGeom prst="gear6">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t>Control</a:t>
          </a:r>
        </a:p>
      </dsp:txBody>
      <dsp:txXfrm>
        <a:off x="597428" y="1366882"/>
        <a:ext cx="514291" cy="511139"/>
      </dsp:txXfrm>
    </dsp:sp>
    <dsp:sp modelId="{DCDDE785-4F67-40BD-A5D0-05C604564C26}">
      <dsp:nvSpPr>
        <dsp:cNvPr id="0" name=""/>
        <dsp:cNvSpPr/>
      </dsp:nvSpPr>
      <dsp:spPr>
        <a:xfrm rot="20700000">
          <a:off x="916830" y="389899"/>
          <a:ext cx="1014918" cy="1014918"/>
        </a:xfrm>
        <a:prstGeom prst="gear6">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t>Internal</a:t>
          </a:r>
        </a:p>
      </dsp:txBody>
      <dsp:txXfrm rot="-20700000">
        <a:off x="1139431" y="612501"/>
        <a:ext cx="569715" cy="569715"/>
      </dsp:txXfrm>
    </dsp:sp>
    <dsp:sp modelId="{47D40EED-7C01-48FE-910D-A3BD1451CA2A}">
      <dsp:nvSpPr>
        <dsp:cNvPr id="0" name=""/>
        <dsp:cNvSpPr/>
      </dsp:nvSpPr>
      <dsp:spPr>
        <a:xfrm>
          <a:off x="1039112" y="1235583"/>
          <a:ext cx="1823091" cy="1823091"/>
        </a:xfrm>
        <a:prstGeom prst="circularArrow">
          <a:avLst>
            <a:gd name="adj1" fmla="val 4687"/>
            <a:gd name="adj2" fmla="val 299029"/>
            <a:gd name="adj3" fmla="val 2459423"/>
            <a:gd name="adj4" fmla="val 15989425"/>
            <a:gd name="adj5" fmla="val 546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7605A52-ABB9-480C-9692-DABD8A45C9C2}">
      <dsp:nvSpPr>
        <dsp:cNvPr id="0" name=""/>
        <dsp:cNvSpPr/>
      </dsp:nvSpPr>
      <dsp:spPr>
        <a:xfrm>
          <a:off x="153203" y="882221"/>
          <a:ext cx="1324589" cy="1324589"/>
        </a:xfrm>
        <a:prstGeom prst="leftCircularArrow">
          <a:avLst>
            <a:gd name="adj1" fmla="val 6452"/>
            <a:gd name="adj2" fmla="val 429999"/>
            <a:gd name="adj3" fmla="val 10489124"/>
            <a:gd name="adj4" fmla="val 14837806"/>
            <a:gd name="adj5" fmla="val 7527"/>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F8A1FA8-3AF9-438E-BA1D-90EB1A01CC85}">
      <dsp:nvSpPr>
        <dsp:cNvPr id="0" name=""/>
        <dsp:cNvSpPr/>
      </dsp:nvSpPr>
      <dsp:spPr>
        <a:xfrm>
          <a:off x="682069" y="174481"/>
          <a:ext cx="1428174" cy="1428174"/>
        </a:xfrm>
        <a:prstGeom prst="circularArrow">
          <a:avLst>
            <a:gd name="adj1" fmla="val 5984"/>
            <a:gd name="adj2" fmla="val 394124"/>
            <a:gd name="adj3" fmla="val 13313824"/>
            <a:gd name="adj4" fmla="val 10508221"/>
            <a:gd name="adj5" fmla="val 698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51AF8C2-4A6B-4CD8-BC0E-1609BCFC7691}" type="datetimeFigureOut">
              <a:rPr lang="en-US" smtClean="0"/>
              <a:t>8/3/2026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8F6DBEF-0C70-47AA-8287-16227C26BABD}" type="slidenum">
              <a:rPr lang="en-US" smtClean="0"/>
              <a:t>‹#›</a:t>
            </a:fld>
            <a:endParaRPr lang="en-US"/>
          </a:p>
        </p:txBody>
      </p:sp>
    </p:spTree>
    <p:extLst>
      <p:ext uri="{BB962C8B-B14F-4D97-AF65-F5344CB8AC3E}">
        <p14:creationId xmlns:p14="http://schemas.microsoft.com/office/powerpoint/2010/main" val="39872246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NeueHaasGroteskText Std" panose="020B05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NeueHaasGroteskText Std" panose="020B0504020202020204" pitchFamily="34" charset="0"/>
              <a:ea typeface="+mn-ea"/>
              <a:cs typeface="+mn-cs"/>
            </a:endParaRPr>
          </a:p>
        </p:txBody>
      </p:sp>
    </p:spTree>
    <p:extLst>
      <p:ext uri="{BB962C8B-B14F-4D97-AF65-F5344CB8AC3E}">
        <p14:creationId xmlns:p14="http://schemas.microsoft.com/office/powerpoint/2010/main" val="22948314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04DA9B-680F-4CD9-9B44-91B5285A75A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128852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04DA9B-680F-4CD9-9B44-91B5285A75A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678484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9CBFD3-0D35-E6C9-DAF7-1C74EC552A7E}"/>
            </a:ext>
          </a:extLst>
        </p:cNvPr>
        <p:cNvGrpSpPr/>
        <p:nvPr/>
      </p:nvGrpSpPr>
      <p:grpSpPr>
        <a:xfrm>
          <a:off x="0" y="0"/>
          <a:ext cx="0" cy="0"/>
          <a:chOff x="0" y="0"/>
          <a:chExt cx="0" cy="0"/>
        </a:xfrm>
      </p:grpSpPr>
      <p:sp>
        <p:nvSpPr>
          <p:cNvPr id="64514" name="Slide Image Placeholder 1">
            <a:extLst>
              <a:ext uri="{FF2B5EF4-FFF2-40B4-BE49-F238E27FC236}">
                <a16:creationId xmlns:a16="http://schemas.microsoft.com/office/drawing/2014/main" id="{9F68BD99-2C9E-3CE7-2F96-CADCB4C63B00}"/>
              </a:ext>
            </a:extLst>
          </p:cNvPr>
          <p:cNvSpPr>
            <a:spLocks noGrp="1" noRot="1" noChangeAspect="1" noTextEdit="1"/>
          </p:cNvSpPr>
          <p:nvPr>
            <p:ph type="sldImg"/>
          </p:nvPr>
        </p:nvSpPr>
        <p:spPr bwMode="auto">
          <a:xfrm>
            <a:off x="1341438" y="219075"/>
            <a:ext cx="4175125" cy="234791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1">
            <a:extLst>
              <a:ext uri="{FF2B5EF4-FFF2-40B4-BE49-F238E27FC236}">
                <a16:creationId xmlns:a16="http://schemas.microsoft.com/office/drawing/2014/main" id="{E74467F2-24B9-C9D6-5BA0-C198EDC0C942}"/>
              </a:ext>
            </a:extLst>
          </p:cNvPr>
          <p:cNvSpPr>
            <a:spLocks noGrp="1"/>
          </p:cNvSpPr>
          <p:nvPr/>
        </p:nvSpPr>
        <p:spPr bwMode="auto">
          <a:xfrm>
            <a:off x="685800" y="4416425"/>
            <a:ext cx="5486400" cy="418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defTabSz="1017588" eaLnBrk="0" fontAlgn="base" hangingPunct="0">
              <a:spcBef>
                <a:spcPct val="0"/>
              </a:spcBef>
              <a:spcAft>
                <a:spcPct val="0"/>
              </a:spcAft>
              <a:defRPr sz="2000">
                <a:solidFill>
                  <a:schemeClr val="tx1"/>
                </a:solidFill>
                <a:latin typeface="Arial" panose="020B0604020202020204" pitchFamily="34" charset="0"/>
              </a:defRPr>
            </a:lvl6pPr>
            <a:lvl7pPr marL="2971800" indent="-228600" defTabSz="1017588" eaLnBrk="0" fontAlgn="base" hangingPunct="0">
              <a:spcBef>
                <a:spcPct val="0"/>
              </a:spcBef>
              <a:spcAft>
                <a:spcPct val="0"/>
              </a:spcAft>
              <a:defRPr sz="2000">
                <a:solidFill>
                  <a:schemeClr val="tx1"/>
                </a:solidFill>
                <a:latin typeface="Arial" panose="020B0604020202020204" pitchFamily="34" charset="0"/>
              </a:defRPr>
            </a:lvl7pPr>
            <a:lvl8pPr marL="3429000" indent="-228600" defTabSz="1017588" eaLnBrk="0" fontAlgn="base" hangingPunct="0">
              <a:spcBef>
                <a:spcPct val="0"/>
              </a:spcBef>
              <a:spcAft>
                <a:spcPct val="0"/>
              </a:spcAft>
              <a:defRPr sz="2000">
                <a:solidFill>
                  <a:schemeClr val="tx1"/>
                </a:solidFill>
                <a:latin typeface="Arial" panose="020B0604020202020204" pitchFamily="34" charset="0"/>
              </a:defRPr>
            </a:lvl8pPr>
            <a:lvl9pPr marL="3886200" indent="-228600" defTabSz="1017588" eaLnBrk="0" fontAlgn="base" hangingPunct="0">
              <a:spcBef>
                <a:spcPct val="0"/>
              </a:spcBef>
              <a:spcAft>
                <a:spcPct val="0"/>
              </a:spcAft>
              <a:defRPr sz="2000">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ct val="30000"/>
              </a:spcBef>
              <a:spcAft>
                <a:spcPts val="0"/>
              </a:spcAft>
              <a:buClrTx/>
              <a:buSzTx/>
              <a:buFontTx/>
              <a:buNone/>
              <a:tabLst/>
              <a:defRPr/>
            </a:pPr>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64516" name="Notes Placeholder 1">
            <a:extLst>
              <a:ext uri="{FF2B5EF4-FFF2-40B4-BE49-F238E27FC236}">
                <a16:creationId xmlns:a16="http://schemas.microsoft.com/office/drawing/2014/main" id="{88629320-092D-05EC-1D5E-1AF05C86F010}"/>
              </a:ext>
            </a:extLst>
          </p:cNvPr>
          <p:cNvSpPr>
            <a:spLocks noGrp="1" noChangeArrowheads="1"/>
          </p:cNvSpPr>
          <p:nvPr>
            <p:ph type="body" idx="1"/>
          </p:nvPr>
        </p:nvSpPr>
        <p:spPr bwMode="auto">
          <a:xfrm>
            <a:off x="590550" y="2662238"/>
            <a:ext cx="5867400" cy="59372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36307130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357EEB-4D9B-4CCC-E598-012DC5F17AFB}"/>
            </a:ext>
          </a:extLst>
        </p:cNvPr>
        <p:cNvGrpSpPr/>
        <p:nvPr/>
      </p:nvGrpSpPr>
      <p:grpSpPr>
        <a:xfrm>
          <a:off x="0" y="0"/>
          <a:ext cx="0" cy="0"/>
          <a:chOff x="0" y="0"/>
          <a:chExt cx="0" cy="0"/>
        </a:xfrm>
      </p:grpSpPr>
      <p:sp>
        <p:nvSpPr>
          <p:cNvPr id="64514" name="Slide Image Placeholder 1">
            <a:extLst>
              <a:ext uri="{FF2B5EF4-FFF2-40B4-BE49-F238E27FC236}">
                <a16:creationId xmlns:a16="http://schemas.microsoft.com/office/drawing/2014/main" id="{AB0296CE-F8F3-CB04-C6CB-FA76D129E91A}"/>
              </a:ext>
            </a:extLst>
          </p:cNvPr>
          <p:cNvSpPr>
            <a:spLocks noGrp="1" noRot="1" noChangeAspect="1" noTextEdit="1"/>
          </p:cNvSpPr>
          <p:nvPr>
            <p:ph type="sldImg"/>
          </p:nvPr>
        </p:nvSpPr>
        <p:spPr bwMode="auto">
          <a:xfrm>
            <a:off x="1341438" y="219075"/>
            <a:ext cx="4175125" cy="234791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1">
            <a:extLst>
              <a:ext uri="{FF2B5EF4-FFF2-40B4-BE49-F238E27FC236}">
                <a16:creationId xmlns:a16="http://schemas.microsoft.com/office/drawing/2014/main" id="{3589EEB4-4025-30DF-8890-D2E96FCFA23A}"/>
              </a:ext>
            </a:extLst>
          </p:cNvPr>
          <p:cNvSpPr>
            <a:spLocks noGrp="1"/>
          </p:cNvSpPr>
          <p:nvPr/>
        </p:nvSpPr>
        <p:spPr bwMode="auto">
          <a:xfrm>
            <a:off x="685800" y="4416425"/>
            <a:ext cx="5486400" cy="418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defTabSz="1017588" eaLnBrk="0" fontAlgn="base" hangingPunct="0">
              <a:spcBef>
                <a:spcPct val="0"/>
              </a:spcBef>
              <a:spcAft>
                <a:spcPct val="0"/>
              </a:spcAft>
              <a:defRPr sz="2000">
                <a:solidFill>
                  <a:schemeClr val="tx1"/>
                </a:solidFill>
                <a:latin typeface="Arial" panose="020B0604020202020204" pitchFamily="34" charset="0"/>
              </a:defRPr>
            </a:lvl6pPr>
            <a:lvl7pPr marL="2971800" indent="-228600" defTabSz="1017588" eaLnBrk="0" fontAlgn="base" hangingPunct="0">
              <a:spcBef>
                <a:spcPct val="0"/>
              </a:spcBef>
              <a:spcAft>
                <a:spcPct val="0"/>
              </a:spcAft>
              <a:defRPr sz="2000">
                <a:solidFill>
                  <a:schemeClr val="tx1"/>
                </a:solidFill>
                <a:latin typeface="Arial" panose="020B0604020202020204" pitchFamily="34" charset="0"/>
              </a:defRPr>
            </a:lvl7pPr>
            <a:lvl8pPr marL="3429000" indent="-228600" defTabSz="1017588" eaLnBrk="0" fontAlgn="base" hangingPunct="0">
              <a:spcBef>
                <a:spcPct val="0"/>
              </a:spcBef>
              <a:spcAft>
                <a:spcPct val="0"/>
              </a:spcAft>
              <a:defRPr sz="2000">
                <a:solidFill>
                  <a:schemeClr val="tx1"/>
                </a:solidFill>
                <a:latin typeface="Arial" panose="020B0604020202020204" pitchFamily="34" charset="0"/>
              </a:defRPr>
            </a:lvl8pPr>
            <a:lvl9pPr marL="3886200" indent="-228600" defTabSz="1017588" eaLnBrk="0" fontAlgn="base" hangingPunct="0">
              <a:spcBef>
                <a:spcPct val="0"/>
              </a:spcBef>
              <a:spcAft>
                <a:spcPct val="0"/>
              </a:spcAft>
              <a:defRPr sz="2000">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ct val="30000"/>
              </a:spcBef>
              <a:spcAft>
                <a:spcPts val="0"/>
              </a:spcAft>
              <a:buClrTx/>
              <a:buSzTx/>
              <a:buFontTx/>
              <a:buNone/>
              <a:tabLst/>
              <a:defRPr/>
            </a:pPr>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64516" name="Notes Placeholder 1">
            <a:extLst>
              <a:ext uri="{FF2B5EF4-FFF2-40B4-BE49-F238E27FC236}">
                <a16:creationId xmlns:a16="http://schemas.microsoft.com/office/drawing/2014/main" id="{77F6BB45-1693-C806-CB1F-A4DDE8DB32D5}"/>
              </a:ext>
            </a:extLst>
          </p:cNvPr>
          <p:cNvSpPr>
            <a:spLocks noGrp="1" noChangeArrowheads="1"/>
          </p:cNvSpPr>
          <p:nvPr>
            <p:ph type="body" idx="1"/>
          </p:nvPr>
        </p:nvSpPr>
        <p:spPr bwMode="auto">
          <a:xfrm>
            <a:off x="590550" y="2662238"/>
            <a:ext cx="5867400" cy="59372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33006356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6F7592-44DE-E3F8-09A9-388F0D8A068F}"/>
            </a:ext>
          </a:extLst>
        </p:cNvPr>
        <p:cNvGrpSpPr/>
        <p:nvPr/>
      </p:nvGrpSpPr>
      <p:grpSpPr>
        <a:xfrm>
          <a:off x="0" y="0"/>
          <a:ext cx="0" cy="0"/>
          <a:chOff x="0" y="0"/>
          <a:chExt cx="0" cy="0"/>
        </a:xfrm>
      </p:grpSpPr>
      <p:sp>
        <p:nvSpPr>
          <p:cNvPr id="64514" name="Slide Image Placeholder 1">
            <a:extLst>
              <a:ext uri="{FF2B5EF4-FFF2-40B4-BE49-F238E27FC236}">
                <a16:creationId xmlns:a16="http://schemas.microsoft.com/office/drawing/2014/main" id="{8E890ED6-F3FC-9829-B3FF-99B891C59B26}"/>
              </a:ext>
            </a:extLst>
          </p:cNvPr>
          <p:cNvSpPr>
            <a:spLocks noGrp="1" noRot="1" noChangeAspect="1" noTextEdit="1"/>
          </p:cNvSpPr>
          <p:nvPr>
            <p:ph type="sldImg"/>
          </p:nvPr>
        </p:nvSpPr>
        <p:spPr bwMode="auto">
          <a:xfrm>
            <a:off x="1341438" y="219075"/>
            <a:ext cx="4175125" cy="234791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1">
            <a:extLst>
              <a:ext uri="{FF2B5EF4-FFF2-40B4-BE49-F238E27FC236}">
                <a16:creationId xmlns:a16="http://schemas.microsoft.com/office/drawing/2014/main" id="{7FCEDD42-9426-5A2C-CF30-9555F10A7965}"/>
              </a:ext>
            </a:extLst>
          </p:cNvPr>
          <p:cNvSpPr>
            <a:spLocks noGrp="1"/>
          </p:cNvSpPr>
          <p:nvPr/>
        </p:nvSpPr>
        <p:spPr bwMode="auto">
          <a:xfrm>
            <a:off x="685800" y="4416425"/>
            <a:ext cx="5486400" cy="418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defTabSz="1017588" eaLnBrk="0" fontAlgn="base" hangingPunct="0">
              <a:spcBef>
                <a:spcPct val="0"/>
              </a:spcBef>
              <a:spcAft>
                <a:spcPct val="0"/>
              </a:spcAft>
              <a:defRPr sz="2000">
                <a:solidFill>
                  <a:schemeClr val="tx1"/>
                </a:solidFill>
                <a:latin typeface="Arial" panose="020B0604020202020204" pitchFamily="34" charset="0"/>
              </a:defRPr>
            </a:lvl6pPr>
            <a:lvl7pPr marL="2971800" indent="-228600" defTabSz="1017588" eaLnBrk="0" fontAlgn="base" hangingPunct="0">
              <a:spcBef>
                <a:spcPct val="0"/>
              </a:spcBef>
              <a:spcAft>
                <a:spcPct val="0"/>
              </a:spcAft>
              <a:defRPr sz="2000">
                <a:solidFill>
                  <a:schemeClr val="tx1"/>
                </a:solidFill>
                <a:latin typeface="Arial" panose="020B0604020202020204" pitchFamily="34" charset="0"/>
              </a:defRPr>
            </a:lvl7pPr>
            <a:lvl8pPr marL="3429000" indent="-228600" defTabSz="1017588" eaLnBrk="0" fontAlgn="base" hangingPunct="0">
              <a:spcBef>
                <a:spcPct val="0"/>
              </a:spcBef>
              <a:spcAft>
                <a:spcPct val="0"/>
              </a:spcAft>
              <a:defRPr sz="2000">
                <a:solidFill>
                  <a:schemeClr val="tx1"/>
                </a:solidFill>
                <a:latin typeface="Arial" panose="020B0604020202020204" pitchFamily="34" charset="0"/>
              </a:defRPr>
            </a:lvl8pPr>
            <a:lvl9pPr marL="3886200" indent="-228600" defTabSz="1017588" eaLnBrk="0" fontAlgn="base" hangingPunct="0">
              <a:spcBef>
                <a:spcPct val="0"/>
              </a:spcBef>
              <a:spcAft>
                <a:spcPct val="0"/>
              </a:spcAft>
              <a:defRPr sz="2000">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ct val="30000"/>
              </a:spcBef>
              <a:spcAft>
                <a:spcPts val="0"/>
              </a:spcAft>
              <a:buClrTx/>
              <a:buSzTx/>
              <a:buFontTx/>
              <a:buNone/>
              <a:tabLst/>
              <a:defRPr/>
            </a:pPr>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64516" name="Notes Placeholder 1">
            <a:extLst>
              <a:ext uri="{FF2B5EF4-FFF2-40B4-BE49-F238E27FC236}">
                <a16:creationId xmlns:a16="http://schemas.microsoft.com/office/drawing/2014/main" id="{FAF67055-89BE-3C89-0683-BB4E49A4697C}"/>
              </a:ext>
            </a:extLst>
          </p:cNvPr>
          <p:cNvSpPr>
            <a:spLocks noGrp="1" noChangeArrowheads="1"/>
          </p:cNvSpPr>
          <p:nvPr>
            <p:ph type="body" idx="1"/>
          </p:nvPr>
        </p:nvSpPr>
        <p:spPr bwMode="auto">
          <a:xfrm>
            <a:off x="590550" y="2662238"/>
            <a:ext cx="5867400" cy="59372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2" indent="0" algn="l" defTabSz="1219027" rtl="0" eaLnBrk="1" fontAlgn="auto" latinLnBrk="0" hangingPunct="1">
              <a:lnSpc>
                <a:spcPct val="100000"/>
              </a:lnSpc>
              <a:spcBef>
                <a:spcPts val="0"/>
              </a:spcBef>
              <a:spcAft>
                <a:spcPts val="0"/>
              </a:spcAft>
              <a:buClrTx/>
              <a:buSzTx/>
              <a:buFontTx/>
              <a:buNone/>
              <a:tabLst/>
              <a:defRPr/>
            </a:pPr>
            <a:endParaRPr lang="en-US" altLang="en-US"/>
          </a:p>
        </p:txBody>
      </p:sp>
    </p:spTree>
    <p:extLst>
      <p:ext uri="{BB962C8B-B14F-4D97-AF65-F5344CB8AC3E}">
        <p14:creationId xmlns:p14="http://schemas.microsoft.com/office/powerpoint/2010/main" val="33065328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04DA9B-680F-4CD9-9B44-91B5285A75A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766719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04DA9B-680F-4CD9-9B44-91B5285A75A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3866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E9B268-947B-DAFD-2DD6-17BCBCFEE7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4DB73B-8761-E439-F4F5-0B6F2E1A0EE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850404-6B43-CF4E-5D6B-A2208F423CA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7630C41-8AD7-4AB5-88BD-B2615B7551A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04DA9B-680F-4CD9-9B44-91B5285A75A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201273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540308-CF15-C2D1-FA94-3012A8B8AA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1CF8CF-7803-A4F4-7321-17EF44C789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F2AB59D-C9A5-B431-3BF5-BEAF2D54105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016BD80-9B4F-5F59-8738-114A8F8D64A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04DA9B-680F-4CD9-9B44-91B5285A75A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130298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A03A21-EA9B-741C-3D44-65F4C36338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75FFC4-C434-7781-E830-2737CD182A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38A202-232B-B9C8-2112-022D3ADAF8D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6ACADCC-3E89-540A-6356-C72BFB3F7AF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04DA9B-680F-4CD9-9B44-91B5285A75A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524641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017165-4C2B-6AEC-2B8E-46C6B3305D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8CF141-DEC1-9F1C-6623-C3ECD2A7AF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F485A0C-1874-B442-45B8-17FF5EAAEB1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F3EBAB3-2456-2C7A-C154-E2E4C364F98B}"/>
              </a:ext>
            </a:extLst>
          </p:cNvPr>
          <p:cNvSpPr>
            <a:spLocks noGrp="1"/>
          </p:cNvSpPr>
          <p:nvPr>
            <p:ph type="sldNum" sz="quarter" idx="5"/>
          </p:nvPr>
        </p:nvSpPr>
        <p:spPr/>
        <p:txBody>
          <a:bodyPr/>
          <a:lstStyle/>
          <a:p>
            <a:fld id="{F9F08466-AEA7-4FC0-9459-6A32F61DA297}" type="slidenum">
              <a:rPr lang="en-US" smtClean="0"/>
              <a:pPr/>
              <a:t>2</a:t>
            </a:fld>
            <a:endParaRPr lang="en-US" dirty="0"/>
          </a:p>
        </p:txBody>
      </p:sp>
    </p:spTree>
    <p:extLst>
      <p:ext uri="{BB962C8B-B14F-4D97-AF65-F5344CB8AC3E}">
        <p14:creationId xmlns:p14="http://schemas.microsoft.com/office/powerpoint/2010/main" val="13825615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State agencies are statutorily required to report certain situations, like suspecting fraud or other types of misuse of public funds.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04DA9B-680F-4CD9-9B44-91B5285A75A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655667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912141-3C59-7C90-5A47-6C8A6788C1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CE8093-DB83-B98E-79A5-7AE5EB8701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2B363BA-F4E5-6830-775B-D7C1E625764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9998818-A750-8626-397E-3037CAC8FE58}"/>
              </a:ext>
            </a:extLst>
          </p:cNvPr>
          <p:cNvSpPr>
            <a:spLocks noGrp="1"/>
          </p:cNvSpPr>
          <p:nvPr>
            <p:ph type="sldNum" sz="quarter" idx="5"/>
          </p:nvPr>
        </p:nvSpPr>
        <p:spPr/>
        <p:txBody>
          <a:bodyPr/>
          <a:lstStyle/>
          <a:p>
            <a:fld id="{F9F08466-AEA7-4FC0-9459-6A32F61DA297}" type="slidenum">
              <a:rPr lang="en-US" smtClean="0"/>
              <a:pPr/>
              <a:t>26</a:t>
            </a:fld>
            <a:endParaRPr lang="en-US" dirty="0"/>
          </a:p>
        </p:txBody>
      </p:sp>
    </p:spTree>
    <p:extLst>
      <p:ext uri="{BB962C8B-B14F-4D97-AF65-F5344CB8AC3E}">
        <p14:creationId xmlns:p14="http://schemas.microsoft.com/office/powerpoint/2010/main" val="40652064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8564CC-060D-4ED4-C28B-EC90DA3EBD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26B546-3202-9479-B11F-B210EBB1FF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A99F6F-C539-65B4-FACF-DBE4CF7A156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EAFAB12-2151-5A56-CB06-496CE722AD8E}"/>
              </a:ext>
            </a:extLst>
          </p:cNvPr>
          <p:cNvSpPr>
            <a:spLocks noGrp="1"/>
          </p:cNvSpPr>
          <p:nvPr>
            <p:ph type="sldNum" sz="quarter" idx="5"/>
          </p:nvPr>
        </p:nvSpPr>
        <p:spPr/>
        <p:txBody>
          <a:bodyPr/>
          <a:lstStyle/>
          <a:p>
            <a:fld id="{F9F08466-AEA7-4FC0-9459-6A32F61DA297}" type="slidenum">
              <a:rPr lang="en-US" smtClean="0"/>
              <a:pPr/>
              <a:t>27</a:t>
            </a:fld>
            <a:endParaRPr lang="en-US" dirty="0"/>
          </a:p>
        </p:txBody>
      </p:sp>
    </p:spTree>
    <p:extLst>
      <p:ext uri="{BB962C8B-B14F-4D97-AF65-F5344CB8AC3E}">
        <p14:creationId xmlns:p14="http://schemas.microsoft.com/office/powerpoint/2010/main" val="181055438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Page 2: Events including suspected or intentional deception, omission, or concealment made for personal gain, to assist or harm others and/or misuse of program funds. (NOTE: this does not highlight business gain)</a:t>
            </a:r>
          </a:p>
          <a:p>
            <a:r>
              <a:rPr lang="en-US" dirty="0"/>
              <a:t>Page 3: Fraud is an event of suspected intentional deception, omission, or concealment made for business or personal gain, to assist or harm others and/or to misuse program funds.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NeueHaasGroteskText Std" panose="020B05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dirty="0">
              <a:ln>
                <a:noFill/>
              </a:ln>
              <a:solidFill>
                <a:prstClr val="black"/>
              </a:solidFill>
              <a:effectLst/>
              <a:uLnTx/>
              <a:uFillTx/>
              <a:latin typeface="NeueHaasGroteskText Std" panose="020B0504020202020204" pitchFamily="34" charset="0"/>
              <a:ea typeface="+mn-ea"/>
              <a:cs typeface="+mn-cs"/>
            </a:endParaRPr>
          </a:p>
        </p:txBody>
      </p:sp>
    </p:spTree>
    <p:extLst>
      <p:ext uri="{BB962C8B-B14F-4D97-AF65-F5344CB8AC3E}">
        <p14:creationId xmlns:p14="http://schemas.microsoft.com/office/powerpoint/2010/main" val="16177113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While this presentation focuses on suspected fraud, the same principles of objective documentation, asking questions, and reporting requirements also may apply to significant instances of waste and abuse.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NeueHaasGroteskText Std" panose="020B05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dirty="0">
              <a:ln>
                <a:noFill/>
              </a:ln>
              <a:solidFill>
                <a:prstClr val="black"/>
              </a:solidFill>
              <a:effectLst/>
              <a:uLnTx/>
              <a:uFillTx/>
              <a:latin typeface="NeueHaasGroteskText Std" panose="020B0504020202020204" pitchFamily="34" charset="0"/>
              <a:ea typeface="+mn-ea"/>
              <a:cs typeface="+mn-cs"/>
            </a:endParaRPr>
          </a:p>
        </p:txBody>
      </p:sp>
    </p:spTree>
    <p:extLst>
      <p:ext uri="{BB962C8B-B14F-4D97-AF65-F5344CB8AC3E}">
        <p14:creationId xmlns:p14="http://schemas.microsoft.com/office/powerpoint/2010/main" val="29820759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NeueHaasGroteskText Std" panose="020B05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dirty="0">
              <a:ln>
                <a:noFill/>
              </a:ln>
              <a:solidFill>
                <a:prstClr val="black"/>
              </a:solidFill>
              <a:effectLst/>
              <a:uLnTx/>
              <a:uFillTx/>
              <a:latin typeface="NeueHaasGroteskText Std" panose="020B0504020202020204" pitchFamily="34" charset="0"/>
              <a:ea typeface="+mn-ea"/>
              <a:cs typeface="+mn-cs"/>
            </a:endParaRPr>
          </a:p>
        </p:txBody>
      </p:sp>
    </p:spTree>
    <p:extLst>
      <p:ext uri="{BB962C8B-B14F-4D97-AF65-F5344CB8AC3E}">
        <p14:creationId xmlns:p14="http://schemas.microsoft.com/office/powerpoint/2010/main" val="51381467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DEF425-186A-1FFE-43BB-9106B66D72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373ABB-BC46-06EA-9471-13C77BD74E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C64168-1CBF-8706-6F0D-7AFF7F32B11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D014C9A-C387-7733-8E7A-0AE206EE90CC}"/>
              </a:ext>
            </a:extLst>
          </p:cNvPr>
          <p:cNvSpPr>
            <a:spLocks noGrp="1"/>
          </p:cNvSpPr>
          <p:nvPr>
            <p:ph type="sldNum" sz="quarter" idx="5"/>
          </p:nvPr>
        </p:nvSpPr>
        <p:spPr/>
        <p:txBody>
          <a:bodyPr/>
          <a:lstStyle/>
          <a:p>
            <a:fld id="{F9F08466-AEA7-4FC0-9459-6A32F61DA297}" type="slidenum">
              <a:rPr lang="en-US" smtClean="0"/>
              <a:pPr/>
              <a:t>60</a:t>
            </a:fld>
            <a:endParaRPr lang="en-US" dirty="0"/>
          </a:p>
        </p:txBody>
      </p:sp>
    </p:spTree>
    <p:extLst>
      <p:ext uri="{BB962C8B-B14F-4D97-AF65-F5344CB8AC3E}">
        <p14:creationId xmlns:p14="http://schemas.microsoft.com/office/powerpoint/2010/main" val="78578510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61</a:t>
            </a:fld>
            <a:endParaRPr lang="en-US" dirty="0"/>
          </a:p>
        </p:txBody>
      </p:sp>
    </p:spTree>
    <p:extLst>
      <p:ext uri="{BB962C8B-B14F-4D97-AF65-F5344CB8AC3E}">
        <p14:creationId xmlns:p14="http://schemas.microsoft.com/office/powerpoint/2010/main" val="40617978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7FE4993-392F-49E7-B00E-ACF623FB047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34095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04DA9B-680F-4CD9-9B44-91B5285A75A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481989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1675099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04DA9B-680F-4CD9-9B44-91B5285A75A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037599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6351702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B3DBAE-6EAC-6BA1-F120-0474E94D6B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0172CD-D665-BF9E-1E13-BAEAB93F0B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D251D9-2189-6833-2457-50B5870B849B}"/>
              </a:ext>
            </a:extLst>
          </p:cNvPr>
          <p:cNvSpPr>
            <a:spLocks noGrp="1"/>
          </p:cNvSpPr>
          <p:nvPr>
            <p:ph type="body" idx="1"/>
          </p:nvPr>
        </p:nvSpPr>
        <p:spPr/>
        <p:txBody>
          <a:bodyPr/>
          <a:lstStyle/>
          <a:p>
            <a:pPr>
              <a:defRPr/>
            </a:pPr>
            <a:endParaRPr lang="en-US" dirty="0"/>
          </a:p>
        </p:txBody>
      </p:sp>
      <p:sp>
        <p:nvSpPr>
          <p:cNvPr id="4" name="Slide Number Placeholder 3">
            <a:extLst>
              <a:ext uri="{FF2B5EF4-FFF2-40B4-BE49-F238E27FC236}">
                <a16:creationId xmlns:a16="http://schemas.microsoft.com/office/drawing/2014/main" id="{F2521F1E-CCFD-B4EC-060A-D4C97C2D58D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2711207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C0B1EF-E66E-D5AD-F1B6-82C94EB546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A68883-720D-61A0-758E-3C5AC91720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795B8E-EA73-8EB0-732F-2BF26A9F2856}"/>
              </a:ext>
            </a:extLst>
          </p:cNvPr>
          <p:cNvSpPr>
            <a:spLocks noGrp="1"/>
          </p:cNvSpPr>
          <p:nvPr>
            <p:ph type="body" idx="1"/>
          </p:nvPr>
        </p:nvSpPr>
        <p:spPr/>
        <p:txBody>
          <a:bodyPr/>
          <a:lstStyle/>
          <a:p>
            <a:pPr>
              <a:defRPr/>
            </a:pPr>
            <a:endParaRPr lang="en-US" dirty="0"/>
          </a:p>
        </p:txBody>
      </p:sp>
      <p:sp>
        <p:nvSpPr>
          <p:cNvPr id="4" name="Slide Number Placeholder 3">
            <a:extLst>
              <a:ext uri="{FF2B5EF4-FFF2-40B4-BE49-F238E27FC236}">
                <a16:creationId xmlns:a16="http://schemas.microsoft.com/office/drawing/2014/main" id="{CF2CF030-B86B-EDB8-080F-5E283527884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8061000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10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10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2.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2.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slideMaster" Target="../slideMasters/slideMaster2.xml"/><Relationship Id="rId1" Type="http://schemas.openxmlformats.org/officeDocument/2006/relationships/tags" Target="../tags/tag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3.xml"/></Relationships>
</file>

<file path=ppt/slideLayouts/_rels/slideLayout5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4.xml"/></Relationships>
</file>

<file path=ppt/slideLayouts/_rels/slideLayout5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5.xml"/></Relationships>
</file>

<file path=ppt/slideLayouts/_rels/slideLayout5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6.xml"/></Relationships>
</file>

<file path=ppt/slideLayouts/_rels/slideLayout5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7.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8.xml"/></Relationships>
</file>

<file path=ppt/slideLayouts/_rels/slideLayout7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9.xml"/></Relationships>
</file>

<file path=ppt/slideLayouts/_rels/slideLayout7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0.xml"/></Relationships>
</file>

<file path=ppt/slideLayouts/_rels/slideLayout7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1.xml"/></Relationships>
</file>

<file path=ppt/slideLayouts/_rels/slideLayout7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2.xml"/></Relationships>
</file>

<file path=ppt/slideLayouts/_rels/slideLayout7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3.xml"/></Relationships>
</file>

<file path=ppt/slideLayouts/_rels/slideLayout7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4.xml"/></Relationships>
</file>

<file path=ppt/slideLayouts/_rels/slideLayout7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6.xml"/></Relationships>
</file>

<file path=ppt/slideLayouts/_rels/slideLayout8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7.xml"/></Relationships>
</file>

<file path=ppt/slideLayouts/_rels/slideLayout8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2.xml"/><Relationship Id="rId1" Type="http://schemas.openxmlformats.org/officeDocument/2006/relationships/tags" Target="../tags/tag20.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Logo Only)">
    <p:bg bwMode="gray">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bwMode="auto">
          <a:xfrm>
            <a:off x="0" y="4188564"/>
            <a:ext cx="12192000" cy="1199223"/>
          </a:xfrm>
          <a:solidFill>
            <a:schemeClr val="accent2"/>
          </a:solidFill>
        </p:spPr>
        <p:txBody>
          <a:bodyPr wrap="square" lIns="182880" tIns="91440" rIns="182880" bIns="91440" spcCol="0" anchor="ctr">
            <a:normAutofit/>
          </a:bodyPr>
          <a:lstStyle>
            <a:lvl1pPr algn="ctr">
              <a:lnSpc>
                <a:spcPct val="90000"/>
              </a:lnSpc>
              <a:defRPr sz="3600" baseline="0">
                <a:solidFill>
                  <a:schemeClr val="tx1"/>
                </a:solidFill>
              </a:defRPr>
            </a:lvl1pPr>
          </a:lstStyle>
          <a:p>
            <a:r>
              <a:rPr lang="en-US" dirty="0"/>
              <a:t>Click to enter the slideshow title</a:t>
            </a:r>
          </a:p>
        </p:txBody>
      </p:sp>
      <p:sp>
        <p:nvSpPr>
          <p:cNvPr id="3" name="Rectangle 2"/>
          <p:cNvSpPr/>
          <p:nvPr userDrawn="1"/>
        </p:nvSpPr>
        <p:spPr bwMode="auto">
          <a:xfrm>
            <a:off x="0" y="5387786"/>
            <a:ext cx="12192000" cy="147021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12" name="Text Placeholder 10"/>
          <p:cNvSpPr>
            <a:spLocks noGrp="1"/>
          </p:cNvSpPr>
          <p:nvPr>
            <p:ph type="body" sz="quarter" idx="14" hasCustomPrompt="1"/>
          </p:nvPr>
        </p:nvSpPr>
        <p:spPr bwMode="black">
          <a:xfrm>
            <a:off x="2802467" y="5644884"/>
            <a:ext cx="6587067" cy="903062"/>
          </a:xfrm>
        </p:spPr>
        <p:txBody>
          <a:bodyPr>
            <a:normAutofit/>
          </a:bodyPr>
          <a:lstStyle>
            <a:lvl1pPr marL="0" indent="0" algn="ctr">
              <a:spcBef>
                <a:spcPts val="0"/>
              </a:spcBef>
              <a:spcAft>
                <a:spcPts val="1000"/>
              </a:spcAft>
              <a:buNone/>
              <a:defRPr sz="1800" baseline="0"/>
            </a:lvl1pPr>
          </a:lstStyle>
          <a:p>
            <a:r>
              <a:rPr lang="en-US" sz="1800" dirty="0" err="1"/>
              <a:t>Firstname</a:t>
            </a:r>
            <a:r>
              <a:rPr lang="en-US" sz="1800" dirty="0"/>
              <a:t> </a:t>
            </a:r>
            <a:r>
              <a:rPr lang="en-US" sz="1800" dirty="0" err="1"/>
              <a:t>Lastname</a:t>
            </a:r>
            <a:r>
              <a:rPr lang="en-US" sz="1800" dirty="0"/>
              <a:t> | Job Title</a:t>
            </a:r>
          </a:p>
          <a:p>
            <a:r>
              <a:rPr lang="en-US" sz="1800" dirty="0"/>
              <a:t>Date</a:t>
            </a:r>
            <a:endParaRPr lang="en-US" dirty="0"/>
          </a:p>
        </p:txBody>
      </p:sp>
      <p:sp>
        <p:nvSpPr>
          <p:cNvPr id="18" name="Date Placeholder 17"/>
          <p:cNvSpPr>
            <a:spLocks noGrp="1"/>
          </p:cNvSpPr>
          <p:nvPr>
            <p:ph type="dt" sz="half" idx="15"/>
          </p:nvPr>
        </p:nvSpPr>
        <p:spPr bwMode="black">
          <a:xfrm>
            <a:off x="838200" y="6356350"/>
            <a:ext cx="1358590" cy="365125"/>
          </a:xfrm>
          <a:prstGeom prst="rect">
            <a:avLst/>
          </a:prstGeom>
        </p:spPr>
        <p:txBody>
          <a:bodyPr/>
          <a:lstStyle/>
          <a:p>
            <a:fld id="{609A9E4C-C103-4FA4-822B-E82DE7921672}" type="datetime1">
              <a:rPr lang="en-US" smtClean="0"/>
              <a:t>8/3/2026</a:t>
            </a:fld>
            <a:endParaRPr lang="en-US" dirty="0"/>
          </a:p>
        </p:txBody>
      </p:sp>
      <p:sp>
        <p:nvSpPr>
          <p:cNvPr id="9"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19" name="Slide Number Placeholder 18"/>
          <p:cNvSpPr>
            <a:spLocks noGrp="1"/>
          </p:cNvSpPr>
          <p:nvPr>
            <p:ph type="sldNum" sz="quarter" idx="16"/>
          </p:nvPr>
        </p:nvSpPr>
        <p:spPr bwMode="black"/>
        <p:txBody>
          <a:body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657745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ck Overlay, Gray Title">
    <p:spTree>
      <p:nvGrpSpPr>
        <p:cNvPr id="1" name=""/>
        <p:cNvGrpSpPr/>
        <p:nvPr/>
      </p:nvGrpSpPr>
      <p:grpSpPr>
        <a:xfrm>
          <a:off x="0" y="0"/>
          <a:ext cx="0" cy="0"/>
          <a:chOff x="0" y="0"/>
          <a:chExt cx="0" cy="0"/>
        </a:xfrm>
      </p:grpSpPr>
      <p:sp>
        <p:nvSpPr>
          <p:cNvPr id="2" name="Title 1"/>
          <p:cNvSpPr>
            <a:spLocks noGrp="1"/>
          </p:cNvSpPr>
          <p:nvPr>
            <p:ph type="title" hasCustomPrompt="1"/>
          </p:nvPr>
        </p:nvSpPr>
        <p:spPr bwMode="auto">
          <a:xfrm>
            <a:off x="0" y="0"/>
            <a:ext cx="12192000" cy="1219198"/>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9" name="Picture Placeholder 12"/>
          <p:cNvSpPr>
            <a:spLocks noGrp="1"/>
          </p:cNvSpPr>
          <p:nvPr>
            <p:ph type="pic" sz="quarter" idx="13" hasCustomPrompt="1"/>
          </p:nvPr>
        </p:nvSpPr>
        <p:spPr bwMode="gray">
          <a:xfrm>
            <a:off x="0" y="1219198"/>
            <a:ext cx="12192000" cy="5638802"/>
          </a:xfrm>
        </p:spPr>
        <p:txBody>
          <a:bodyPr/>
          <a:lstStyle/>
          <a:p>
            <a:r>
              <a:rPr lang="en-US" dirty="0"/>
              <a:t>Click Icon to add picture</a:t>
            </a:r>
          </a:p>
        </p:txBody>
      </p:sp>
      <p:sp>
        <p:nvSpPr>
          <p:cNvPr id="10" name="Content Placeholder 2"/>
          <p:cNvSpPr>
            <a:spLocks noGrp="1"/>
          </p:cNvSpPr>
          <p:nvPr>
            <p:ph idx="1"/>
          </p:nvPr>
        </p:nvSpPr>
        <p:spPr bwMode="auto">
          <a:xfrm>
            <a:off x="0" y="2609242"/>
            <a:ext cx="5683624" cy="2858714"/>
          </a:xfrm>
          <a:solidFill>
            <a:schemeClr val="tx1">
              <a:alpha val="88000"/>
            </a:schemeClr>
          </a:solidFill>
        </p:spPr>
        <p:txBody>
          <a:bodyPr rIns="274320" anchor="ctr"/>
          <a:lstStyle>
            <a:lvl1pPr marL="685800" indent="-228600">
              <a:lnSpc>
                <a:spcPct val="100000"/>
              </a:lnSpc>
              <a:spcBef>
                <a:spcPts val="0"/>
              </a:spcBef>
              <a:buClr>
                <a:schemeClr val="accent2"/>
              </a:buClr>
              <a:defRPr sz="2500">
                <a:solidFill>
                  <a:schemeClr val="bg1"/>
                </a:solidFill>
              </a:defRPr>
            </a:lvl1pPr>
            <a:lvl2pPr marL="1143000" indent="-228600">
              <a:lnSpc>
                <a:spcPct val="100000"/>
              </a:lnSpc>
              <a:buClr>
                <a:schemeClr val="accent2"/>
              </a:buClr>
              <a:defRPr sz="2100">
                <a:solidFill>
                  <a:schemeClr val="bg1"/>
                </a:solidFill>
              </a:defRPr>
            </a:lvl2pPr>
            <a:lvl3pPr marL="1600200" indent="-228600">
              <a:lnSpc>
                <a:spcPct val="100000"/>
              </a:lnSpc>
              <a:buClr>
                <a:schemeClr val="accent2"/>
              </a:buClr>
              <a:defRPr sz="1700">
                <a:solidFill>
                  <a:schemeClr val="bg1"/>
                </a:solidFill>
              </a:defRPr>
            </a:lvl3pPr>
            <a:lvl4pPr marL="2057400" indent="-228600">
              <a:lnSpc>
                <a:spcPct val="100000"/>
              </a:lnSpc>
              <a:buClr>
                <a:schemeClr val="accent2"/>
              </a:buClr>
              <a:defRPr sz="1700">
                <a:solidFill>
                  <a:schemeClr val="bg1"/>
                </a:solidFill>
              </a:defRPr>
            </a:lvl4pPr>
            <a:lvl5pPr marL="2514600" indent="-228600">
              <a:lnSpc>
                <a:spcPct val="100000"/>
              </a:lnSpc>
              <a:buClr>
                <a:schemeClr val="accent2"/>
              </a:buClr>
              <a:defRPr sz="1700">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50417919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Screenshot (Computer, Tablet, Phone)">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a:extLst>
              <a:ext uri="{28A0092B-C50C-407E-A947-70E740481C1C}">
                <a14:useLocalDpi xmlns:a14="http://schemas.microsoft.com/office/drawing/2010/main" val="0"/>
              </a:ext>
            </a:extLst>
          </a:blip>
          <a:srcRect t="8417"/>
          <a:stretch/>
        </p:blipFill>
        <p:spPr bwMode="gray">
          <a:xfrm>
            <a:off x="513807" y="300788"/>
            <a:ext cx="11412844" cy="6506515"/>
          </a:xfrm>
          <a:prstGeom prst="rect">
            <a:avLst/>
          </a:prstGeom>
        </p:spPr>
      </p:pic>
      <p:sp>
        <p:nvSpPr>
          <p:cNvPr id="13" name="Title 2"/>
          <p:cNvSpPr>
            <a:spLocks noGrp="1"/>
          </p:cNvSpPr>
          <p:nvPr>
            <p:ph type="title" hasCustomPrompt="1"/>
          </p:nvPr>
        </p:nvSpPr>
        <p:spPr bwMode="white">
          <a:xfrm>
            <a:off x="815897" y="287066"/>
            <a:ext cx="3521927" cy="2734914"/>
          </a:xfrm>
        </p:spPr>
        <p:txBody>
          <a:bodyPr/>
          <a:lstStyle>
            <a:lvl1pPr>
              <a:defRPr b="0">
                <a:solidFill>
                  <a:schemeClr val="tx1"/>
                </a:solidFill>
              </a:defRPr>
            </a:lvl1pPr>
          </a:lstStyle>
          <a:p>
            <a:r>
              <a:rPr lang="en-US"/>
              <a:t>Click to edit title</a:t>
            </a:r>
          </a:p>
        </p:txBody>
      </p:sp>
      <p:sp>
        <p:nvSpPr>
          <p:cNvPr id="17" name="Picture Placeholder 3"/>
          <p:cNvSpPr>
            <a:spLocks noGrp="1"/>
          </p:cNvSpPr>
          <p:nvPr>
            <p:ph type="pic" sz="quarter" idx="14" hasCustomPrompt="1"/>
          </p:nvPr>
        </p:nvSpPr>
        <p:spPr bwMode="gray">
          <a:xfrm>
            <a:off x="968188" y="4352926"/>
            <a:ext cx="894231" cy="1570503"/>
          </a:xfrm>
        </p:spPr>
        <p:txBody>
          <a:bodyPr>
            <a:normAutofit/>
          </a:bodyPr>
          <a:lstStyle>
            <a:lvl1pPr marL="171450" indent="-171450">
              <a:buFont typeface="Arial" panose="020B0604020202020204" pitchFamily="34" charset="0"/>
              <a:buChar char="•"/>
              <a:defRPr sz="950"/>
            </a:lvl1pPr>
          </a:lstStyle>
          <a:p>
            <a:r>
              <a:rPr lang="en-US"/>
              <a:t>Click icon to insert screenshot</a:t>
            </a:r>
          </a:p>
        </p:txBody>
      </p:sp>
      <p:sp>
        <p:nvSpPr>
          <p:cNvPr id="12" name="Picture Placeholder 4"/>
          <p:cNvSpPr>
            <a:spLocks noGrp="1"/>
          </p:cNvSpPr>
          <p:nvPr>
            <p:ph type="pic" sz="quarter" idx="13" hasCustomPrompt="1"/>
          </p:nvPr>
        </p:nvSpPr>
        <p:spPr bwMode="gray">
          <a:xfrm>
            <a:off x="2393577" y="3413074"/>
            <a:ext cx="1848970" cy="2458337"/>
          </a:xfrm>
        </p:spPr>
        <p:txBody>
          <a:bodyPr>
            <a:normAutofit/>
          </a:bodyPr>
          <a:lstStyle>
            <a:lvl1pPr>
              <a:defRPr sz="2200"/>
            </a:lvl1pPr>
          </a:lstStyle>
          <a:p>
            <a:r>
              <a:rPr lang="en-US"/>
              <a:t>Click icon to insert screenshot</a:t>
            </a:r>
          </a:p>
        </p:txBody>
      </p:sp>
      <p:sp>
        <p:nvSpPr>
          <p:cNvPr id="15" name="Picture Placeholder 5"/>
          <p:cNvSpPr>
            <a:spLocks noGrp="1"/>
          </p:cNvSpPr>
          <p:nvPr>
            <p:ph type="pic" sz="quarter" idx="10" hasCustomPrompt="1"/>
          </p:nvPr>
        </p:nvSpPr>
        <p:spPr bwMode="gray">
          <a:xfrm>
            <a:off x="4976788" y="691883"/>
            <a:ext cx="6298572" cy="3369130"/>
          </a:xfrm>
        </p:spPr>
        <p:txBody>
          <a:bodyPr/>
          <a:lstStyle>
            <a:lvl1pPr>
              <a:defRPr/>
            </a:lvl1pPr>
          </a:lstStyle>
          <a:p>
            <a:r>
              <a:rPr lang="en-US"/>
              <a:t>Click icon to insert screenshot</a:t>
            </a:r>
          </a:p>
        </p:txBody>
      </p:sp>
      <p:sp>
        <p:nvSpPr>
          <p:cNvPr id="10" name="Date Placeholder 6"/>
          <p:cNvSpPr>
            <a:spLocks noGrp="1"/>
          </p:cNvSpPr>
          <p:nvPr>
            <p:ph type="dt" sz="half" idx="11"/>
          </p:nvPr>
        </p:nvSpPr>
        <p:spPr bwMode="white">
          <a:xfrm>
            <a:off x="838200" y="6356350"/>
            <a:ext cx="1358590" cy="365125"/>
          </a:xfrm>
        </p:spPr>
        <p:txBody>
          <a:bodyPr/>
          <a:lstStyle>
            <a:lvl1pPr>
              <a:defRPr>
                <a:solidFill>
                  <a:schemeClr val="tx2"/>
                </a:solidFill>
              </a:defRPr>
            </a:lvl1pPr>
          </a:lstStyle>
          <a:p>
            <a:fld id="{366A2928-AA83-485E-A15F-CD29EC85762E}" type="datetime1">
              <a:rPr lang="en-US" smtClean="0"/>
              <a:t>8/3/2026</a:t>
            </a:fld>
            <a:endParaRPr lang="en-US"/>
          </a:p>
        </p:txBody>
      </p:sp>
      <p:sp>
        <p:nvSpPr>
          <p:cNvPr id="9" name="Footer Placeholder 7"/>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tx2"/>
                </a:solidFill>
              </a:defRPr>
            </a:lvl1pPr>
          </a:lstStyle>
          <a:p>
            <a:r>
              <a:rPr lang="en-US"/>
              <a:t>Optional Tagline Goes Here </a:t>
            </a:r>
            <a:r>
              <a:rPr lang="en-US">
                <a:solidFill>
                  <a:schemeClr val="tx1"/>
                </a:solidFill>
              </a:rPr>
              <a:t>|</a:t>
            </a:r>
            <a:r>
              <a:rPr lang="en-US"/>
              <a:t> mn.gov/</a:t>
            </a:r>
            <a:r>
              <a:rPr lang="en-US" err="1"/>
              <a:t>websiteurl</a:t>
            </a:r>
            <a:endParaRPr lang="en-US"/>
          </a:p>
        </p:txBody>
      </p:sp>
      <p:sp>
        <p:nvSpPr>
          <p:cNvPr id="11" name="Slide Number Placeholder 8"/>
          <p:cNvSpPr>
            <a:spLocks noGrp="1"/>
          </p:cNvSpPr>
          <p:nvPr>
            <p:ph type="sldNum" sz="quarter" idx="12"/>
          </p:nvPr>
        </p:nvSpPr>
        <p:spPr bwMode="white">
          <a:xfrm>
            <a:off x="9891132" y="6356350"/>
            <a:ext cx="1462668" cy="365125"/>
          </a:xfrm>
        </p:spPr>
        <p:txBody>
          <a:bodyPr/>
          <a:lstStyle>
            <a:lvl1pPr>
              <a:defRPr>
                <a:solidFill>
                  <a:schemeClr val="tx2"/>
                </a:solidFill>
              </a:defRPr>
            </a:lvl1pPr>
          </a:lstStyle>
          <a:p>
            <a:fld id="{48F63A3B-78C7-47BE-AE5E-E10140E04643}" type="slidenum">
              <a:rPr lang="en-US" smtClean="0"/>
              <a:pPr/>
              <a:t>‹#›</a:t>
            </a:fld>
            <a:endParaRPr lang="en-US"/>
          </a:p>
        </p:txBody>
      </p:sp>
    </p:spTree>
    <p:extLst>
      <p:ext uri="{BB962C8B-B14F-4D97-AF65-F5344CB8AC3E}">
        <p14:creationId xmlns:p14="http://schemas.microsoft.com/office/powerpoint/2010/main" val="2994163967"/>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Quote (Blue Background)">
    <p:spTree>
      <p:nvGrpSpPr>
        <p:cNvPr id="1" name=""/>
        <p:cNvGrpSpPr/>
        <p:nvPr/>
      </p:nvGrpSpPr>
      <p:grpSpPr>
        <a:xfrm>
          <a:off x="0" y="0"/>
          <a:ext cx="0" cy="0"/>
          <a:chOff x="0" y="0"/>
          <a:chExt cx="0" cy="0"/>
        </a:xfrm>
      </p:grpSpPr>
      <p:pic>
        <p:nvPicPr>
          <p:cNvPr id="3" name="Picture 1" descr="Shape, rectangle&#10;&#10;Description automatically generated">
            <a:extLst>
              <a:ext uri="{FF2B5EF4-FFF2-40B4-BE49-F238E27FC236}">
                <a16:creationId xmlns:a16="http://schemas.microsoft.com/office/drawing/2014/main" id="{6449201A-9881-4BD5-9EDB-134148F7961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sp>
        <p:nvSpPr>
          <p:cNvPr id="13" name="Title 2">
            <a:extLst>
              <a:ext uri="{FF2B5EF4-FFF2-40B4-BE49-F238E27FC236}">
                <a16:creationId xmlns:a16="http://schemas.microsoft.com/office/drawing/2014/main" id="{0B050E54-664D-466A-8DB7-324C516C8039}"/>
              </a:ext>
            </a:extLst>
          </p:cNvPr>
          <p:cNvSpPr>
            <a:spLocks noGrp="1"/>
          </p:cNvSpPr>
          <p:nvPr>
            <p:ph type="title" hasCustomPrompt="1"/>
          </p:nvPr>
        </p:nvSpPr>
        <p:spPr bwMode="black">
          <a:xfrm>
            <a:off x="1387736" y="1052945"/>
            <a:ext cx="9488245" cy="3227832"/>
          </a:xfrm>
        </p:spPr>
        <p:txBody>
          <a:bodyPr>
            <a:noAutofit/>
          </a:bodyPr>
          <a:lstStyle>
            <a:lvl1pPr algn="ctr">
              <a:tabLst>
                <a:tab pos="3770313" algn="l"/>
              </a:tabLst>
              <a:defRPr sz="5000" baseline="0">
                <a:solidFill>
                  <a:schemeClr val="accent1"/>
                </a:solidFill>
              </a:defRPr>
            </a:lvl1pPr>
          </a:lstStyle>
          <a:p>
            <a:r>
              <a:rPr lang="en-US"/>
              <a:t>“Click to edit quote.”</a:t>
            </a:r>
          </a:p>
        </p:txBody>
      </p:sp>
      <p:sp>
        <p:nvSpPr>
          <p:cNvPr id="14" name="Text Placeholder 3">
            <a:extLst>
              <a:ext uri="{FF2B5EF4-FFF2-40B4-BE49-F238E27FC236}">
                <a16:creationId xmlns:a16="http://schemas.microsoft.com/office/drawing/2014/main" id="{1906A78E-2FCE-427D-98A4-31316D7752E2}"/>
              </a:ext>
            </a:extLst>
          </p:cNvPr>
          <p:cNvSpPr>
            <a:spLocks noGrp="1"/>
          </p:cNvSpPr>
          <p:nvPr>
            <p:ph type="body" sz="quarter" idx="13" hasCustomPrompt="1"/>
          </p:nvPr>
        </p:nvSpPr>
        <p:spPr bwMode="black">
          <a:xfrm>
            <a:off x="1387736" y="4488873"/>
            <a:ext cx="9488245" cy="653282"/>
          </a:xfrm>
        </p:spPr>
        <p:txBody>
          <a:bodyPr anchor="ctr">
            <a:normAutofit/>
          </a:bodyPr>
          <a:lstStyle>
            <a:lvl1pPr marL="0" indent="0" algn="ctr">
              <a:buNone/>
              <a:defRPr sz="2400" i="1" baseline="0">
                <a:solidFill>
                  <a:schemeClr val="tx2"/>
                </a:solidFill>
              </a:defRPr>
            </a:lvl1pPr>
          </a:lstStyle>
          <a:p>
            <a:pPr lvl="0"/>
            <a:r>
              <a:rPr lang="en-US"/>
              <a:t>- Click to edit name or subtext</a:t>
            </a:r>
          </a:p>
        </p:txBody>
      </p:sp>
      <p:sp>
        <p:nvSpPr>
          <p:cNvPr id="11" name="Slide Number Placeholder 4"/>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a:p>
        </p:txBody>
      </p:sp>
    </p:spTree>
    <p:extLst>
      <p:ext uri="{BB962C8B-B14F-4D97-AF65-F5344CB8AC3E}">
        <p14:creationId xmlns:p14="http://schemas.microsoft.com/office/powerpoint/2010/main" val="382566664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Quote (Teal Background)">
    <p:spTree>
      <p:nvGrpSpPr>
        <p:cNvPr id="1" name=""/>
        <p:cNvGrpSpPr/>
        <p:nvPr/>
      </p:nvGrpSpPr>
      <p:grpSpPr>
        <a:xfrm>
          <a:off x="0" y="0"/>
          <a:ext cx="0" cy="0"/>
          <a:chOff x="0" y="0"/>
          <a:chExt cx="0" cy="0"/>
        </a:xfrm>
      </p:grpSpPr>
      <p:pic>
        <p:nvPicPr>
          <p:cNvPr id="3" name="Picture 1" descr="Shape, rectangle&#10;&#10;Description automatically generated">
            <a:extLst>
              <a:ext uri="{FF2B5EF4-FFF2-40B4-BE49-F238E27FC236}">
                <a16:creationId xmlns:a16="http://schemas.microsoft.com/office/drawing/2014/main" id="{28F32915-284F-4F48-8220-F8136AD1F23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sp>
        <p:nvSpPr>
          <p:cNvPr id="7" name="Title 2"/>
          <p:cNvSpPr>
            <a:spLocks noGrp="1"/>
          </p:cNvSpPr>
          <p:nvPr>
            <p:ph type="title" hasCustomPrompt="1"/>
          </p:nvPr>
        </p:nvSpPr>
        <p:spPr bwMode="black">
          <a:xfrm>
            <a:off x="1387736" y="1052945"/>
            <a:ext cx="9488245" cy="3227832"/>
          </a:xfrm>
        </p:spPr>
        <p:txBody>
          <a:bodyPr>
            <a:noAutofit/>
          </a:bodyPr>
          <a:lstStyle>
            <a:lvl1pPr algn="ctr">
              <a:tabLst>
                <a:tab pos="3770313" algn="l"/>
              </a:tabLst>
              <a:defRPr sz="5000" baseline="0">
                <a:solidFill>
                  <a:schemeClr val="accent1"/>
                </a:solidFill>
              </a:defRPr>
            </a:lvl1pPr>
          </a:lstStyle>
          <a:p>
            <a:r>
              <a:rPr lang="en-US"/>
              <a:t>“Click to edit quote.”</a:t>
            </a:r>
          </a:p>
        </p:txBody>
      </p:sp>
      <p:sp>
        <p:nvSpPr>
          <p:cNvPr id="8" name="Text Placeholder 3"/>
          <p:cNvSpPr>
            <a:spLocks noGrp="1"/>
          </p:cNvSpPr>
          <p:nvPr>
            <p:ph type="body" sz="quarter" idx="13" hasCustomPrompt="1"/>
          </p:nvPr>
        </p:nvSpPr>
        <p:spPr bwMode="black">
          <a:xfrm>
            <a:off x="1387736" y="4488873"/>
            <a:ext cx="9488245" cy="653282"/>
          </a:xfrm>
        </p:spPr>
        <p:txBody>
          <a:bodyPr anchor="ctr">
            <a:normAutofit/>
          </a:bodyPr>
          <a:lstStyle>
            <a:lvl1pPr marL="0" indent="0" algn="ctr">
              <a:buNone/>
              <a:defRPr sz="2400" i="1" baseline="0">
                <a:solidFill>
                  <a:schemeClr val="tx2"/>
                </a:solidFill>
              </a:defRPr>
            </a:lvl1pPr>
          </a:lstStyle>
          <a:p>
            <a:pPr lvl="0"/>
            <a:r>
              <a:rPr lang="en-US"/>
              <a:t>- Click to edit name or subtext</a:t>
            </a:r>
          </a:p>
        </p:txBody>
      </p:sp>
      <p:sp>
        <p:nvSpPr>
          <p:cNvPr id="11" name="Slide Number Placeholder 4"/>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a:p>
        </p:txBody>
      </p:sp>
    </p:spTree>
    <p:extLst>
      <p:ext uri="{BB962C8B-B14F-4D97-AF65-F5344CB8AC3E}">
        <p14:creationId xmlns:p14="http://schemas.microsoft.com/office/powerpoint/2010/main" val="377795580"/>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Quote Minimal (Blue Background)">
    <p:spTree>
      <p:nvGrpSpPr>
        <p:cNvPr id="1" name=""/>
        <p:cNvGrpSpPr/>
        <p:nvPr/>
      </p:nvGrpSpPr>
      <p:grpSpPr>
        <a:xfrm>
          <a:off x="0" y="0"/>
          <a:ext cx="0" cy="0"/>
          <a:chOff x="0" y="0"/>
          <a:chExt cx="0" cy="0"/>
        </a:xfrm>
      </p:grpSpPr>
      <p:pic>
        <p:nvPicPr>
          <p:cNvPr id="1026" name="Picture 1">
            <a:extLst>
              <a:ext uri="{FF2B5EF4-FFF2-40B4-BE49-F238E27FC236}">
                <a16:creationId xmlns:a16="http://schemas.microsoft.com/office/drawing/2014/main" id="{C3814C0D-95ED-4173-8AC0-4AB29FDCB91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p:blipFill>
        <p:spPr bwMode="auto">
          <a:xfrm>
            <a:off x="-2" y="0"/>
            <a:ext cx="12192001"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Title 2"/>
          <p:cNvSpPr>
            <a:spLocks noGrp="1"/>
          </p:cNvSpPr>
          <p:nvPr>
            <p:ph type="title" hasCustomPrompt="1"/>
          </p:nvPr>
        </p:nvSpPr>
        <p:spPr bwMode="black">
          <a:xfrm>
            <a:off x="415839" y="760288"/>
            <a:ext cx="8091163" cy="4163403"/>
          </a:xfrm>
        </p:spPr>
        <p:txBody>
          <a:bodyPr>
            <a:noAutofit/>
          </a:bodyPr>
          <a:lstStyle>
            <a:lvl1pPr algn="ctr">
              <a:tabLst>
                <a:tab pos="3770313" algn="l"/>
              </a:tabLst>
              <a:defRPr sz="5000" baseline="0">
                <a:solidFill>
                  <a:schemeClr val="accent1"/>
                </a:solidFill>
              </a:defRPr>
            </a:lvl1pPr>
          </a:lstStyle>
          <a:p>
            <a:r>
              <a:rPr lang="en-US"/>
              <a:t>“Click to add quote.”</a:t>
            </a:r>
          </a:p>
        </p:txBody>
      </p:sp>
      <p:sp>
        <p:nvSpPr>
          <p:cNvPr id="8" name="Text Placeholder 3"/>
          <p:cNvSpPr>
            <a:spLocks noGrp="1"/>
          </p:cNvSpPr>
          <p:nvPr>
            <p:ph type="body" sz="quarter" idx="13" hasCustomPrompt="1"/>
          </p:nvPr>
        </p:nvSpPr>
        <p:spPr bwMode="black">
          <a:xfrm>
            <a:off x="415839" y="5163327"/>
            <a:ext cx="8091163" cy="1015739"/>
          </a:xfrm>
        </p:spPr>
        <p:txBody>
          <a:bodyPr anchor="ctr">
            <a:normAutofit/>
          </a:bodyPr>
          <a:lstStyle>
            <a:lvl1pPr marL="0" indent="0" algn="ctr">
              <a:buNone/>
              <a:defRPr sz="2400" i="1" baseline="0">
                <a:solidFill>
                  <a:schemeClr val="tx2"/>
                </a:solidFill>
              </a:defRPr>
            </a:lvl1pPr>
          </a:lstStyle>
          <a:p>
            <a:pPr lvl="0"/>
            <a:r>
              <a:rPr lang="en-US"/>
              <a:t>- Click to add name or subtext</a:t>
            </a:r>
          </a:p>
        </p:txBody>
      </p:sp>
      <p:sp>
        <p:nvSpPr>
          <p:cNvPr id="11" name="Slide Number Placeholder 4"/>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a:p>
        </p:txBody>
      </p:sp>
    </p:spTree>
    <p:custDataLst>
      <p:tags r:id="rId1"/>
    </p:custDataLst>
    <p:extLst>
      <p:ext uri="{BB962C8B-B14F-4D97-AF65-F5344CB8AC3E}">
        <p14:creationId xmlns:p14="http://schemas.microsoft.com/office/powerpoint/2010/main" val="637109710"/>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Housekeeping Slide">
    <p:spTree>
      <p:nvGrpSpPr>
        <p:cNvPr id="1" name=""/>
        <p:cNvGrpSpPr/>
        <p:nvPr/>
      </p:nvGrpSpPr>
      <p:grpSpPr>
        <a:xfrm>
          <a:off x="0" y="0"/>
          <a:ext cx="0" cy="0"/>
          <a:chOff x="0" y="0"/>
          <a:chExt cx="0" cy="0"/>
        </a:xfrm>
      </p:grpSpPr>
      <p:pic>
        <p:nvPicPr>
          <p:cNvPr id="1026" name="Picture 1">
            <a:extLst>
              <a:ext uri="{FF2B5EF4-FFF2-40B4-BE49-F238E27FC236}">
                <a16:creationId xmlns:a16="http://schemas.microsoft.com/office/drawing/2014/main" id="{C3814C0D-95ED-4173-8AC0-4AB29FDCB91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p:blipFill>
        <p:spPr bwMode="auto">
          <a:xfrm>
            <a:off x="-2" y="0"/>
            <a:ext cx="12192001" cy="6858000"/>
          </a:xfrm>
          <a:prstGeom prst="rect">
            <a:avLst/>
          </a:prstGeom>
          <a:noFill/>
          <a:extLst>
            <a:ext uri="{909E8E84-426E-40DD-AFC4-6F175D3DCCD1}">
              <a14:hiddenFill xmlns:a14="http://schemas.microsoft.com/office/drawing/2010/main">
                <a:solidFill>
                  <a:srgbClr val="FFFFFF"/>
                </a:solidFill>
              </a14:hiddenFill>
            </a:ext>
          </a:extLst>
        </p:spPr>
      </p:pic>
      <p:sp>
        <p:nvSpPr>
          <p:cNvPr id="11" name="Slide Number Placeholder 4"/>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a:p>
        </p:txBody>
      </p:sp>
      <p:sp>
        <p:nvSpPr>
          <p:cNvPr id="3" name="Content Placeholder 2">
            <a:extLst>
              <a:ext uri="{FF2B5EF4-FFF2-40B4-BE49-F238E27FC236}">
                <a16:creationId xmlns:a16="http://schemas.microsoft.com/office/drawing/2014/main" id="{96834AE8-1C0F-3F4E-872F-C18C2C6617CB}"/>
              </a:ext>
            </a:extLst>
          </p:cNvPr>
          <p:cNvSpPr>
            <a:spLocks noGrp="1"/>
          </p:cNvSpPr>
          <p:nvPr>
            <p:ph sz="quarter" idx="13"/>
          </p:nvPr>
        </p:nvSpPr>
        <p:spPr>
          <a:xfrm>
            <a:off x="836613" y="663575"/>
            <a:ext cx="6832600" cy="335633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2">
            <a:extLst>
              <a:ext uri="{FF2B5EF4-FFF2-40B4-BE49-F238E27FC236}">
                <a16:creationId xmlns:a16="http://schemas.microsoft.com/office/drawing/2014/main" id="{35816BF3-998E-6363-068A-AB0E78D45F49}"/>
              </a:ext>
            </a:extLst>
          </p:cNvPr>
          <p:cNvSpPr>
            <a:spLocks noGrp="1"/>
          </p:cNvSpPr>
          <p:nvPr>
            <p:ph sz="quarter" idx="14"/>
          </p:nvPr>
        </p:nvSpPr>
        <p:spPr>
          <a:xfrm>
            <a:off x="836613" y="4338638"/>
            <a:ext cx="6832600" cy="20545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a:extLst>
              <a:ext uri="{FF2B5EF4-FFF2-40B4-BE49-F238E27FC236}">
                <a16:creationId xmlns:a16="http://schemas.microsoft.com/office/drawing/2014/main" id="{E1B51AA0-E1A9-5AF0-4425-FB16DF967D48}"/>
              </a:ext>
            </a:extLst>
          </p:cNvPr>
          <p:cNvSpPr>
            <a:spLocks noGrp="1"/>
          </p:cNvSpPr>
          <p:nvPr>
            <p:ph sz="quarter" idx="15"/>
          </p:nvPr>
        </p:nvSpPr>
        <p:spPr>
          <a:xfrm>
            <a:off x="7246938" y="4986338"/>
            <a:ext cx="3459162" cy="8620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ustDataLst>
      <p:tags r:id="rId1"/>
    </p:custDataLst>
    <p:extLst>
      <p:ext uri="{BB962C8B-B14F-4D97-AF65-F5344CB8AC3E}">
        <p14:creationId xmlns:p14="http://schemas.microsoft.com/office/powerpoint/2010/main" val="2968064188"/>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Quote Minimal (Teal Background)">
    <p:spTree>
      <p:nvGrpSpPr>
        <p:cNvPr id="1" name=""/>
        <p:cNvGrpSpPr/>
        <p:nvPr/>
      </p:nvGrpSpPr>
      <p:grpSpPr>
        <a:xfrm>
          <a:off x="0" y="0"/>
          <a:ext cx="0" cy="0"/>
          <a:chOff x="0" y="0"/>
          <a:chExt cx="0" cy="0"/>
        </a:xfrm>
      </p:grpSpPr>
      <p:pic>
        <p:nvPicPr>
          <p:cNvPr id="1026" name="Picture 1">
            <a:extLst>
              <a:ext uri="{FF2B5EF4-FFF2-40B4-BE49-F238E27FC236}">
                <a16:creationId xmlns:a16="http://schemas.microsoft.com/office/drawing/2014/main" id="{C3814C0D-95ED-4173-8AC0-4AB29FDCB91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p:blipFill>
        <p:spPr bwMode="auto">
          <a:xfrm>
            <a:off x="-1"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2" name="Title 2">
            <a:extLst>
              <a:ext uri="{FF2B5EF4-FFF2-40B4-BE49-F238E27FC236}">
                <a16:creationId xmlns:a16="http://schemas.microsoft.com/office/drawing/2014/main" id="{71113A8F-A3E6-4773-A564-980D4D0C4F53}"/>
              </a:ext>
            </a:extLst>
          </p:cNvPr>
          <p:cNvSpPr>
            <a:spLocks noGrp="1"/>
          </p:cNvSpPr>
          <p:nvPr>
            <p:ph type="title" hasCustomPrompt="1"/>
          </p:nvPr>
        </p:nvSpPr>
        <p:spPr bwMode="black">
          <a:xfrm>
            <a:off x="415839" y="760288"/>
            <a:ext cx="8091163" cy="4163403"/>
          </a:xfrm>
        </p:spPr>
        <p:txBody>
          <a:bodyPr>
            <a:noAutofit/>
          </a:bodyPr>
          <a:lstStyle>
            <a:lvl1pPr algn="ctr">
              <a:tabLst>
                <a:tab pos="3770313" algn="l"/>
              </a:tabLst>
              <a:defRPr sz="5000" baseline="0">
                <a:solidFill>
                  <a:schemeClr val="accent1"/>
                </a:solidFill>
              </a:defRPr>
            </a:lvl1pPr>
          </a:lstStyle>
          <a:p>
            <a:r>
              <a:rPr lang="en-US"/>
              <a:t>“Click to add quote.”</a:t>
            </a:r>
          </a:p>
        </p:txBody>
      </p:sp>
      <p:sp>
        <p:nvSpPr>
          <p:cNvPr id="13" name="Text Placeholder 3">
            <a:extLst>
              <a:ext uri="{FF2B5EF4-FFF2-40B4-BE49-F238E27FC236}">
                <a16:creationId xmlns:a16="http://schemas.microsoft.com/office/drawing/2014/main" id="{DA8B1812-DAFE-4A6A-B301-7770908A2BD8}"/>
              </a:ext>
            </a:extLst>
          </p:cNvPr>
          <p:cNvSpPr>
            <a:spLocks noGrp="1"/>
          </p:cNvSpPr>
          <p:nvPr>
            <p:ph type="body" sz="quarter" idx="13" hasCustomPrompt="1"/>
          </p:nvPr>
        </p:nvSpPr>
        <p:spPr bwMode="black">
          <a:xfrm>
            <a:off x="415839" y="5163327"/>
            <a:ext cx="8091163" cy="1015739"/>
          </a:xfrm>
        </p:spPr>
        <p:txBody>
          <a:bodyPr anchor="ctr">
            <a:normAutofit/>
          </a:bodyPr>
          <a:lstStyle>
            <a:lvl1pPr marL="0" indent="0" algn="ctr">
              <a:buNone/>
              <a:defRPr sz="2400" i="1" baseline="0">
                <a:solidFill>
                  <a:schemeClr val="tx2"/>
                </a:solidFill>
              </a:defRPr>
            </a:lvl1pPr>
          </a:lstStyle>
          <a:p>
            <a:pPr lvl="0"/>
            <a:r>
              <a:rPr lang="en-US"/>
              <a:t>- Click to add name or subtext</a:t>
            </a:r>
          </a:p>
        </p:txBody>
      </p:sp>
      <p:sp>
        <p:nvSpPr>
          <p:cNvPr id="11" name="Slide Number Placeholder 4"/>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a:p>
        </p:txBody>
      </p:sp>
    </p:spTree>
    <p:custDataLst>
      <p:tags r:id="rId1"/>
    </p:custDataLst>
    <p:extLst>
      <p:ext uri="{BB962C8B-B14F-4D97-AF65-F5344CB8AC3E}">
        <p14:creationId xmlns:p14="http://schemas.microsoft.com/office/powerpoint/2010/main" val="2871167570"/>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Highlight">
    <p:spTree>
      <p:nvGrpSpPr>
        <p:cNvPr id="1" name=""/>
        <p:cNvGrpSpPr/>
        <p:nvPr/>
      </p:nvGrpSpPr>
      <p:grpSpPr>
        <a:xfrm>
          <a:off x="0" y="0"/>
          <a:ext cx="0" cy="0"/>
          <a:chOff x="0" y="0"/>
          <a:chExt cx="0" cy="0"/>
        </a:xfrm>
      </p:grpSpPr>
      <p:pic>
        <p:nvPicPr>
          <p:cNvPr id="4" name="Picture 1">
            <a:extLst>
              <a:ext uri="{FF2B5EF4-FFF2-40B4-BE49-F238E27FC236}">
                <a16:creationId xmlns:a16="http://schemas.microsoft.com/office/drawing/2014/main" id="{8C1F7E9D-0503-4BE4-8143-B788D472655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sp>
        <p:nvSpPr>
          <p:cNvPr id="7" name="Title 2"/>
          <p:cNvSpPr>
            <a:spLocks noGrp="1"/>
          </p:cNvSpPr>
          <p:nvPr>
            <p:ph type="title" hasCustomPrompt="1"/>
          </p:nvPr>
        </p:nvSpPr>
        <p:spPr bwMode="black">
          <a:xfrm>
            <a:off x="3305909" y="633187"/>
            <a:ext cx="5580183" cy="808751"/>
          </a:xfrm>
        </p:spPr>
        <p:txBody>
          <a:bodyPr>
            <a:noAutofit/>
          </a:bodyPr>
          <a:lstStyle>
            <a:lvl1pPr marL="0" marR="0" indent="0" algn="ctr" defTabSz="914400" rtl="0" eaLnBrk="1" fontAlgn="auto" latinLnBrk="0" hangingPunct="1">
              <a:lnSpc>
                <a:spcPct val="100000"/>
              </a:lnSpc>
              <a:spcBef>
                <a:spcPts val="0"/>
              </a:spcBef>
              <a:spcAft>
                <a:spcPts val="0"/>
              </a:spcAft>
              <a:buClrTx/>
              <a:buSzTx/>
              <a:buFontTx/>
              <a:buNone/>
              <a:tabLst/>
              <a:defRPr sz="5000" b="0" baseline="0">
                <a:solidFill>
                  <a:schemeClr val="bg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a:t>Click to add title</a:t>
            </a:r>
            <a:endParaRPr kumimoji="0" lang="en-US" sz="3000" b="1" i="0" u="none" strike="noStrike" kern="1200" cap="none" spc="0" normalizeH="0" baseline="0" noProof="0">
              <a:ln>
                <a:noFill/>
              </a:ln>
              <a:solidFill>
                <a:srgbClr val="FFFFFF"/>
              </a:solidFill>
              <a:effectLst/>
              <a:uLnTx/>
              <a:uFillTx/>
              <a:latin typeface="+mj-lt"/>
              <a:ea typeface="+mn-ea"/>
              <a:cs typeface="+mn-cs"/>
            </a:endParaRPr>
          </a:p>
        </p:txBody>
      </p:sp>
      <p:sp>
        <p:nvSpPr>
          <p:cNvPr id="3" name="Text Placeholder 3">
            <a:extLst>
              <a:ext uri="{FF2B5EF4-FFF2-40B4-BE49-F238E27FC236}">
                <a16:creationId xmlns:a16="http://schemas.microsoft.com/office/drawing/2014/main" id="{41562BBE-B5B7-42B5-8ABD-CE74CD647F22}"/>
              </a:ext>
            </a:extLst>
          </p:cNvPr>
          <p:cNvSpPr>
            <a:spLocks noGrp="1"/>
          </p:cNvSpPr>
          <p:nvPr>
            <p:ph type="body" sz="quarter" idx="13"/>
          </p:nvPr>
        </p:nvSpPr>
        <p:spPr>
          <a:xfrm>
            <a:off x="1408113" y="1755775"/>
            <a:ext cx="9434512" cy="41513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Slide Number Placeholder 4"/>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a:p>
        </p:txBody>
      </p:sp>
    </p:spTree>
    <p:custDataLst>
      <p:tags r:id="rId1"/>
    </p:custDataLst>
    <p:extLst>
      <p:ext uri="{BB962C8B-B14F-4D97-AF65-F5344CB8AC3E}">
        <p14:creationId xmlns:p14="http://schemas.microsoft.com/office/powerpoint/2010/main" val="42416932"/>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Fraud characteristics layout">
    <p:spTree>
      <p:nvGrpSpPr>
        <p:cNvPr id="1" name=""/>
        <p:cNvGrpSpPr/>
        <p:nvPr/>
      </p:nvGrpSpPr>
      <p:grpSpPr>
        <a:xfrm>
          <a:off x="0" y="0"/>
          <a:ext cx="0" cy="0"/>
          <a:chOff x="0" y="0"/>
          <a:chExt cx="0" cy="0"/>
        </a:xfrm>
      </p:grpSpPr>
      <p:sp>
        <p:nvSpPr>
          <p:cNvPr id="19" name="Rectangle 1">
            <a:extLst>
              <a:ext uri="{FF2B5EF4-FFF2-40B4-BE49-F238E27FC236}">
                <a16:creationId xmlns:a16="http://schemas.microsoft.com/office/drawing/2014/main" id="{A5D6346A-285F-46E0-9AAB-F8F29A1C2BC6}"/>
              </a:ext>
            </a:extLst>
          </p:cNvPr>
          <p:cNvSpPr/>
          <p:nvPr userDrawn="1"/>
        </p:nvSpPr>
        <p:spPr bwMode="black">
          <a:xfrm>
            <a:off x="4060951" y="0"/>
            <a:ext cx="4063999" cy="3429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2"/>
          <p:cNvSpPr>
            <a:spLocks noGrp="1"/>
          </p:cNvSpPr>
          <p:nvPr userDrawn="1">
            <p:ph type="title" hasCustomPrompt="1"/>
          </p:nvPr>
        </p:nvSpPr>
        <p:spPr bwMode="white">
          <a:xfrm>
            <a:off x="4325757" y="363682"/>
            <a:ext cx="3531339" cy="2809009"/>
          </a:xfrm>
          <a:noFill/>
        </p:spPr>
        <p:txBody>
          <a:bodyPr lIns="0" rIns="0">
            <a:normAutofit/>
          </a:bodyPr>
          <a:lstStyle>
            <a:lvl1pPr algn="ctr">
              <a:defRPr sz="3600">
                <a:solidFill>
                  <a:schemeClr val="bg1"/>
                </a:solidFill>
              </a:defRPr>
            </a:lvl1pPr>
          </a:lstStyle>
          <a:p>
            <a:r>
              <a:rPr lang="en-US"/>
              <a:t>Click to add title</a:t>
            </a:r>
          </a:p>
        </p:txBody>
      </p:sp>
      <p:sp>
        <p:nvSpPr>
          <p:cNvPr id="18" name="Rectangle 3">
            <a:extLst>
              <a:ext uri="{FF2B5EF4-FFF2-40B4-BE49-F238E27FC236}">
                <a16:creationId xmlns:a16="http://schemas.microsoft.com/office/drawing/2014/main" id="{8B1D6FB0-3CFA-4F98-9E32-13372A146E50}"/>
              </a:ext>
            </a:extLst>
          </p:cNvPr>
          <p:cNvSpPr/>
          <p:nvPr userDrawn="1"/>
        </p:nvSpPr>
        <p:spPr>
          <a:xfrm>
            <a:off x="-3048" y="0"/>
            <a:ext cx="4063999" cy="3429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4">
            <a:extLst>
              <a:ext uri="{FF2B5EF4-FFF2-40B4-BE49-F238E27FC236}">
                <a16:creationId xmlns:a16="http://schemas.microsoft.com/office/drawing/2014/main" id="{91253B02-FE9E-42BD-9273-EB07447C42F2}"/>
              </a:ext>
            </a:extLst>
          </p:cNvPr>
          <p:cNvSpPr/>
          <p:nvPr userDrawn="1"/>
        </p:nvSpPr>
        <p:spPr>
          <a:xfrm>
            <a:off x="8124953" y="0"/>
            <a:ext cx="4063999" cy="3429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5">
            <a:extLst>
              <a:ext uri="{FF2B5EF4-FFF2-40B4-BE49-F238E27FC236}">
                <a16:creationId xmlns:a16="http://schemas.microsoft.com/office/drawing/2014/main" id="{FA95525E-0F0F-42A1-814D-8A0F5F6C9504}"/>
              </a:ext>
            </a:extLst>
          </p:cNvPr>
          <p:cNvSpPr/>
          <p:nvPr userDrawn="1"/>
        </p:nvSpPr>
        <p:spPr>
          <a:xfrm>
            <a:off x="0" y="3429000"/>
            <a:ext cx="4063999" cy="3429000"/>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6">
            <a:extLst>
              <a:ext uri="{FF2B5EF4-FFF2-40B4-BE49-F238E27FC236}">
                <a16:creationId xmlns:a16="http://schemas.microsoft.com/office/drawing/2014/main" id="{E2F620B4-FC61-4BCB-BFAB-5DAE7EDBC3A1}"/>
              </a:ext>
            </a:extLst>
          </p:cNvPr>
          <p:cNvSpPr/>
          <p:nvPr userDrawn="1"/>
        </p:nvSpPr>
        <p:spPr>
          <a:xfrm>
            <a:off x="4063999" y="3429000"/>
            <a:ext cx="4063999" cy="3429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7">
            <a:extLst>
              <a:ext uri="{FF2B5EF4-FFF2-40B4-BE49-F238E27FC236}">
                <a16:creationId xmlns:a16="http://schemas.microsoft.com/office/drawing/2014/main" id="{6D8EBE3F-0971-43E7-9934-99422D606481}"/>
              </a:ext>
            </a:extLst>
          </p:cNvPr>
          <p:cNvSpPr/>
          <p:nvPr userDrawn="1"/>
        </p:nvSpPr>
        <p:spPr>
          <a:xfrm>
            <a:off x="8128001" y="3429000"/>
            <a:ext cx="4063999" cy="3429000"/>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9"/>
          <p:cNvSpPr>
            <a:spLocks noGrp="1"/>
          </p:cNvSpPr>
          <p:nvPr userDrawn="1">
            <p:ph idx="1" hasCustomPrompt="1"/>
          </p:nvPr>
        </p:nvSpPr>
        <p:spPr bwMode="gray">
          <a:xfrm>
            <a:off x="334901" y="988239"/>
            <a:ext cx="3435927" cy="1524000"/>
          </a:xfrm>
          <a:noFill/>
        </p:spPr>
        <p:txBody>
          <a:bodyPr/>
          <a:lstStyle>
            <a:lvl1pPr marL="0" indent="0" algn="ctr">
              <a:spcBef>
                <a:spcPts val="300"/>
              </a:spcBef>
              <a:spcAft>
                <a:spcPts val="300"/>
              </a:spcAft>
              <a:buClr>
                <a:schemeClr val="accent1"/>
              </a:buClr>
              <a:buNone/>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add text</a:t>
            </a:r>
          </a:p>
        </p:txBody>
      </p:sp>
      <p:sp>
        <p:nvSpPr>
          <p:cNvPr id="28" name="Content Placeholder 11">
            <a:extLst>
              <a:ext uri="{FF2B5EF4-FFF2-40B4-BE49-F238E27FC236}">
                <a16:creationId xmlns:a16="http://schemas.microsoft.com/office/drawing/2014/main" id="{6F9304B1-6B55-4695-943B-30DD680AEE6A}"/>
              </a:ext>
            </a:extLst>
          </p:cNvPr>
          <p:cNvSpPr>
            <a:spLocks noGrp="1"/>
          </p:cNvSpPr>
          <p:nvPr>
            <p:ph idx="20" hasCustomPrompt="1"/>
          </p:nvPr>
        </p:nvSpPr>
        <p:spPr bwMode="gray">
          <a:xfrm>
            <a:off x="8462902" y="1628314"/>
            <a:ext cx="3435927" cy="828779"/>
          </a:xfrm>
          <a:noFill/>
        </p:spPr>
        <p:txBody>
          <a:bodyPr/>
          <a:lstStyle>
            <a:lvl1pPr marL="0" indent="0" algn="ctr">
              <a:spcBef>
                <a:spcPts val="300"/>
              </a:spcBef>
              <a:spcAft>
                <a:spcPts val="300"/>
              </a:spcAft>
              <a:buClr>
                <a:schemeClr val="accent1"/>
              </a:buClr>
              <a:buNone/>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add text</a:t>
            </a:r>
          </a:p>
        </p:txBody>
      </p:sp>
      <p:sp>
        <p:nvSpPr>
          <p:cNvPr id="22" name="Content Placeholder 13">
            <a:extLst>
              <a:ext uri="{FF2B5EF4-FFF2-40B4-BE49-F238E27FC236}">
                <a16:creationId xmlns:a16="http://schemas.microsoft.com/office/drawing/2014/main" id="{AD263849-863B-4132-B6E1-C61464355379}"/>
              </a:ext>
            </a:extLst>
          </p:cNvPr>
          <p:cNvSpPr>
            <a:spLocks noGrp="1"/>
          </p:cNvSpPr>
          <p:nvPr>
            <p:ph idx="14" hasCustomPrompt="1"/>
          </p:nvPr>
        </p:nvSpPr>
        <p:spPr bwMode="gray">
          <a:xfrm>
            <a:off x="360218" y="5153708"/>
            <a:ext cx="3435927" cy="1524000"/>
          </a:xfrm>
          <a:noFill/>
        </p:spPr>
        <p:txBody>
          <a:bodyPr/>
          <a:lstStyle>
            <a:lvl1pPr marL="0" indent="0" algn="ctr">
              <a:spcBef>
                <a:spcPts val="300"/>
              </a:spcBef>
              <a:spcAft>
                <a:spcPts val="300"/>
              </a:spcAft>
              <a:buClr>
                <a:schemeClr val="accent1"/>
              </a:buClr>
              <a:buNone/>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add text</a:t>
            </a:r>
          </a:p>
        </p:txBody>
      </p:sp>
      <p:sp>
        <p:nvSpPr>
          <p:cNvPr id="24" name="Content Placeholder 15">
            <a:extLst>
              <a:ext uri="{FF2B5EF4-FFF2-40B4-BE49-F238E27FC236}">
                <a16:creationId xmlns:a16="http://schemas.microsoft.com/office/drawing/2014/main" id="{5B029AC8-AE17-421E-A0F3-247B7315CD29}"/>
              </a:ext>
            </a:extLst>
          </p:cNvPr>
          <p:cNvSpPr>
            <a:spLocks noGrp="1"/>
          </p:cNvSpPr>
          <p:nvPr>
            <p:ph idx="16" hasCustomPrompt="1"/>
          </p:nvPr>
        </p:nvSpPr>
        <p:spPr bwMode="gray">
          <a:xfrm>
            <a:off x="4405004" y="5153708"/>
            <a:ext cx="3435927" cy="1524000"/>
          </a:xfrm>
          <a:noFill/>
        </p:spPr>
        <p:txBody>
          <a:bodyPr/>
          <a:lstStyle>
            <a:lvl1pPr marL="0" indent="0" algn="ctr">
              <a:spcBef>
                <a:spcPts val="300"/>
              </a:spcBef>
              <a:spcAft>
                <a:spcPts val="300"/>
              </a:spcAft>
              <a:buClr>
                <a:schemeClr val="accent1"/>
              </a:buClr>
              <a:buNone/>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add text</a:t>
            </a:r>
          </a:p>
        </p:txBody>
      </p:sp>
      <p:sp>
        <p:nvSpPr>
          <p:cNvPr id="26" name="Content Placeholder 17">
            <a:extLst>
              <a:ext uri="{FF2B5EF4-FFF2-40B4-BE49-F238E27FC236}">
                <a16:creationId xmlns:a16="http://schemas.microsoft.com/office/drawing/2014/main" id="{69D189A1-22A5-49F4-835C-1A0417D045F6}"/>
              </a:ext>
            </a:extLst>
          </p:cNvPr>
          <p:cNvSpPr>
            <a:spLocks noGrp="1"/>
          </p:cNvSpPr>
          <p:nvPr>
            <p:ph idx="18" hasCustomPrompt="1"/>
          </p:nvPr>
        </p:nvSpPr>
        <p:spPr bwMode="gray">
          <a:xfrm>
            <a:off x="8462902" y="5153708"/>
            <a:ext cx="3435927" cy="1524000"/>
          </a:xfrm>
          <a:noFill/>
        </p:spPr>
        <p:txBody>
          <a:bodyPr/>
          <a:lstStyle>
            <a:lvl1pPr marL="0" indent="0" algn="ctr">
              <a:spcBef>
                <a:spcPts val="300"/>
              </a:spcBef>
              <a:spcAft>
                <a:spcPts val="300"/>
              </a:spcAft>
              <a:buClr>
                <a:schemeClr val="accent1"/>
              </a:buClr>
              <a:buNone/>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add text</a:t>
            </a:r>
          </a:p>
        </p:txBody>
      </p:sp>
      <p:sp>
        <p:nvSpPr>
          <p:cNvPr id="6" name="Slide Number Placeholder 18"/>
          <p:cNvSpPr>
            <a:spLocks noGrp="1"/>
          </p:cNvSpPr>
          <p:nvPr userDrawn="1">
            <p:ph type="sldNum" sz="quarter" idx="12"/>
          </p:nvPr>
        </p:nvSpPr>
        <p:spPr bwMode="black"/>
        <p:txBody>
          <a:bodyPr/>
          <a:lstStyle/>
          <a:p>
            <a:fld id="{48F63A3B-78C7-47BE-AE5E-E10140E04643}" type="slidenum">
              <a:rPr lang="en-US" smtClean="0"/>
              <a:t>‹#›</a:t>
            </a:fld>
            <a:endParaRPr lang="en-US"/>
          </a:p>
        </p:txBody>
      </p:sp>
      <p:sp>
        <p:nvSpPr>
          <p:cNvPr id="4" name="Content Placeholder 9">
            <a:extLst>
              <a:ext uri="{FF2B5EF4-FFF2-40B4-BE49-F238E27FC236}">
                <a16:creationId xmlns:a16="http://schemas.microsoft.com/office/drawing/2014/main" id="{95E42EE2-C170-2E22-F9B2-3FDD257A74AA}"/>
              </a:ext>
            </a:extLst>
          </p:cNvPr>
          <p:cNvSpPr>
            <a:spLocks noGrp="1"/>
          </p:cNvSpPr>
          <p:nvPr>
            <p:ph idx="22" hasCustomPrompt="1"/>
          </p:nvPr>
        </p:nvSpPr>
        <p:spPr bwMode="gray">
          <a:xfrm>
            <a:off x="512619" y="2530763"/>
            <a:ext cx="1981200" cy="828779"/>
          </a:xfrm>
          <a:noFill/>
        </p:spPr>
        <p:txBody>
          <a:bodyPr/>
          <a:lstStyle>
            <a:lvl1pPr marL="0" indent="0" algn="ctr">
              <a:spcBef>
                <a:spcPts val="300"/>
              </a:spcBef>
              <a:spcAft>
                <a:spcPts val="300"/>
              </a:spcAft>
              <a:buClr>
                <a:schemeClr val="accent1"/>
              </a:buClr>
              <a:buNone/>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add text</a:t>
            </a:r>
          </a:p>
        </p:txBody>
      </p:sp>
      <p:sp>
        <p:nvSpPr>
          <p:cNvPr id="5" name="Content Placeholder 9">
            <a:extLst>
              <a:ext uri="{FF2B5EF4-FFF2-40B4-BE49-F238E27FC236}">
                <a16:creationId xmlns:a16="http://schemas.microsoft.com/office/drawing/2014/main" id="{C942C871-BCB8-368F-75A1-7B16350BBC5F}"/>
              </a:ext>
            </a:extLst>
          </p:cNvPr>
          <p:cNvSpPr>
            <a:spLocks noGrp="1"/>
          </p:cNvSpPr>
          <p:nvPr>
            <p:ph idx="23" hasCustomPrompt="1"/>
          </p:nvPr>
        </p:nvSpPr>
        <p:spPr bwMode="gray">
          <a:xfrm>
            <a:off x="8783781" y="2380595"/>
            <a:ext cx="1981200" cy="828779"/>
          </a:xfrm>
          <a:noFill/>
        </p:spPr>
        <p:txBody>
          <a:bodyPr/>
          <a:lstStyle>
            <a:lvl1pPr marL="0" indent="0" algn="ctr">
              <a:spcBef>
                <a:spcPts val="300"/>
              </a:spcBef>
              <a:spcAft>
                <a:spcPts val="300"/>
              </a:spcAft>
              <a:buClr>
                <a:schemeClr val="accent1"/>
              </a:buClr>
              <a:buNone/>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add text</a:t>
            </a:r>
          </a:p>
        </p:txBody>
      </p:sp>
      <p:sp>
        <p:nvSpPr>
          <p:cNvPr id="7" name="Content Placeholder 9">
            <a:extLst>
              <a:ext uri="{FF2B5EF4-FFF2-40B4-BE49-F238E27FC236}">
                <a16:creationId xmlns:a16="http://schemas.microsoft.com/office/drawing/2014/main" id="{6F4E7E11-09C5-D822-E14F-9208FFFA87F8}"/>
              </a:ext>
            </a:extLst>
          </p:cNvPr>
          <p:cNvSpPr>
            <a:spLocks noGrp="1"/>
          </p:cNvSpPr>
          <p:nvPr>
            <p:ph idx="24" hasCustomPrompt="1"/>
          </p:nvPr>
        </p:nvSpPr>
        <p:spPr bwMode="gray">
          <a:xfrm>
            <a:off x="1823704" y="4973416"/>
            <a:ext cx="1981200" cy="828779"/>
          </a:xfrm>
          <a:noFill/>
        </p:spPr>
        <p:txBody>
          <a:bodyPr/>
          <a:lstStyle>
            <a:lvl1pPr marL="0" indent="0" algn="ctr">
              <a:spcBef>
                <a:spcPts val="300"/>
              </a:spcBef>
              <a:spcAft>
                <a:spcPts val="300"/>
              </a:spcAft>
              <a:buClr>
                <a:schemeClr val="accent1"/>
              </a:buClr>
              <a:buNone/>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add text</a:t>
            </a:r>
          </a:p>
        </p:txBody>
      </p:sp>
      <p:sp>
        <p:nvSpPr>
          <p:cNvPr id="8" name="Content Placeholder 9">
            <a:extLst>
              <a:ext uri="{FF2B5EF4-FFF2-40B4-BE49-F238E27FC236}">
                <a16:creationId xmlns:a16="http://schemas.microsoft.com/office/drawing/2014/main" id="{94504390-1197-783B-2200-1A97268CB712}"/>
              </a:ext>
            </a:extLst>
          </p:cNvPr>
          <p:cNvSpPr>
            <a:spLocks noGrp="1"/>
          </p:cNvSpPr>
          <p:nvPr>
            <p:ph idx="25" hasCustomPrompt="1"/>
          </p:nvPr>
        </p:nvSpPr>
        <p:spPr bwMode="gray">
          <a:xfrm>
            <a:off x="6146800" y="4739318"/>
            <a:ext cx="1981200" cy="828779"/>
          </a:xfrm>
          <a:noFill/>
        </p:spPr>
        <p:txBody>
          <a:bodyPr/>
          <a:lstStyle>
            <a:lvl1pPr marL="0" indent="0" algn="ctr">
              <a:spcBef>
                <a:spcPts val="300"/>
              </a:spcBef>
              <a:spcAft>
                <a:spcPts val="300"/>
              </a:spcAft>
              <a:buClr>
                <a:schemeClr val="accent1"/>
              </a:buClr>
              <a:buNone/>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add text</a:t>
            </a:r>
          </a:p>
        </p:txBody>
      </p:sp>
      <p:sp>
        <p:nvSpPr>
          <p:cNvPr id="9" name="Content Placeholder 9">
            <a:extLst>
              <a:ext uri="{FF2B5EF4-FFF2-40B4-BE49-F238E27FC236}">
                <a16:creationId xmlns:a16="http://schemas.microsoft.com/office/drawing/2014/main" id="{F6C78E6D-16E8-D7CE-1F30-E6DB87A85BFF}"/>
              </a:ext>
            </a:extLst>
          </p:cNvPr>
          <p:cNvSpPr>
            <a:spLocks noGrp="1"/>
          </p:cNvSpPr>
          <p:nvPr>
            <p:ph idx="26" hasCustomPrompt="1"/>
          </p:nvPr>
        </p:nvSpPr>
        <p:spPr bwMode="gray">
          <a:xfrm>
            <a:off x="8641266" y="4841691"/>
            <a:ext cx="1981200" cy="828779"/>
          </a:xfrm>
          <a:noFill/>
        </p:spPr>
        <p:txBody>
          <a:bodyPr/>
          <a:lstStyle>
            <a:lvl1pPr marL="0" indent="0" algn="ctr">
              <a:spcBef>
                <a:spcPts val="300"/>
              </a:spcBef>
              <a:spcAft>
                <a:spcPts val="300"/>
              </a:spcAft>
              <a:buClr>
                <a:schemeClr val="accent1"/>
              </a:buClr>
              <a:buNone/>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add text</a:t>
            </a:r>
          </a:p>
        </p:txBody>
      </p:sp>
      <p:sp>
        <p:nvSpPr>
          <p:cNvPr id="13" name="Content Placeholder 12">
            <a:extLst>
              <a:ext uri="{FF2B5EF4-FFF2-40B4-BE49-F238E27FC236}">
                <a16:creationId xmlns:a16="http://schemas.microsoft.com/office/drawing/2014/main" id="{2B2DF8E8-EECA-6AE0-F131-6D4431CE5D7D}"/>
              </a:ext>
            </a:extLst>
          </p:cNvPr>
          <p:cNvSpPr>
            <a:spLocks noGrp="1"/>
          </p:cNvSpPr>
          <p:nvPr>
            <p:ph sz="quarter" idx="27"/>
          </p:nvPr>
        </p:nvSpPr>
        <p:spPr>
          <a:xfrm>
            <a:off x="1595358" y="157201"/>
            <a:ext cx="1081087" cy="9556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12">
            <a:extLst>
              <a:ext uri="{FF2B5EF4-FFF2-40B4-BE49-F238E27FC236}">
                <a16:creationId xmlns:a16="http://schemas.microsoft.com/office/drawing/2014/main" id="{402FDE45-89AF-5EFC-59FE-EE88B0E4D0DC}"/>
              </a:ext>
            </a:extLst>
          </p:cNvPr>
          <p:cNvSpPr>
            <a:spLocks noGrp="1"/>
          </p:cNvSpPr>
          <p:nvPr>
            <p:ph sz="quarter" idx="28"/>
          </p:nvPr>
        </p:nvSpPr>
        <p:spPr>
          <a:xfrm>
            <a:off x="9692082" y="280988"/>
            <a:ext cx="1081087" cy="9556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12">
            <a:extLst>
              <a:ext uri="{FF2B5EF4-FFF2-40B4-BE49-F238E27FC236}">
                <a16:creationId xmlns:a16="http://schemas.microsoft.com/office/drawing/2014/main" id="{A1DBDE2E-6B99-4967-0F84-0FD59A074AAB}"/>
              </a:ext>
            </a:extLst>
          </p:cNvPr>
          <p:cNvSpPr>
            <a:spLocks noGrp="1"/>
          </p:cNvSpPr>
          <p:nvPr>
            <p:ph sz="quarter" idx="29"/>
          </p:nvPr>
        </p:nvSpPr>
        <p:spPr>
          <a:xfrm>
            <a:off x="1498306" y="3609292"/>
            <a:ext cx="1081087" cy="9556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12">
            <a:extLst>
              <a:ext uri="{FF2B5EF4-FFF2-40B4-BE49-F238E27FC236}">
                <a16:creationId xmlns:a16="http://schemas.microsoft.com/office/drawing/2014/main" id="{D929C6D4-745F-0ACB-245F-47719936CC9E}"/>
              </a:ext>
            </a:extLst>
          </p:cNvPr>
          <p:cNvSpPr>
            <a:spLocks noGrp="1"/>
          </p:cNvSpPr>
          <p:nvPr>
            <p:ph sz="quarter" idx="30"/>
          </p:nvPr>
        </p:nvSpPr>
        <p:spPr>
          <a:xfrm>
            <a:off x="5582220" y="3609291"/>
            <a:ext cx="1081087" cy="9556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0" name="Content Placeholder 12">
            <a:extLst>
              <a:ext uri="{FF2B5EF4-FFF2-40B4-BE49-F238E27FC236}">
                <a16:creationId xmlns:a16="http://schemas.microsoft.com/office/drawing/2014/main" id="{9EA4D424-CEAB-A70F-0DE6-C6B38010003B}"/>
              </a:ext>
            </a:extLst>
          </p:cNvPr>
          <p:cNvSpPr>
            <a:spLocks noGrp="1"/>
          </p:cNvSpPr>
          <p:nvPr>
            <p:ph sz="quarter" idx="31"/>
          </p:nvPr>
        </p:nvSpPr>
        <p:spPr>
          <a:xfrm>
            <a:off x="9683894" y="3609291"/>
            <a:ext cx="1081087" cy="9556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ustDataLst>
      <p:tags r:id="rId1"/>
    </p:custDataLst>
    <p:extLst>
      <p:ext uri="{BB962C8B-B14F-4D97-AF65-F5344CB8AC3E}">
        <p14:creationId xmlns:p14="http://schemas.microsoft.com/office/powerpoint/2010/main" val="4226256762"/>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By the Numbers (5-Up with Icons)">
    <p:spTree>
      <p:nvGrpSpPr>
        <p:cNvPr id="1" name=""/>
        <p:cNvGrpSpPr/>
        <p:nvPr/>
      </p:nvGrpSpPr>
      <p:grpSpPr>
        <a:xfrm>
          <a:off x="0" y="0"/>
          <a:ext cx="0" cy="0"/>
          <a:chOff x="0" y="0"/>
          <a:chExt cx="0" cy="0"/>
        </a:xfrm>
      </p:grpSpPr>
      <p:sp>
        <p:nvSpPr>
          <p:cNvPr id="19" name="Rectangle 1">
            <a:extLst>
              <a:ext uri="{FF2B5EF4-FFF2-40B4-BE49-F238E27FC236}">
                <a16:creationId xmlns:a16="http://schemas.microsoft.com/office/drawing/2014/main" id="{A5D6346A-285F-46E0-9AAB-F8F29A1C2BC6}"/>
              </a:ext>
            </a:extLst>
          </p:cNvPr>
          <p:cNvSpPr/>
          <p:nvPr userDrawn="1"/>
        </p:nvSpPr>
        <p:spPr bwMode="black">
          <a:xfrm>
            <a:off x="4060951" y="0"/>
            <a:ext cx="4063999" cy="3429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2"/>
          <p:cNvSpPr>
            <a:spLocks noGrp="1"/>
          </p:cNvSpPr>
          <p:nvPr userDrawn="1">
            <p:ph type="title" hasCustomPrompt="1"/>
          </p:nvPr>
        </p:nvSpPr>
        <p:spPr bwMode="white">
          <a:xfrm>
            <a:off x="4325757" y="363682"/>
            <a:ext cx="3531339" cy="2809009"/>
          </a:xfrm>
          <a:noFill/>
        </p:spPr>
        <p:txBody>
          <a:bodyPr lIns="0" rIns="0">
            <a:normAutofit/>
          </a:bodyPr>
          <a:lstStyle>
            <a:lvl1pPr algn="ctr">
              <a:defRPr sz="3600">
                <a:solidFill>
                  <a:schemeClr val="bg1"/>
                </a:solidFill>
              </a:defRPr>
            </a:lvl1pPr>
          </a:lstStyle>
          <a:p>
            <a:r>
              <a:rPr lang="en-US"/>
              <a:t>Click to add title</a:t>
            </a:r>
          </a:p>
        </p:txBody>
      </p:sp>
      <p:sp>
        <p:nvSpPr>
          <p:cNvPr id="18" name="Rectangle 3">
            <a:extLst>
              <a:ext uri="{FF2B5EF4-FFF2-40B4-BE49-F238E27FC236}">
                <a16:creationId xmlns:a16="http://schemas.microsoft.com/office/drawing/2014/main" id="{8B1D6FB0-3CFA-4F98-9E32-13372A146E50}"/>
              </a:ext>
            </a:extLst>
          </p:cNvPr>
          <p:cNvSpPr/>
          <p:nvPr userDrawn="1"/>
        </p:nvSpPr>
        <p:spPr>
          <a:xfrm>
            <a:off x="-3048" y="0"/>
            <a:ext cx="4063999" cy="3429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4">
            <a:extLst>
              <a:ext uri="{FF2B5EF4-FFF2-40B4-BE49-F238E27FC236}">
                <a16:creationId xmlns:a16="http://schemas.microsoft.com/office/drawing/2014/main" id="{91253B02-FE9E-42BD-9273-EB07447C42F2}"/>
              </a:ext>
            </a:extLst>
          </p:cNvPr>
          <p:cNvSpPr/>
          <p:nvPr userDrawn="1"/>
        </p:nvSpPr>
        <p:spPr>
          <a:xfrm>
            <a:off x="8124953" y="0"/>
            <a:ext cx="4063999" cy="3429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5">
            <a:extLst>
              <a:ext uri="{FF2B5EF4-FFF2-40B4-BE49-F238E27FC236}">
                <a16:creationId xmlns:a16="http://schemas.microsoft.com/office/drawing/2014/main" id="{FA95525E-0F0F-42A1-814D-8A0F5F6C9504}"/>
              </a:ext>
            </a:extLst>
          </p:cNvPr>
          <p:cNvSpPr/>
          <p:nvPr userDrawn="1"/>
        </p:nvSpPr>
        <p:spPr>
          <a:xfrm>
            <a:off x="0" y="3429000"/>
            <a:ext cx="4063999" cy="3429000"/>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6">
            <a:extLst>
              <a:ext uri="{FF2B5EF4-FFF2-40B4-BE49-F238E27FC236}">
                <a16:creationId xmlns:a16="http://schemas.microsoft.com/office/drawing/2014/main" id="{E2F620B4-FC61-4BCB-BFAB-5DAE7EDBC3A1}"/>
              </a:ext>
            </a:extLst>
          </p:cNvPr>
          <p:cNvSpPr/>
          <p:nvPr userDrawn="1"/>
        </p:nvSpPr>
        <p:spPr>
          <a:xfrm>
            <a:off x="4063999" y="3429000"/>
            <a:ext cx="4063999" cy="3429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7">
            <a:extLst>
              <a:ext uri="{FF2B5EF4-FFF2-40B4-BE49-F238E27FC236}">
                <a16:creationId xmlns:a16="http://schemas.microsoft.com/office/drawing/2014/main" id="{6D8EBE3F-0971-43E7-9934-99422D606481}"/>
              </a:ext>
            </a:extLst>
          </p:cNvPr>
          <p:cNvSpPr/>
          <p:nvPr userDrawn="1"/>
        </p:nvSpPr>
        <p:spPr>
          <a:xfrm>
            <a:off x="8128001" y="3429000"/>
            <a:ext cx="4063999" cy="3429000"/>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Picture Placeholder 8">
            <a:extLst>
              <a:ext uri="{FF2B5EF4-FFF2-40B4-BE49-F238E27FC236}">
                <a16:creationId xmlns:a16="http://schemas.microsoft.com/office/drawing/2014/main" id="{D8DD7EF7-A01F-4BC7-80C9-B7ED221F6395}"/>
              </a:ext>
            </a:extLst>
          </p:cNvPr>
          <p:cNvSpPr>
            <a:spLocks noGrp="1"/>
          </p:cNvSpPr>
          <p:nvPr>
            <p:ph type="pic" sz="quarter" idx="13" hasCustomPrompt="1"/>
          </p:nvPr>
        </p:nvSpPr>
        <p:spPr bwMode="gray">
          <a:xfrm>
            <a:off x="1565351" y="347961"/>
            <a:ext cx="1025659" cy="102565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a:t>Icon</a:t>
            </a:r>
          </a:p>
        </p:txBody>
      </p:sp>
      <p:sp>
        <p:nvSpPr>
          <p:cNvPr id="3" name="Content Placeholder 9"/>
          <p:cNvSpPr>
            <a:spLocks noGrp="1"/>
          </p:cNvSpPr>
          <p:nvPr userDrawn="1">
            <p:ph idx="1" hasCustomPrompt="1"/>
          </p:nvPr>
        </p:nvSpPr>
        <p:spPr bwMode="gray">
          <a:xfrm>
            <a:off x="360218" y="1683143"/>
            <a:ext cx="3435927" cy="1524000"/>
          </a:xfrm>
          <a:noFill/>
        </p:spPr>
        <p:txBody>
          <a:bodyPr/>
          <a:lstStyle>
            <a:lvl1pPr marL="0" indent="0" algn="ctr">
              <a:spcBef>
                <a:spcPts val="300"/>
              </a:spcBef>
              <a:spcAft>
                <a:spcPts val="300"/>
              </a:spcAft>
              <a:buClr>
                <a:schemeClr val="accent1"/>
              </a:buClr>
              <a:buNone/>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add text</a:t>
            </a:r>
          </a:p>
        </p:txBody>
      </p:sp>
      <p:sp>
        <p:nvSpPr>
          <p:cNvPr id="29" name="Picture Placeholder 10">
            <a:extLst>
              <a:ext uri="{FF2B5EF4-FFF2-40B4-BE49-F238E27FC236}">
                <a16:creationId xmlns:a16="http://schemas.microsoft.com/office/drawing/2014/main" id="{D04436AB-D3A4-4BCB-A795-5F8437FE2E86}"/>
              </a:ext>
            </a:extLst>
          </p:cNvPr>
          <p:cNvSpPr>
            <a:spLocks noGrp="1"/>
          </p:cNvSpPr>
          <p:nvPr>
            <p:ph type="pic" sz="quarter" idx="21" hasCustomPrompt="1"/>
          </p:nvPr>
        </p:nvSpPr>
        <p:spPr bwMode="gray">
          <a:xfrm>
            <a:off x="9668035" y="293132"/>
            <a:ext cx="1025659" cy="102565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a:t>Icon</a:t>
            </a:r>
          </a:p>
        </p:txBody>
      </p:sp>
      <p:sp>
        <p:nvSpPr>
          <p:cNvPr id="28" name="Content Placeholder 11">
            <a:extLst>
              <a:ext uri="{FF2B5EF4-FFF2-40B4-BE49-F238E27FC236}">
                <a16:creationId xmlns:a16="http://schemas.microsoft.com/office/drawing/2014/main" id="{6F9304B1-6B55-4695-943B-30DD680AEE6A}"/>
              </a:ext>
            </a:extLst>
          </p:cNvPr>
          <p:cNvSpPr>
            <a:spLocks noGrp="1"/>
          </p:cNvSpPr>
          <p:nvPr>
            <p:ph idx="20" hasCustomPrompt="1"/>
          </p:nvPr>
        </p:nvSpPr>
        <p:spPr bwMode="gray">
          <a:xfrm>
            <a:off x="8462902" y="1628314"/>
            <a:ext cx="3435927" cy="1524000"/>
          </a:xfrm>
          <a:noFill/>
        </p:spPr>
        <p:txBody>
          <a:bodyPr/>
          <a:lstStyle>
            <a:lvl1pPr marL="0" indent="0" algn="ctr">
              <a:spcBef>
                <a:spcPts val="300"/>
              </a:spcBef>
              <a:spcAft>
                <a:spcPts val="300"/>
              </a:spcAft>
              <a:buClr>
                <a:schemeClr val="accent1"/>
              </a:buClr>
              <a:buNone/>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add text</a:t>
            </a:r>
          </a:p>
        </p:txBody>
      </p:sp>
      <p:sp>
        <p:nvSpPr>
          <p:cNvPr id="23" name="Picture Placeholder 12">
            <a:extLst>
              <a:ext uri="{FF2B5EF4-FFF2-40B4-BE49-F238E27FC236}">
                <a16:creationId xmlns:a16="http://schemas.microsoft.com/office/drawing/2014/main" id="{B28D5B16-4425-46F4-9F63-B46F36029402}"/>
              </a:ext>
            </a:extLst>
          </p:cNvPr>
          <p:cNvSpPr>
            <a:spLocks noGrp="1"/>
          </p:cNvSpPr>
          <p:nvPr>
            <p:ph type="pic" sz="quarter" idx="15" hasCustomPrompt="1"/>
          </p:nvPr>
        </p:nvSpPr>
        <p:spPr bwMode="gray">
          <a:xfrm>
            <a:off x="1565351" y="3818526"/>
            <a:ext cx="1025659" cy="102565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a:t>Icon</a:t>
            </a:r>
          </a:p>
        </p:txBody>
      </p:sp>
      <p:sp>
        <p:nvSpPr>
          <p:cNvPr id="22" name="Content Placeholder 13">
            <a:extLst>
              <a:ext uri="{FF2B5EF4-FFF2-40B4-BE49-F238E27FC236}">
                <a16:creationId xmlns:a16="http://schemas.microsoft.com/office/drawing/2014/main" id="{AD263849-863B-4132-B6E1-C61464355379}"/>
              </a:ext>
            </a:extLst>
          </p:cNvPr>
          <p:cNvSpPr>
            <a:spLocks noGrp="1"/>
          </p:cNvSpPr>
          <p:nvPr>
            <p:ph idx="14" hasCustomPrompt="1"/>
          </p:nvPr>
        </p:nvSpPr>
        <p:spPr bwMode="gray">
          <a:xfrm>
            <a:off x="360218" y="5153708"/>
            <a:ext cx="3435927" cy="1524000"/>
          </a:xfrm>
          <a:noFill/>
        </p:spPr>
        <p:txBody>
          <a:bodyPr/>
          <a:lstStyle>
            <a:lvl1pPr marL="0" indent="0" algn="ctr">
              <a:spcBef>
                <a:spcPts val="300"/>
              </a:spcBef>
              <a:spcAft>
                <a:spcPts val="300"/>
              </a:spcAft>
              <a:buClr>
                <a:schemeClr val="accent1"/>
              </a:buClr>
              <a:buNone/>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add text</a:t>
            </a:r>
          </a:p>
        </p:txBody>
      </p:sp>
      <p:sp>
        <p:nvSpPr>
          <p:cNvPr id="25" name="Picture Placeholder 14">
            <a:extLst>
              <a:ext uri="{FF2B5EF4-FFF2-40B4-BE49-F238E27FC236}">
                <a16:creationId xmlns:a16="http://schemas.microsoft.com/office/drawing/2014/main" id="{2CE6DAA4-2E97-4817-A549-1F198B25D71D}"/>
              </a:ext>
            </a:extLst>
          </p:cNvPr>
          <p:cNvSpPr>
            <a:spLocks noGrp="1"/>
          </p:cNvSpPr>
          <p:nvPr>
            <p:ph type="pic" sz="quarter" idx="17" hasCustomPrompt="1"/>
          </p:nvPr>
        </p:nvSpPr>
        <p:spPr bwMode="gray">
          <a:xfrm>
            <a:off x="5610137" y="3818526"/>
            <a:ext cx="1025659" cy="102565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a:t>Icon</a:t>
            </a:r>
          </a:p>
        </p:txBody>
      </p:sp>
      <p:sp>
        <p:nvSpPr>
          <p:cNvPr id="24" name="Content Placeholder 15">
            <a:extLst>
              <a:ext uri="{FF2B5EF4-FFF2-40B4-BE49-F238E27FC236}">
                <a16:creationId xmlns:a16="http://schemas.microsoft.com/office/drawing/2014/main" id="{5B029AC8-AE17-421E-A0F3-247B7315CD29}"/>
              </a:ext>
            </a:extLst>
          </p:cNvPr>
          <p:cNvSpPr>
            <a:spLocks noGrp="1"/>
          </p:cNvSpPr>
          <p:nvPr>
            <p:ph idx="16" hasCustomPrompt="1"/>
          </p:nvPr>
        </p:nvSpPr>
        <p:spPr bwMode="gray">
          <a:xfrm>
            <a:off x="4405004" y="5153708"/>
            <a:ext cx="3435927" cy="1524000"/>
          </a:xfrm>
          <a:noFill/>
        </p:spPr>
        <p:txBody>
          <a:bodyPr/>
          <a:lstStyle>
            <a:lvl1pPr marL="0" indent="0" algn="ctr">
              <a:spcBef>
                <a:spcPts val="300"/>
              </a:spcBef>
              <a:spcAft>
                <a:spcPts val="300"/>
              </a:spcAft>
              <a:buClr>
                <a:schemeClr val="accent1"/>
              </a:buClr>
              <a:buNone/>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add text</a:t>
            </a:r>
          </a:p>
        </p:txBody>
      </p:sp>
      <p:sp>
        <p:nvSpPr>
          <p:cNvPr id="27" name="Picture Placeholder 16">
            <a:extLst>
              <a:ext uri="{FF2B5EF4-FFF2-40B4-BE49-F238E27FC236}">
                <a16:creationId xmlns:a16="http://schemas.microsoft.com/office/drawing/2014/main" id="{F2965326-2267-4131-8529-A5DD17D8D70A}"/>
              </a:ext>
            </a:extLst>
          </p:cNvPr>
          <p:cNvSpPr>
            <a:spLocks noGrp="1"/>
          </p:cNvSpPr>
          <p:nvPr>
            <p:ph type="pic" sz="quarter" idx="19" hasCustomPrompt="1"/>
          </p:nvPr>
        </p:nvSpPr>
        <p:spPr bwMode="gray">
          <a:xfrm>
            <a:off x="9668035" y="3818526"/>
            <a:ext cx="1025659" cy="102565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a:t>Icon</a:t>
            </a:r>
          </a:p>
        </p:txBody>
      </p:sp>
      <p:sp>
        <p:nvSpPr>
          <p:cNvPr id="26" name="Content Placeholder 17">
            <a:extLst>
              <a:ext uri="{FF2B5EF4-FFF2-40B4-BE49-F238E27FC236}">
                <a16:creationId xmlns:a16="http://schemas.microsoft.com/office/drawing/2014/main" id="{69D189A1-22A5-49F4-835C-1A0417D045F6}"/>
              </a:ext>
            </a:extLst>
          </p:cNvPr>
          <p:cNvSpPr>
            <a:spLocks noGrp="1"/>
          </p:cNvSpPr>
          <p:nvPr>
            <p:ph idx="18" hasCustomPrompt="1"/>
          </p:nvPr>
        </p:nvSpPr>
        <p:spPr bwMode="gray">
          <a:xfrm>
            <a:off x="8462902" y="5153708"/>
            <a:ext cx="3435927" cy="1524000"/>
          </a:xfrm>
          <a:noFill/>
        </p:spPr>
        <p:txBody>
          <a:bodyPr/>
          <a:lstStyle>
            <a:lvl1pPr marL="0" indent="0" algn="ctr">
              <a:spcBef>
                <a:spcPts val="300"/>
              </a:spcBef>
              <a:spcAft>
                <a:spcPts val="300"/>
              </a:spcAft>
              <a:buClr>
                <a:schemeClr val="accent1"/>
              </a:buClr>
              <a:buNone/>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add text</a:t>
            </a:r>
          </a:p>
        </p:txBody>
      </p:sp>
      <p:sp>
        <p:nvSpPr>
          <p:cNvPr id="6" name="Slide Number Placeholder 18"/>
          <p:cNvSpPr>
            <a:spLocks noGrp="1"/>
          </p:cNvSpPr>
          <p:nvPr userDrawn="1">
            <p:ph type="sldNum" sz="quarter" idx="12"/>
          </p:nvPr>
        </p:nvSpPr>
        <p:spPr bwMode="black"/>
        <p:txBody>
          <a:bodyPr/>
          <a:lstStyle/>
          <a:p>
            <a:fld id="{48F63A3B-78C7-47BE-AE5E-E10140E04643}" type="slidenum">
              <a:rPr lang="en-US" smtClean="0"/>
              <a:t>‹#›</a:t>
            </a:fld>
            <a:endParaRPr lang="en-US"/>
          </a:p>
        </p:txBody>
      </p:sp>
    </p:spTree>
    <p:custDataLst>
      <p:tags r:id="rId1"/>
    </p:custDataLst>
    <p:extLst>
      <p:ext uri="{BB962C8B-B14F-4D97-AF65-F5344CB8AC3E}">
        <p14:creationId xmlns:p14="http://schemas.microsoft.com/office/powerpoint/2010/main" val="511732517"/>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By the Numbers (9-Up)">
    <p:spTree>
      <p:nvGrpSpPr>
        <p:cNvPr id="1" name=""/>
        <p:cNvGrpSpPr/>
        <p:nvPr/>
      </p:nvGrpSpPr>
      <p:grpSpPr>
        <a:xfrm>
          <a:off x="0" y="0"/>
          <a:ext cx="0" cy="0"/>
          <a:chOff x="0" y="0"/>
          <a:chExt cx="0" cy="0"/>
        </a:xfrm>
      </p:grpSpPr>
      <p:sp>
        <p:nvSpPr>
          <p:cNvPr id="15" name="Rectangle 1"/>
          <p:cNvSpPr/>
          <p:nvPr userDrawn="1"/>
        </p:nvSpPr>
        <p:spPr bwMode="black">
          <a:xfrm>
            <a:off x="0" y="-128"/>
            <a:ext cx="12188952" cy="12161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14" name="Title 2"/>
          <p:cNvSpPr>
            <a:spLocks noGrp="1"/>
          </p:cNvSpPr>
          <p:nvPr userDrawn="1">
            <p:ph type="title" hasCustomPrompt="1"/>
          </p:nvPr>
        </p:nvSpPr>
        <p:spPr bwMode="white">
          <a:xfrm>
            <a:off x="838200" y="-1"/>
            <a:ext cx="10515600" cy="1216025"/>
          </a:xfrm>
          <a:noFill/>
        </p:spPr>
        <p:txBody>
          <a:bodyPr lIns="0" rIns="0">
            <a:normAutofit/>
          </a:bodyPr>
          <a:lstStyle>
            <a:lvl1pPr algn="r">
              <a:defRPr sz="3600">
                <a:solidFill>
                  <a:schemeClr val="bg1"/>
                </a:solidFill>
              </a:defRPr>
            </a:lvl1pPr>
          </a:lstStyle>
          <a:p>
            <a:r>
              <a:rPr lang="en-US"/>
              <a:t>Click to add title</a:t>
            </a:r>
          </a:p>
        </p:txBody>
      </p:sp>
      <p:sp>
        <p:nvSpPr>
          <p:cNvPr id="27" name="Rectangle 3">
            <a:extLst>
              <a:ext uri="{FF2B5EF4-FFF2-40B4-BE49-F238E27FC236}">
                <a16:creationId xmlns:a16="http://schemas.microsoft.com/office/drawing/2014/main" id="{47D138E0-2756-4912-9525-2DF109D30567}"/>
              </a:ext>
            </a:extLst>
          </p:cNvPr>
          <p:cNvSpPr/>
          <p:nvPr userDrawn="1"/>
        </p:nvSpPr>
        <p:spPr>
          <a:xfrm>
            <a:off x="0" y="1335281"/>
            <a:ext cx="4062984" cy="1840906"/>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4">
            <a:extLst>
              <a:ext uri="{FF2B5EF4-FFF2-40B4-BE49-F238E27FC236}">
                <a16:creationId xmlns:a16="http://schemas.microsoft.com/office/drawing/2014/main" id="{014F3C95-F0D6-41F7-AA29-3C6EE80AEAE4}"/>
              </a:ext>
            </a:extLst>
          </p:cNvPr>
          <p:cNvSpPr/>
          <p:nvPr userDrawn="1"/>
        </p:nvSpPr>
        <p:spPr>
          <a:xfrm>
            <a:off x="4062984" y="1335281"/>
            <a:ext cx="4062984" cy="18409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5">
            <a:extLst>
              <a:ext uri="{FF2B5EF4-FFF2-40B4-BE49-F238E27FC236}">
                <a16:creationId xmlns:a16="http://schemas.microsoft.com/office/drawing/2014/main" id="{C748B337-33F7-40A1-88D8-CD2BA65D869E}"/>
              </a:ext>
            </a:extLst>
          </p:cNvPr>
          <p:cNvSpPr/>
          <p:nvPr userDrawn="1"/>
        </p:nvSpPr>
        <p:spPr>
          <a:xfrm>
            <a:off x="8125968" y="1335281"/>
            <a:ext cx="4062984" cy="1840906"/>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
            <a:extLst>
              <a:ext uri="{FF2B5EF4-FFF2-40B4-BE49-F238E27FC236}">
                <a16:creationId xmlns:a16="http://schemas.microsoft.com/office/drawing/2014/main" id="{D5D8785B-E7B0-45E9-A241-DE133451585E}"/>
              </a:ext>
            </a:extLst>
          </p:cNvPr>
          <p:cNvSpPr/>
          <p:nvPr userDrawn="1"/>
        </p:nvSpPr>
        <p:spPr>
          <a:xfrm>
            <a:off x="0" y="3176188"/>
            <a:ext cx="4062984" cy="18409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7">
            <a:extLst>
              <a:ext uri="{FF2B5EF4-FFF2-40B4-BE49-F238E27FC236}">
                <a16:creationId xmlns:a16="http://schemas.microsoft.com/office/drawing/2014/main" id="{1B929D3F-61AE-48F2-891C-9DFD75256C6D}"/>
              </a:ext>
            </a:extLst>
          </p:cNvPr>
          <p:cNvSpPr/>
          <p:nvPr userDrawn="1"/>
        </p:nvSpPr>
        <p:spPr>
          <a:xfrm>
            <a:off x="4062984" y="3176188"/>
            <a:ext cx="4062984" cy="1840906"/>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8">
            <a:extLst>
              <a:ext uri="{FF2B5EF4-FFF2-40B4-BE49-F238E27FC236}">
                <a16:creationId xmlns:a16="http://schemas.microsoft.com/office/drawing/2014/main" id="{B7CC1275-0931-46C8-8F97-B088A9519B1D}"/>
              </a:ext>
            </a:extLst>
          </p:cNvPr>
          <p:cNvSpPr/>
          <p:nvPr userDrawn="1"/>
        </p:nvSpPr>
        <p:spPr>
          <a:xfrm>
            <a:off x="8125968" y="3176188"/>
            <a:ext cx="4062984" cy="18409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9">
            <a:extLst>
              <a:ext uri="{FF2B5EF4-FFF2-40B4-BE49-F238E27FC236}">
                <a16:creationId xmlns:a16="http://schemas.microsoft.com/office/drawing/2014/main" id="{330A8418-CF1B-46A4-B5BE-AFE11C079F01}"/>
              </a:ext>
            </a:extLst>
          </p:cNvPr>
          <p:cNvSpPr/>
          <p:nvPr userDrawn="1"/>
        </p:nvSpPr>
        <p:spPr>
          <a:xfrm>
            <a:off x="0" y="5017094"/>
            <a:ext cx="4062984" cy="1840906"/>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10">
            <a:extLst>
              <a:ext uri="{FF2B5EF4-FFF2-40B4-BE49-F238E27FC236}">
                <a16:creationId xmlns:a16="http://schemas.microsoft.com/office/drawing/2014/main" id="{719FCF12-F13A-4B9B-A958-B33602A70EC2}"/>
              </a:ext>
            </a:extLst>
          </p:cNvPr>
          <p:cNvSpPr/>
          <p:nvPr userDrawn="1"/>
        </p:nvSpPr>
        <p:spPr>
          <a:xfrm>
            <a:off x="4062984" y="5017093"/>
            <a:ext cx="4062984" cy="18409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11">
            <a:extLst>
              <a:ext uri="{FF2B5EF4-FFF2-40B4-BE49-F238E27FC236}">
                <a16:creationId xmlns:a16="http://schemas.microsoft.com/office/drawing/2014/main" id="{2C994B8F-9B33-413F-9097-B33609846937}"/>
              </a:ext>
            </a:extLst>
          </p:cNvPr>
          <p:cNvSpPr/>
          <p:nvPr userDrawn="1"/>
        </p:nvSpPr>
        <p:spPr>
          <a:xfrm>
            <a:off x="8125968" y="5017093"/>
            <a:ext cx="4062984" cy="1840906"/>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12"/>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Text Placeholder 13">
            <a:extLst>
              <a:ext uri="{FF2B5EF4-FFF2-40B4-BE49-F238E27FC236}">
                <a16:creationId xmlns:a16="http://schemas.microsoft.com/office/drawing/2014/main" id="{801AB76E-7762-46CE-9516-D338BC43BE78}"/>
              </a:ext>
            </a:extLst>
          </p:cNvPr>
          <p:cNvSpPr>
            <a:spLocks noGrp="1"/>
          </p:cNvSpPr>
          <p:nvPr>
            <p:ph type="body" sz="quarter" idx="10" hasCustomPrompt="1"/>
          </p:nvPr>
        </p:nvSpPr>
        <p:spPr>
          <a:xfrm>
            <a:off x="229362" y="1588094"/>
            <a:ext cx="3593592" cy="1371600"/>
          </a:xfrm>
        </p:spPr>
        <p:txBody>
          <a:bodyPr anchor="ctr">
            <a:normAutofit/>
          </a:bodyPr>
          <a:lstStyle>
            <a:lvl1pPr marL="0" indent="0" algn="ctr">
              <a:spcBef>
                <a:spcPts val="500"/>
              </a:spcBef>
              <a:spcAft>
                <a:spcPts val="500"/>
              </a:spcAft>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a:t>Click to add text</a:t>
            </a:r>
          </a:p>
        </p:txBody>
      </p:sp>
      <p:sp>
        <p:nvSpPr>
          <p:cNvPr id="54" name="Text Placeholder 14">
            <a:extLst>
              <a:ext uri="{FF2B5EF4-FFF2-40B4-BE49-F238E27FC236}">
                <a16:creationId xmlns:a16="http://schemas.microsoft.com/office/drawing/2014/main" id="{DF20C971-9987-4982-B10F-B0CC4C009517}"/>
              </a:ext>
            </a:extLst>
          </p:cNvPr>
          <p:cNvSpPr>
            <a:spLocks noGrp="1"/>
          </p:cNvSpPr>
          <p:nvPr>
            <p:ph type="body" sz="quarter" idx="11" hasCustomPrompt="1"/>
          </p:nvPr>
        </p:nvSpPr>
        <p:spPr>
          <a:xfrm>
            <a:off x="4303014" y="1569933"/>
            <a:ext cx="3593592" cy="1371600"/>
          </a:xfrm>
        </p:spPr>
        <p:txBody>
          <a:bodyPr anchor="ctr">
            <a:normAutofit/>
          </a:bodyPr>
          <a:lstStyle>
            <a:lvl1pPr marL="0" indent="0" algn="ctr">
              <a:spcBef>
                <a:spcPts val="500"/>
              </a:spcBef>
              <a:spcAft>
                <a:spcPts val="500"/>
              </a:spcAft>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a:t>Click to add text</a:t>
            </a:r>
          </a:p>
        </p:txBody>
      </p:sp>
      <p:sp>
        <p:nvSpPr>
          <p:cNvPr id="55" name="Text Placeholder 15">
            <a:extLst>
              <a:ext uri="{FF2B5EF4-FFF2-40B4-BE49-F238E27FC236}">
                <a16:creationId xmlns:a16="http://schemas.microsoft.com/office/drawing/2014/main" id="{345C34D9-17B4-4613-B9BD-59F326907F3D}"/>
              </a:ext>
            </a:extLst>
          </p:cNvPr>
          <p:cNvSpPr>
            <a:spLocks noGrp="1"/>
          </p:cNvSpPr>
          <p:nvPr>
            <p:ph type="body" sz="quarter" idx="12" hasCustomPrompt="1"/>
          </p:nvPr>
        </p:nvSpPr>
        <p:spPr>
          <a:xfrm>
            <a:off x="8360664" y="1569933"/>
            <a:ext cx="3593592" cy="1371600"/>
          </a:xfrm>
        </p:spPr>
        <p:txBody>
          <a:bodyPr anchor="ctr">
            <a:normAutofit/>
          </a:bodyPr>
          <a:lstStyle>
            <a:lvl1pPr marL="0" indent="0" algn="ctr">
              <a:spcBef>
                <a:spcPts val="500"/>
              </a:spcBef>
              <a:spcAft>
                <a:spcPts val="500"/>
              </a:spcAft>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a:t>Click to add text</a:t>
            </a:r>
          </a:p>
        </p:txBody>
      </p:sp>
      <p:sp>
        <p:nvSpPr>
          <p:cNvPr id="56" name="Text Placeholder 16">
            <a:extLst>
              <a:ext uri="{FF2B5EF4-FFF2-40B4-BE49-F238E27FC236}">
                <a16:creationId xmlns:a16="http://schemas.microsoft.com/office/drawing/2014/main" id="{A1AA7C28-B086-407F-8AF1-4301768182DD}"/>
              </a:ext>
            </a:extLst>
          </p:cNvPr>
          <p:cNvSpPr>
            <a:spLocks noGrp="1"/>
          </p:cNvSpPr>
          <p:nvPr>
            <p:ph type="body" sz="quarter" idx="13" hasCustomPrompt="1"/>
          </p:nvPr>
        </p:nvSpPr>
        <p:spPr>
          <a:xfrm>
            <a:off x="229362" y="3447161"/>
            <a:ext cx="3593592" cy="1371600"/>
          </a:xfrm>
        </p:spPr>
        <p:txBody>
          <a:bodyPr anchor="ctr">
            <a:normAutofit/>
          </a:bodyPr>
          <a:lstStyle>
            <a:lvl1pPr marL="0" indent="0" algn="ctr">
              <a:spcBef>
                <a:spcPts val="500"/>
              </a:spcBef>
              <a:spcAft>
                <a:spcPts val="500"/>
              </a:spcAft>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a:t>Click to add text</a:t>
            </a:r>
          </a:p>
        </p:txBody>
      </p:sp>
      <p:sp>
        <p:nvSpPr>
          <p:cNvPr id="57" name="Text Placeholder 17">
            <a:extLst>
              <a:ext uri="{FF2B5EF4-FFF2-40B4-BE49-F238E27FC236}">
                <a16:creationId xmlns:a16="http://schemas.microsoft.com/office/drawing/2014/main" id="{D76E17B9-0002-44B8-AF7E-8969D01E0AA6}"/>
              </a:ext>
            </a:extLst>
          </p:cNvPr>
          <p:cNvSpPr>
            <a:spLocks noGrp="1"/>
          </p:cNvSpPr>
          <p:nvPr>
            <p:ph type="body" sz="quarter" idx="14" hasCustomPrompt="1"/>
          </p:nvPr>
        </p:nvSpPr>
        <p:spPr>
          <a:xfrm>
            <a:off x="4303014" y="3429000"/>
            <a:ext cx="3593592" cy="1371600"/>
          </a:xfrm>
        </p:spPr>
        <p:txBody>
          <a:bodyPr anchor="ctr">
            <a:normAutofit/>
          </a:bodyPr>
          <a:lstStyle>
            <a:lvl1pPr marL="0" indent="0" algn="ctr">
              <a:spcBef>
                <a:spcPts val="500"/>
              </a:spcBef>
              <a:spcAft>
                <a:spcPts val="500"/>
              </a:spcAft>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a:t>Click to add text</a:t>
            </a:r>
          </a:p>
        </p:txBody>
      </p:sp>
      <p:sp>
        <p:nvSpPr>
          <p:cNvPr id="58" name="Text Placeholder 18">
            <a:extLst>
              <a:ext uri="{FF2B5EF4-FFF2-40B4-BE49-F238E27FC236}">
                <a16:creationId xmlns:a16="http://schemas.microsoft.com/office/drawing/2014/main" id="{B3D2B886-4EAE-44EA-AE7C-F3ADDAF4FAC2}"/>
              </a:ext>
            </a:extLst>
          </p:cNvPr>
          <p:cNvSpPr>
            <a:spLocks noGrp="1"/>
          </p:cNvSpPr>
          <p:nvPr>
            <p:ph type="body" sz="quarter" idx="15" hasCustomPrompt="1"/>
          </p:nvPr>
        </p:nvSpPr>
        <p:spPr>
          <a:xfrm>
            <a:off x="8360664" y="3429000"/>
            <a:ext cx="3593592" cy="1371600"/>
          </a:xfrm>
        </p:spPr>
        <p:txBody>
          <a:bodyPr anchor="ctr">
            <a:normAutofit/>
          </a:bodyPr>
          <a:lstStyle>
            <a:lvl1pPr marL="0" indent="0" algn="ctr">
              <a:spcBef>
                <a:spcPts val="500"/>
              </a:spcBef>
              <a:spcAft>
                <a:spcPts val="500"/>
              </a:spcAft>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a:t>Click to add text</a:t>
            </a:r>
          </a:p>
        </p:txBody>
      </p:sp>
      <p:sp>
        <p:nvSpPr>
          <p:cNvPr id="59" name="Text Placeholder 19">
            <a:extLst>
              <a:ext uri="{FF2B5EF4-FFF2-40B4-BE49-F238E27FC236}">
                <a16:creationId xmlns:a16="http://schemas.microsoft.com/office/drawing/2014/main" id="{2DDB0377-5DDF-4FE6-AC8F-55DC93331053}"/>
              </a:ext>
            </a:extLst>
          </p:cNvPr>
          <p:cNvSpPr>
            <a:spLocks noGrp="1"/>
          </p:cNvSpPr>
          <p:nvPr>
            <p:ph type="body" sz="quarter" idx="16" hasCustomPrompt="1"/>
          </p:nvPr>
        </p:nvSpPr>
        <p:spPr>
          <a:xfrm>
            <a:off x="229362" y="5242666"/>
            <a:ext cx="3593592" cy="1371600"/>
          </a:xfrm>
        </p:spPr>
        <p:txBody>
          <a:bodyPr anchor="ctr">
            <a:normAutofit/>
          </a:bodyPr>
          <a:lstStyle>
            <a:lvl1pPr marL="0" indent="0" algn="ctr">
              <a:spcBef>
                <a:spcPts val="500"/>
              </a:spcBef>
              <a:spcAft>
                <a:spcPts val="500"/>
              </a:spcAft>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a:t>Click to add text</a:t>
            </a:r>
          </a:p>
        </p:txBody>
      </p:sp>
      <p:sp>
        <p:nvSpPr>
          <p:cNvPr id="60" name="Text Placeholder 20">
            <a:extLst>
              <a:ext uri="{FF2B5EF4-FFF2-40B4-BE49-F238E27FC236}">
                <a16:creationId xmlns:a16="http://schemas.microsoft.com/office/drawing/2014/main" id="{3FB77825-C8FD-42A1-8FA6-A3FE7450E669}"/>
              </a:ext>
            </a:extLst>
          </p:cNvPr>
          <p:cNvSpPr>
            <a:spLocks noGrp="1"/>
          </p:cNvSpPr>
          <p:nvPr>
            <p:ph type="body" sz="quarter" idx="17" hasCustomPrompt="1"/>
          </p:nvPr>
        </p:nvSpPr>
        <p:spPr>
          <a:xfrm>
            <a:off x="4303014" y="5224505"/>
            <a:ext cx="3593592" cy="1371600"/>
          </a:xfrm>
        </p:spPr>
        <p:txBody>
          <a:bodyPr anchor="ctr">
            <a:normAutofit/>
          </a:bodyPr>
          <a:lstStyle>
            <a:lvl1pPr marL="0" indent="0" algn="ctr">
              <a:spcBef>
                <a:spcPts val="500"/>
              </a:spcBef>
              <a:spcAft>
                <a:spcPts val="500"/>
              </a:spcAft>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a:t>Click to add text</a:t>
            </a:r>
          </a:p>
        </p:txBody>
      </p:sp>
      <p:sp>
        <p:nvSpPr>
          <p:cNvPr id="61" name="Text Placeholder 21">
            <a:extLst>
              <a:ext uri="{FF2B5EF4-FFF2-40B4-BE49-F238E27FC236}">
                <a16:creationId xmlns:a16="http://schemas.microsoft.com/office/drawing/2014/main" id="{494D3609-5A57-469E-BBF2-662F0C4358D6}"/>
              </a:ext>
            </a:extLst>
          </p:cNvPr>
          <p:cNvSpPr>
            <a:spLocks noGrp="1"/>
          </p:cNvSpPr>
          <p:nvPr>
            <p:ph type="body" sz="quarter" idx="18" hasCustomPrompt="1"/>
          </p:nvPr>
        </p:nvSpPr>
        <p:spPr>
          <a:xfrm>
            <a:off x="8360664" y="5224505"/>
            <a:ext cx="3593592" cy="1371600"/>
          </a:xfrm>
        </p:spPr>
        <p:txBody>
          <a:bodyPr anchor="ctr">
            <a:normAutofit/>
          </a:bodyPr>
          <a:lstStyle>
            <a:lvl1pPr marL="0" indent="0" algn="ctr">
              <a:spcBef>
                <a:spcPts val="500"/>
              </a:spcBef>
              <a:spcAft>
                <a:spcPts val="500"/>
              </a:spcAft>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a:t>Click to add text</a:t>
            </a:r>
          </a:p>
        </p:txBody>
      </p:sp>
    </p:spTree>
    <p:extLst>
      <p:ext uri="{BB962C8B-B14F-4D97-AF65-F5344CB8AC3E}">
        <p14:creationId xmlns:p14="http://schemas.microsoft.com/office/powerpoint/2010/main" val="25552430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ack Overlay, White Title">
    <p:spTree>
      <p:nvGrpSpPr>
        <p:cNvPr id="1" name=""/>
        <p:cNvGrpSpPr/>
        <p:nvPr/>
      </p:nvGrpSpPr>
      <p:grpSpPr>
        <a:xfrm>
          <a:off x="0" y="0"/>
          <a:ext cx="0" cy="0"/>
          <a:chOff x="0" y="0"/>
          <a:chExt cx="0" cy="0"/>
        </a:xfrm>
      </p:grpSpPr>
      <p:sp>
        <p:nvSpPr>
          <p:cNvPr id="2" name="Title 1"/>
          <p:cNvSpPr>
            <a:spLocks noGrp="1"/>
          </p:cNvSpPr>
          <p:nvPr>
            <p:ph type="title" hasCustomPrompt="1"/>
          </p:nvPr>
        </p:nvSpPr>
        <p:spPr bwMode="auto">
          <a:xfrm>
            <a:off x="838200" y="152400"/>
            <a:ext cx="10515600" cy="914400"/>
          </a:xfrm>
        </p:spPr>
        <p:txBody>
          <a:bodyPr>
            <a:normAutofit/>
          </a:bodyPr>
          <a:lstStyle>
            <a:lvl1pPr algn="r">
              <a:defRPr sz="3600">
                <a:solidFill>
                  <a:schemeClr val="accent1"/>
                </a:solidFill>
              </a:defRPr>
            </a:lvl1pPr>
          </a:lstStyle>
          <a:p>
            <a:r>
              <a:rPr lang="en-US" dirty="0"/>
              <a:t>Click to edit title</a:t>
            </a:r>
          </a:p>
        </p:txBody>
      </p:sp>
      <p:sp>
        <p:nvSpPr>
          <p:cNvPr id="9" name="Picture Placeholder 12"/>
          <p:cNvSpPr>
            <a:spLocks noGrp="1"/>
          </p:cNvSpPr>
          <p:nvPr>
            <p:ph type="pic" sz="quarter" idx="13" hasCustomPrompt="1"/>
          </p:nvPr>
        </p:nvSpPr>
        <p:spPr bwMode="gray">
          <a:xfrm>
            <a:off x="0" y="1219198"/>
            <a:ext cx="12192000" cy="5638802"/>
          </a:xfrm>
        </p:spPr>
        <p:txBody>
          <a:bodyPr/>
          <a:lstStyle>
            <a:lvl1pPr>
              <a:defRPr baseline="0"/>
            </a:lvl1pPr>
          </a:lstStyle>
          <a:p>
            <a:r>
              <a:rPr lang="en-US" dirty="0"/>
              <a:t>Click Icon to add picture</a:t>
            </a:r>
          </a:p>
        </p:txBody>
      </p:sp>
      <p:sp>
        <p:nvSpPr>
          <p:cNvPr id="10" name="Content Placeholder 2"/>
          <p:cNvSpPr>
            <a:spLocks noGrp="1"/>
          </p:cNvSpPr>
          <p:nvPr>
            <p:ph idx="1"/>
          </p:nvPr>
        </p:nvSpPr>
        <p:spPr bwMode="auto">
          <a:xfrm>
            <a:off x="0" y="2609242"/>
            <a:ext cx="5683624" cy="2858714"/>
          </a:xfrm>
          <a:solidFill>
            <a:schemeClr val="tx1">
              <a:alpha val="88000"/>
            </a:schemeClr>
          </a:solidFill>
        </p:spPr>
        <p:txBody>
          <a:bodyPr rIns="274320" anchor="ctr"/>
          <a:lstStyle>
            <a:lvl1pPr marL="685800" indent="-228600">
              <a:lnSpc>
                <a:spcPct val="100000"/>
              </a:lnSpc>
              <a:spcBef>
                <a:spcPts val="0"/>
              </a:spcBef>
              <a:buClr>
                <a:schemeClr val="accent2"/>
              </a:buClr>
              <a:defRPr>
                <a:solidFill>
                  <a:schemeClr val="bg1"/>
                </a:solidFill>
              </a:defRPr>
            </a:lvl1pPr>
            <a:lvl2pPr marL="1143000" indent="-228600">
              <a:lnSpc>
                <a:spcPct val="100000"/>
              </a:lnSpc>
              <a:buClr>
                <a:schemeClr val="accent2"/>
              </a:buClr>
              <a:defRPr>
                <a:solidFill>
                  <a:schemeClr val="bg1"/>
                </a:solidFill>
              </a:defRPr>
            </a:lvl2pPr>
            <a:lvl3pPr marL="1600200" indent="-228600">
              <a:lnSpc>
                <a:spcPct val="100000"/>
              </a:lnSpc>
              <a:buClr>
                <a:schemeClr val="accent2"/>
              </a:buClr>
              <a:defRPr>
                <a:solidFill>
                  <a:schemeClr val="bg1"/>
                </a:solidFill>
              </a:defRPr>
            </a:lvl3pPr>
            <a:lvl4pPr marL="2057400" indent="-228600">
              <a:lnSpc>
                <a:spcPct val="100000"/>
              </a:lnSpc>
              <a:buClr>
                <a:schemeClr val="accent2"/>
              </a:buClr>
              <a:defRPr>
                <a:solidFill>
                  <a:schemeClr val="bg1"/>
                </a:solidFill>
              </a:defRPr>
            </a:lvl4pPr>
            <a:lvl5pPr marL="2514600" indent="-228600">
              <a:lnSpc>
                <a:spcPct val="100000"/>
              </a:lnSpc>
              <a:buClr>
                <a:schemeClr val="accent2"/>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820395040"/>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Qua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28B90B5-0ADD-4FAB-AAA7-60B10917D52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7253" y="-1"/>
            <a:ext cx="10876547" cy="6852225"/>
          </a:xfrm>
          <a:prstGeom prst="rect">
            <a:avLst/>
          </a:prstGeom>
        </p:spPr>
      </p:pic>
      <p:sp>
        <p:nvSpPr>
          <p:cNvPr id="13" name="Title 1">
            <a:extLst>
              <a:ext uri="{FF2B5EF4-FFF2-40B4-BE49-F238E27FC236}">
                <a16:creationId xmlns:a16="http://schemas.microsoft.com/office/drawing/2014/main" id="{CF41329C-8017-4B1E-8629-9EB8192B20C0}"/>
              </a:ext>
            </a:extLst>
          </p:cNvPr>
          <p:cNvSpPr>
            <a:spLocks noGrp="1"/>
          </p:cNvSpPr>
          <p:nvPr>
            <p:ph type="title" hasCustomPrompt="1"/>
          </p:nvPr>
        </p:nvSpPr>
        <p:spPr bwMode="black">
          <a:xfrm>
            <a:off x="4908884" y="2376739"/>
            <a:ext cx="2088682" cy="2098744"/>
          </a:xfrm>
          <a:prstGeom prst="ellipse">
            <a:avLst/>
          </a:prstGeom>
          <a:noFill/>
        </p:spPr>
        <p:txBody>
          <a:bodyPr lIns="0" rIns="0">
            <a:normAutofit/>
          </a:bodyPr>
          <a:lstStyle>
            <a:lvl1pPr algn="ctr">
              <a:defRPr sz="2500">
                <a:solidFill>
                  <a:schemeClr val="tx1"/>
                </a:solidFill>
              </a:defRPr>
            </a:lvl1pPr>
          </a:lstStyle>
          <a:p>
            <a:r>
              <a:rPr lang="en-US"/>
              <a:t>Click to add title</a:t>
            </a:r>
          </a:p>
        </p:txBody>
      </p:sp>
      <p:sp>
        <p:nvSpPr>
          <p:cNvPr id="17" name="Content Placeholder 2">
            <a:extLst>
              <a:ext uri="{FF2B5EF4-FFF2-40B4-BE49-F238E27FC236}">
                <a16:creationId xmlns:a16="http://schemas.microsoft.com/office/drawing/2014/main" id="{94026A8F-5767-4C60-A899-B201C4472978}"/>
              </a:ext>
            </a:extLst>
          </p:cNvPr>
          <p:cNvSpPr>
            <a:spLocks noGrp="1"/>
          </p:cNvSpPr>
          <p:nvPr>
            <p:ph sz="quarter" idx="17" hasCustomPrompt="1"/>
          </p:nvPr>
        </p:nvSpPr>
        <p:spPr>
          <a:xfrm>
            <a:off x="477838" y="452438"/>
            <a:ext cx="2746375" cy="2714625"/>
          </a:xfrm>
        </p:spPr>
        <p:txBody>
          <a:bodyPr/>
          <a:lstStyle>
            <a:lvl1pPr marL="0" indent="0">
              <a:buNone/>
              <a:defRPr sz="2200" b="1"/>
            </a:lvl1pPr>
            <a:lvl2pPr marL="346075" indent="-220663">
              <a:spcBef>
                <a:spcPts val="400"/>
              </a:spcBef>
              <a:spcAft>
                <a:spcPts val="400"/>
              </a:spcAft>
              <a:buClr>
                <a:schemeClr val="tx1"/>
              </a:buClr>
              <a:buFont typeface="Arial" panose="020B0604020202020204" pitchFamily="34" charset="0"/>
              <a:buChar char="•"/>
              <a:defRPr/>
            </a:lvl2pPr>
            <a:lvl3pPr marL="1200150" indent="-285750">
              <a:buFont typeface="Arial" panose="020B0604020202020204" pitchFamily="34" charset="0"/>
              <a:buChar char="•"/>
              <a:defRPr/>
            </a:lvl3pPr>
            <a:lvl4pPr marL="1657350" indent="-285750">
              <a:buFont typeface="Arial" panose="020B0604020202020204" pitchFamily="34" charset="0"/>
              <a:buChar char="•"/>
              <a:defRPr/>
            </a:lvl4pPr>
            <a:lvl5pPr marL="2114550" indent="-285750">
              <a:buFont typeface="Arial" panose="020B0604020202020204" pitchFamily="34" charset="0"/>
              <a:buChar char="•"/>
              <a:defRPr/>
            </a:lvl5pPr>
          </a:lstStyle>
          <a:p>
            <a:pPr lvl="0"/>
            <a:r>
              <a:rPr lang="en-US"/>
              <a:t>Click to add text</a:t>
            </a:r>
          </a:p>
          <a:p>
            <a:pPr lvl="1"/>
            <a:r>
              <a:rPr lang="en-US"/>
              <a:t>Item one</a:t>
            </a:r>
          </a:p>
          <a:p>
            <a:pPr lvl="1"/>
            <a:r>
              <a:rPr lang="en-US"/>
              <a:t>Item two</a:t>
            </a:r>
          </a:p>
          <a:p>
            <a:pPr lvl="1"/>
            <a:r>
              <a:rPr lang="en-US"/>
              <a:t>Item three</a:t>
            </a:r>
          </a:p>
        </p:txBody>
      </p:sp>
      <p:sp>
        <p:nvSpPr>
          <p:cNvPr id="9" name="Picture Placeholder 3">
            <a:extLst>
              <a:ext uri="{FF2B5EF4-FFF2-40B4-BE49-F238E27FC236}">
                <a16:creationId xmlns:a16="http://schemas.microsoft.com/office/drawing/2014/main" id="{15A3E4B8-CACE-4AB4-A8FC-7AEF75EDAF39}"/>
              </a:ext>
            </a:extLst>
          </p:cNvPr>
          <p:cNvSpPr>
            <a:spLocks noGrp="1"/>
          </p:cNvSpPr>
          <p:nvPr>
            <p:ph type="pic" sz="quarter" idx="13" hasCustomPrompt="1"/>
          </p:nvPr>
        </p:nvSpPr>
        <p:spPr bwMode="gray">
          <a:xfrm>
            <a:off x="3561365" y="1125505"/>
            <a:ext cx="1135062" cy="1136650"/>
          </a:xfrm>
        </p:spPr>
        <p:txBody>
          <a:bodyPr>
            <a:normAutofit/>
          </a:bodyPr>
          <a:lstStyle>
            <a:lvl1pPr marL="0" indent="0" algn="ctr">
              <a:buNone/>
              <a:defRPr sz="1500"/>
            </a:lvl1pPr>
          </a:lstStyle>
          <a:p>
            <a:r>
              <a:rPr lang="en-US"/>
              <a:t>Icon</a:t>
            </a:r>
          </a:p>
        </p:txBody>
      </p:sp>
      <p:sp>
        <p:nvSpPr>
          <p:cNvPr id="18" name="Content Placeholder 4">
            <a:extLst>
              <a:ext uri="{FF2B5EF4-FFF2-40B4-BE49-F238E27FC236}">
                <a16:creationId xmlns:a16="http://schemas.microsoft.com/office/drawing/2014/main" id="{032A610F-10B9-4A8A-83D5-C97FF538D359}"/>
              </a:ext>
            </a:extLst>
          </p:cNvPr>
          <p:cNvSpPr>
            <a:spLocks noGrp="1"/>
          </p:cNvSpPr>
          <p:nvPr>
            <p:ph sz="quarter" idx="18" hasCustomPrompt="1"/>
          </p:nvPr>
        </p:nvSpPr>
        <p:spPr>
          <a:xfrm>
            <a:off x="8776001" y="450884"/>
            <a:ext cx="2746375" cy="2714625"/>
          </a:xfrm>
        </p:spPr>
        <p:txBody>
          <a:bodyPr/>
          <a:lstStyle>
            <a:lvl1pPr marL="0" indent="0">
              <a:buNone/>
              <a:defRPr sz="2200" b="1"/>
            </a:lvl1pPr>
            <a:lvl2pPr marL="346075" indent="-220663">
              <a:spcBef>
                <a:spcPts val="400"/>
              </a:spcBef>
              <a:spcAft>
                <a:spcPts val="400"/>
              </a:spcAft>
              <a:buClr>
                <a:schemeClr val="tx1"/>
              </a:buClr>
              <a:buFont typeface="Arial" panose="020B0604020202020204" pitchFamily="34" charset="0"/>
              <a:buChar char="•"/>
              <a:defRPr/>
            </a:lvl2pPr>
            <a:lvl3pPr marL="1200150" indent="-285750">
              <a:buFont typeface="Arial" panose="020B0604020202020204" pitchFamily="34" charset="0"/>
              <a:buChar char="•"/>
              <a:defRPr/>
            </a:lvl3pPr>
            <a:lvl4pPr marL="1657350" indent="-285750">
              <a:buFont typeface="Arial" panose="020B0604020202020204" pitchFamily="34" charset="0"/>
              <a:buChar char="•"/>
              <a:defRPr/>
            </a:lvl4pPr>
            <a:lvl5pPr marL="2114550" indent="-285750">
              <a:buFont typeface="Arial" panose="020B0604020202020204" pitchFamily="34" charset="0"/>
              <a:buChar char="•"/>
              <a:defRPr/>
            </a:lvl5pPr>
          </a:lstStyle>
          <a:p>
            <a:pPr lvl="0"/>
            <a:r>
              <a:rPr lang="en-US"/>
              <a:t>Click to add text</a:t>
            </a:r>
          </a:p>
          <a:p>
            <a:pPr lvl="1"/>
            <a:r>
              <a:rPr lang="en-US"/>
              <a:t>Item one</a:t>
            </a:r>
          </a:p>
          <a:p>
            <a:pPr lvl="1"/>
            <a:r>
              <a:rPr lang="en-US"/>
              <a:t>Item two</a:t>
            </a:r>
          </a:p>
          <a:p>
            <a:pPr lvl="1"/>
            <a:r>
              <a:rPr lang="en-US"/>
              <a:t>Item three</a:t>
            </a:r>
          </a:p>
        </p:txBody>
      </p:sp>
      <p:sp>
        <p:nvSpPr>
          <p:cNvPr id="10" name="Picture Placeholder 5">
            <a:extLst>
              <a:ext uri="{FF2B5EF4-FFF2-40B4-BE49-F238E27FC236}">
                <a16:creationId xmlns:a16="http://schemas.microsoft.com/office/drawing/2014/main" id="{EA34264D-D28C-49EA-828E-9A4D4603A2CB}"/>
              </a:ext>
            </a:extLst>
          </p:cNvPr>
          <p:cNvSpPr>
            <a:spLocks noGrp="1"/>
          </p:cNvSpPr>
          <p:nvPr>
            <p:ph type="pic" sz="quarter" idx="14" hasCustomPrompt="1"/>
          </p:nvPr>
        </p:nvSpPr>
        <p:spPr bwMode="gray">
          <a:xfrm>
            <a:off x="7251508" y="1125505"/>
            <a:ext cx="1135062" cy="1136650"/>
          </a:xfrm>
        </p:spPr>
        <p:txBody>
          <a:bodyPr>
            <a:normAutofit/>
          </a:bodyPr>
          <a:lstStyle>
            <a:lvl1pPr marL="0" indent="0" algn="ctr">
              <a:buNone/>
              <a:defRPr sz="1500"/>
            </a:lvl1pPr>
          </a:lstStyle>
          <a:p>
            <a:r>
              <a:rPr lang="en-US"/>
              <a:t>Icon</a:t>
            </a:r>
          </a:p>
        </p:txBody>
      </p:sp>
      <p:sp>
        <p:nvSpPr>
          <p:cNvPr id="19" name="Content Placeholder 6">
            <a:extLst>
              <a:ext uri="{FF2B5EF4-FFF2-40B4-BE49-F238E27FC236}">
                <a16:creationId xmlns:a16="http://schemas.microsoft.com/office/drawing/2014/main" id="{15663BA5-2702-4695-9A70-94EAAC588296}"/>
              </a:ext>
            </a:extLst>
          </p:cNvPr>
          <p:cNvSpPr>
            <a:spLocks noGrp="1"/>
          </p:cNvSpPr>
          <p:nvPr>
            <p:ph sz="quarter" idx="19" hasCustomPrompt="1"/>
          </p:nvPr>
        </p:nvSpPr>
        <p:spPr>
          <a:xfrm>
            <a:off x="477253" y="3743578"/>
            <a:ext cx="2746375" cy="2612772"/>
          </a:xfrm>
        </p:spPr>
        <p:txBody>
          <a:bodyPr/>
          <a:lstStyle>
            <a:lvl1pPr marL="0" indent="0">
              <a:buNone/>
              <a:defRPr sz="2200" b="1"/>
            </a:lvl1pPr>
            <a:lvl2pPr marL="346075" indent="-220663">
              <a:spcBef>
                <a:spcPts val="400"/>
              </a:spcBef>
              <a:spcAft>
                <a:spcPts val="400"/>
              </a:spcAft>
              <a:buClr>
                <a:schemeClr val="tx1"/>
              </a:buClr>
              <a:buFont typeface="Arial" panose="020B0604020202020204" pitchFamily="34" charset="0"/>
              <a:buChar char="•"/>
              <a:defRPr/>
            </a:lvl2pPr>
            <a:lvl3pPr marL="1200150" indent="-285750">
              <a:buFont typeface="Arial" panose="020B0604020202020204" pitchFamily="34" charset="0"/>
              <a:buChar char="•"/>
              <a:defRPr/>
            </a:lvl3pPr>
            <a:lvl4pPr marL="1657350" indent="-285750">
              <a:buFont typeface="Arial" panose="020B0604020202020204" pitchFamily="34" charset="0"/>
              <a:buChar char="•"/>
              <a:defRPr/>
            </a:lvl4pPr>
            <a:lvl5pPr marL="2114550" indent="-285750">
              <a:buFont typeface="Arial" panose="020B0604020202020204" pitchFamily="34" charset="0"/>
              <a:buChar char="•"/>
              <a:defRPr/>
            </a:lvl5pPr>
          </a:lstStyle>
          <a:p>
            <a:pPr lvl="0"/>
            <a:r>
              <a:rPr lang="en-US"/>
              <a:t>Click to add text</a:t>
            </a:r>
          </a:p>
          <a:p>
            <a:pPr lvl="1"/>
            <a:r>
              <a:rPr lang="en-US"/>
              <a:t>Item one</a:t>
            </a:r>
          </a:p>
          <a:p>
            <a:pPr lvl="1"/>
            <a:r>
              <a:rPr lang="en-US"/>
              <a:t>Item two</a:t>
            </a:r>
          </a:p>
          <a:p>
            <a:pPr lvl="1"/>
            <a:r>
              <a:rPr lang="en-US"/>
              <a:t>Item three</a:t>
            </a:r>
          </a:p>
        </p:txBody>
      </p:sp>
      <p:sp>
        <p:nvSpPr>
          <p:cNvPr id="11" name="Picture Placeholder 7">
            <a:extLst>
              <a:ext uri="{FF2B5EF4-FFF2-40B4-BE49-F238E27FC236}">
                <a16:creationId xmlns:a16="http://schemas.microsoft.com/office/drawing/2014/main" id="{41875FDC-A655-4A0D-9846-FEBF4FE91C83}"/>
              </a:ext>
            </a:extLst>
          </p:cNvPr>
          <p:cNvSpPr>
            <a:spLocks noGrp="1"/>
          </p:cNvSpPr>
          <p:nvPr>
            <p:ph type="pic" sz="quarter" idx="15" hasCustomPrompt="1"/>
          </p:nvPr>
        </p:nvSpPr>
        <p:spPr bwMode="gray">
          <a:xfrm>
            <a:off x="3561365" y="4595846"/>
            <a:ext cx="1135062" cy="1136650"/>
          </a:xfrm>
        </p:spPr>
        <p:txBody>
          <a:bodyPr>
            <a:normAutofit/>
          </a:bodyPr>
          <a:lstStyle>
            <a:lvl1pPr marL="0" indent="0" algn="ctr">
              <a:buNone/>
              <a:defRPr sz="1500"/>
            </a:lvl1pPr>
          </a:lstStyle>
          <a:p>
            <a:r>
              <a:rPr lang="en-US"/>
              <a:t>Icon</a:t>
            </a:r>
          </a:p>
        </p:txBody>
      </p:sp>
      <p:sp>
        <p:nvSpPr>
          <p:cNvPr id="20" name="Content Placeholder 8">
            <a:extLst>
              <a:ext uri="{FF2B5EF4-FFF2-40B4-BE49-F238E27FC236}">
                <a16:creationId xmlns:a16="http://schemas.microsoft.com/office/drawing/2014/main" id="{B3257A84-CA4A-40FD-9C48-BA83D297743C}"/>
              </a:ext>
            </a:extLst>
          </p:cNvPr>
          <p:cNvSpPr>
            <a:spLocks noGrp="1"/>
          </p:cNvSpPr>
          <p:nvPr>
            <p:ph sz="quarter" idx="20" hasCustomPrompt="1"/>
          </p:nvPr>
        </p:nvSpPr>
        <p:spPr>
          <a:xfrm>
            <a:off x="8775416" y="3742023"/>
            <a:ext cx="2746375" cy="2612773"/>
          </a:xfrm>
        </p:spPr>
        <p:txBody>
          <a:bodyPr/>
          <a:lstStyle>
            <a:lvl1pPr marL="0" indent="0">
              <a:buNone/>
              <a:defRPr sz="2200" b="1"/>
            </a:lvl1pPr>
            <a:lvl2pPr marL="346075" indent="-220663">
              <a:spcBef>
                <a:spcPts val="400"/>
              </a:spcBef>
              <a:spcAft>
                <a:spcPts val="400"/>
              </a:spcAft>
              <a:buClr>
                <a:schemeClr val="tx1"/>
              </a:buClr>
              <a:buFont typeface="Arial" panose="020B0604020202020204" pitchFamily="34" charset="0"/>
              <a:buChar char="•"/>
              <a:defRPr/>
            </a:lvl2pPr>
            <a:lvl3pPr marL="1200150" indent="-285750">
              <a:buFont typeface="Arial" panose="020B0604020202020204" pitchFamily="34" charset="0"/>
              <a:buChar char="•"/>
              <a:defRPr/>
            </a:lvl3pPr>
            <a:lvl4pPr marL="1657350" indent="-285750">
              <a:buFont typeface="Arial" panose="020B0604020202020204" pitchFamily="34" charset="0"/>
              <a:buChar char="•"/>
              <a:defRPr/>
            </a:lvl4pPr>
            <a:lvl5pPr marL="2114550" indent="-285750">
              <a:buFont typeface="Arial" panose="020B0604020202020204" pitchFamily="34" charset="0"/>
              <a:buChar char="•"/>
              <a:defRPr/>
            </a:lvl5pPr>
          </a:lstStyle>
          <a:p>
            <a:pPr lvl="0"/>
            <a:r>
              <a:rPr lang="en-US"/>
              <a:t>Click to add text</a:t>
            </a:r>
          </a:p>
          <a:p>
            <a:pPr lvl="1"/>
            <a:r>
              <a:rPr lang="en-US"/>
              <a:t>Item one</a:t>
            </a:r>
          </a:p>
          <a:p>
            <a:pPr lvl="1"/>
            <a:r>
              <a:rPr lang="en-US"/>
              <a:t>Item two</a:t>
            </a:r>
          </a:p>
          <a:p>
            <a:pPr lvl="1"/>
            <a:r>
              <a:rPr lang="en-US"/>
              <a:t>Item three</a:t>
            </a:r>
          </a:p>
        </p:txBody>
      </p:sp>
      <p:sp>
        <p:nvSpPr>
          <p:cNvPr id="12" name="Picture Placeholder 9">
            <a:extLst>
              <a:ext uri="{FF2B5EF4-FFF2-40B4-BE49-F238E27FC236}">
                <a16:creationId xmlns:a16="http://schemas.microsoft.com/office/drawing/2014/main" id="{36A64B5B-AE77-4B74-925A-5D85BD05CECF}"/>
              </a:ext>
            </a:extLst>
          </p:cNvPr>
          <p:cNvSpPr>
            <a:spLocks noGrp="1"/>
          </p:cNvSpPr>
          <p:nvPr>
            <p:ph type="pic" sz="quarter" idx="16" hasCustomPrompt="1"/>
          </p:nvPr>
        </p:nvSpPr>
        <p:spPr bwMode="gray">
          <a:xfrm>
            <a:off x="7251508" y="4595846"/>
            <a:ext cx="1135062" cy="1136650"/>
          </a:xfrm>
        </p:spPr>
        <p:txBody>
          <a:bodyPr>
            <a:normAutofit/>
          </a:bodyPr>
          <a:lstStyle>
            <a:lvl1pPr marL="0" indent="0" algn="ctr">
              <a:buNone/>
              <a:defRPr sz="1500"/>
            </a:lvl1pPr>
          </a:lstStyle>
          <a:p>
            <a:r>
              <a:rPr lang="en-US"/>
              <a:t>Icon</a:t>
            </a:r>
          </a:p>
        </p:txBody>
      </p:sp>
      <p:sp>
        <p:nvSpPr>
          <p:cNvPr id="3" name="Date Placeholder 10">
            <a:extLst>
              <a:ext uri="{FF2B5EF4-FFF2-40B4-BE49-F238E27FC236}">
                <a16:creationId xmlns:a16="http://schemas.microsoft.com/office/drawing/2014/main" id="{D7B1B1D7-CD0C-49E0-8AC1-567A6D1A48F1}"/>
              </a:ext>
            </a:extLst>
          </p:cNvPr>
          <p:cNvSpPr>
            <a:spLocks noGrp="1"/>
          </p:cNvSpPr>
          <p:nvPr>
            <p:ph type="dt" sz="half" idx="10"/>
          </p:nvPr>
        </p:nvSpPr>
        <p:spPr/>
        <p:txBody>
          <a:bodyPr/>
          <a:lstStyle/>
          <a:p>
            <a:fld id="{FA6ED13A-0D87-4267-B317-16F12D3D8032}" type="datetime1">
              <a:rPr lang="en-US" smtClean="0"/>
              <a:t>8/3/2026</a:t>
            </a:fld>
            <a:endParaRPr lang="en-US"/>
          </a:p>
        </p:txBody>
      </p:sp>
      <p:sp>
        <p:nvSpPr>
          <p:cNvPr id="4" name="Footer Placeholder 11">
            <a:extLst>
              <a:ext uri="{FF2B5EF4-FFF2-40B4-BE49-F238E27FC236}">
                <a16:creationId xmlns:a16="http://schemas.microsoft.com/office/drawing/2014/main" id="{A0DE9E05-D5C9-40B5-B0BD-C5FFC93DBC73}"/>
              </a:ext>
            </a:extLst>
          </p:cNvPr>
          <p:cNvSpPr>
            <a:spLocks noGrp="1"/>
          </p:cNvSpPr>
          <p:nvPr>
            <p:ph type="ftr" sz="quarter" idx="11"/>
          </p:nvPr>
        </p:nvSpPr>
        <p:spPr/>
        <p:txBody>
          <a:bodyPr/>
          <a:lstStyle/>
          <a:p>
            <a:r>
              <a:rPr lang="en-US"/>
              <a:t>Optional Tagline Goes Here </a:t>
            </a:r>
            <a:r>
              <a:rPr lang="en-US">
                <a:solidFill>
                  <a:schemeClr val="accent1"/>
                </a:solidFill>
              </a:rPr>
              <a:t>|</a:t>
            </a:r>
            <a:r>
              <a:rPr lang="en-US"/>
              <a:t> mn.gov/</a:t>
            </a:r>
            <a:r>
              <a:rPr lang="en-US" err="1"/>
              <a:t>websiteurl</a:t>
            </a:r>
            <a:endParaRPr lang="en-US"/>
          </a:p>
        </p:txBody>
      </p:sp>
      <p:sp>
        <p:nvSpPr>
          <p:cNvPr id="5" name="Slide Number Placeholder 12">
            <a:extLst>
              <a:ext uri="{FF2B5EF4-FFF2-40B4-BE49-F238E27FC236}">
                <a16:creationId xmlns:a16="http://schemas.microsoft.com/office/drawing/2014/main" id="{A87A070A-47B1-4FE3-8E7C-7C9F041B2625}"/>
              </a:ext>
            </a:extLst>
          </p:cNvPr>
          <p:cNvSpPr>
            <a:spLocks noGrp="1"/>
          </p:cNvSpPr>
          <p:nvPr>
            <p:ph type="sldNum" sz="quarter" idx="12"/>
          </p:nvPr>
        </p:nvSpPr>
        <p:spPr/>
        <p:txBody>
          <a:bodyPr/>
          <a:lstStyle/>
          <a:p>
            <a:fld id="{48F63A3B-78C7-47BE-AE5E-E10140E04643}" type="slidenum">
              <a:rPr lang="en-US" smtClean="0"/>
              <a:pPr/>
              <a:t>‹#›</a:t>
            </a:fld>
            <a:endParaRPr lang="en-US"/>
          </a:p>
        </p:txBody>
      </p:sp>
    </p:spTree>
    <p:extLst>
      <p:ext uri="{BB962C8B-B14F-4D97-AF65-F5344CB8AC3E}">
        <p14:creationId xmlns:p14="http://schemas.microsoft.com/office/powerpoint/2010/main" val="431901630"/>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Half and Half">
    <p:spTree>
      <p:nvGrpSpPr>
        <p:cNvPr id="1" name=""/>
        <p:cNvGrpSpPr/>
        <p:nvPr/>
      </p:nvGrpSpPr>
      <p:grpSpPr>
        <a:xfrm>
          <a:off x="0" y="0"/>
          <a:ext cx="0" cy="0"/>
          <a:chOff x="0" y="0"/>
          <a:chExt cx="0" cy="0"/>
        </a:xfrm>
      </p:grpSpPr>
      <p:pic>
        <p:nvPicPr>
          <p:cNvPr id="6" name="Picture 1" descr="Shape&#10;&#10;Description automatically generated">
            <a:extLst>
              <a:ext uri="{FF2B5EF4-FFF2-40B4-BE49-F238E27FC236}">
                <a16:creationId xmlns:a16="http://schemas.microsoft.com/office/drawing/2014/main" id="{58A98041-598A-4B86-A4FE-CE64268EACC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1850440" y="401352"/>
            <a:ext cx="8467375" cy="5571533"/>
          </a:xfrm>
          <a:prstGeom prst="rect">
            <a:avLst/>
          </a:prstGeom>
        </p:spPr>
      </p:pic>
      <p:sp>
        <p:nvSpPr>
          <p:cNvPr id="13" name="Title 2">
            <a:extLst>
              <a:ext uri="{FF2B5EF4-FFF2-40B4-BE49-F238E27FC236}">
                <a16:creationId xmlns:a16="http://schemas.microsoft.com/office/drawing/2014/main" id="{CF41329C-8017-4B1E-8629-9EB8192B20C0}"/>
              </a:ext>
            </a:extLst>
          </p:cNvPr>
          <p:cNvSpPr>
            <a:spLocks noGrp="1"/>
          </p:cNvSpPr>
          <p:nvPr>
            <p:ph type="title" hasCustomPrompt="1"/>
          </p:nvPr>
        </p:nvSpPr>
        <p:spPr bwMode="black">
          <a:xfrm>
            <a:off x="4433862" y="1550632"/>
            <a:ext cx="3268003" cy="3272972"/>
          </a:xfrm>
          <a:prstGeom prst="ellipse">
            <a:avLst/>
          </a:prstGeom>
          <a:noFill/>
        </p:spPr>
        <p:txBody>
          <a:bodyPr lIns="0" rIns="0">
            <a:normAutofit/>
          </a:bodyPr>
          <a:lstStyle>
            <a:lvl1pPr algn="ctr">
              <a:defRPr sz="3600">
                <a:solidFill>
                  <a:schemeClr val="tx1"/>
                </a:solidFill>
              </a:defRPr>
            </a:lvl1pPr>
          </a:lstStyle>
          <a:p>
            <a:r>
              <a:rPr lang="en-US"/>
              <a:t>Click to add title</a:t>
            </a:r>
          </a:p>
        </p:txBody>
      </p:sp>
      <p:sp>
        <p:nvSpPr>
          <p:cNvPr id="11" name="Picture Placeholder 3">
            <a:extLst>
              <a:ext uri="{FF2B5EF4-FFF2-40B4-BE49-F238E27FC236}">
                <a16:creationId xmlns:a16="http://schemas.microsoft.com/office/drawing/2014/main" id="{41875FDC-A655-4A0D-9846-FEBF4FE91C83}"/>
              </a:ext>
            </a:extLst>
          </p:cNvPr>
          <p:cNvSpPr>
            <a:spLocks noGrp="1"/>
          </p:cNvSpPr>
          <p:nvPr>
            <p:ph type="pic" sz="quarter" idx="15" hasCustomPrompt="1"/>
          </p:nvPr>
        </p:nvSpPr>
        <p:spPr bwMode="gray">
          <a:xfrm>
            <a:off x="1357005" y="1344489"/>
            <a:ext cx="1135062" cy="1136650"/>
          </a:xfrm>
        </p:spPr>
        <p:txBody>
          <a:bodyPr>
            <a:normAutofit/>
          </a:bodyPr>
          <a:lstStyle>
            <a:lvl1pPr marL="0" indent="0" algn="ctr">
              <a:buNone/>
              <a:defRPr sz="1500"/>
            </a:lvl1pPr>
          </a:lstStyle>
          <a:p>
            <a:r>
              <a:rPr lang="en-US"/>
              <a:t>Icon</a:t>
            </a:r>
          </a:p>
        </p:txBody>
      </p:sp>
      <p:sp>
        <p:nvSpPr>
          <p:cNvPr id="20" name="Content Placeholder 4">
            <a:extLst>
              <a:ext uri="{FF2B5EF4-FFF2-40B4-BE49-F238E27FC236}">
                <a16:creationId xmlns:a16="http://schemas.microsoft.com/office/drawing/2014/main" id="{B3257A84-CA4A-40FD-9C48-BA83D297743C}"/>
              </a:ext>
            </a:extLst>
          </p:cNvPr>
          <p:cNvSpPr>
            <a:spLocks noGrp="1"/>
          </p:cNvSpPr>
          <p:nvPr>
            <p:ph sz="quarter" idx="20" hasCustomPrompt="1"/>
          </p:nvPr>
        </p:nvSpPr>
        <p:spPr>
          <a:xfrm>
            <a:off x="555802" y="2718639"/>
            <a:ext cx="2746375" cy="3300984"/>
          </a:xfrm>
        </p:spPr>
        <p:txBody>
          <a:bodyPr/>
          <a:lstStyle>
            <a:lvl1pPr marL="0" indent="0">
              <a:buNone/>
              <a:defRPr sz="2200" b="1"/>
            </a:lvl1pPr>
            <a:lvl2pPr marL="346075" indent="-220663">
              <a:spcBef>
                <a:spcPts val="400"/>
              </a:spcBef>
              <a:spcAft>
                <a:spcPts val="400"/>
              </a:spcAft>
              <a:buClr>
                <a:schemeClr val="tx1"/>
              </a:buClr>
              <a:buFont typeface="Arial" panose="020B0604020202020204" pitchFamily="34" charset="0"/>
              <a:buChar char="•"/>
              <a:defRPr/>
            </a:lvl2pPr>
            <a:lvl3pPr marL="1200150" indent="-285750">
              <a:buFont typeface="Arial" panose="020B0604020202020204" pitchFamily="34" charset="0"/>
              <a:buChar char="•"/>
              <a:defRPr/>
            </a:lvl3pPr>
            <a:lvl4pPr marL="1657350" indent="-285750">
              <a:buFont typeface="Arial" panose="020B0604020202020204" pitchFamily="34" charset="0"/>
              <a:buChar char="•"/>
              <a:defRPr/>
            </a:lvl4pPr>
            <a:lvl5pPr marL="2114550" indent="-285750">
              <a:buFont typeface="Arial" panose="020B0604020202020204" pitchFamily="34" charset="0"/>
              <a:buChar char="•"/>
              <a:defRPr/>
            </a:lvl5pPr>
          </a:lstStyle>
          <a:p>
            <a:pPr lvl="0"/>
            <a:r>
              <a:rPr lang="en-US"/>
              <a:t>Click to add text</a:t>
            </a:r>
          </a:p>
          <a:p>
            <a:pPr lvl="1"/>
            <a:r>
              <a:rPr lang="en-US"/>
              <a:t>Item one</a:t>
            </a:r>
          </a:p>
          <a:p>
            <a:pPr lvl="1"/>
            <a:r>
              <a:rPr lang="en-US"/>
              <a:t>Item two</a:t>
            </a:r>
          </a:p>
          <a:p>
            <a:pPr lvl="1"/>
            <a:r>
              <a:rPr lang="en-US"/>
              <a:t>Item three</a:t>
            </a:r>
          </a:p>
        </p:txBody>
      </p:sp>
      <p:sp>
        <p:nvSpPr>
          <p:cNvPr id="12" name="Picture Placeholder 5">
            <a:extLst>
              <a:ext uri="{FF2B5EF4-FFF2-40B4-BE49-F238E27FC236}">
                <a16:creationId xmlns:a16="http://schemas.microsoft.com/office/drawing/2014/main" id="{36A64B5B-AE77-4B74-925A-5D85BD05CECF}"/>
              </a:ext>
            </a:extLst>
          </p:cNvPr>
          <p:cNvSpPr>
            <a:spLocks noGrp="1"/>
          </p:cNvSpPr>
          <p:nvPr>
            <p:ph type="pic" sz="quarter" idx="16" hasCustomPrompt="1"/>
          </p:nvPr>
        </p:nvSpPr>
        <p:spPr bwMode="gray">
          <a:xfrm>
            <a:off x="9581072" y="401352"/>
            <a:ext cx="1135062" cy="1136650"/>
          </a:xfrm>
        </p:spPr>
        <p:txBody>
          <a:bodyPr>
            <a:normAutofit/>
          </a:bodyPr>
          <a:lstStyle>
            <a:lvl1pPr marL="0" indent="0" algn="ctr">
              <a:buNone/>
              <a:defRPr sz="1500"/>
            </a:lvl1pPr>
          </a:lstStyle>
          <a:p>
            <a:r>
              <a:rPr lang="en-US"/>
              <a:t>Icon</a:t>
            </a:r>
          </a:p>
        </p:txBody>
      </p:sp>
      <p:sp>
        <p:nvSpPr>
          <p:cNvPr id="14" name="Content Placeholder 6">
            <a:extLst>
              <a:ext uri="{FF2B5EF4-FFF2-40B4-BE49-F238E27FC236}">
                <a16:creationId xmlns:a16="http://schemas.microsoft.com/office/drawing/2014/main" id="{70EA3296-E774-4946-8E91-E5BC0EDF7F5C}"/>
              </a:ext>
            </a:extLst>
          </p:cNvPr>
          <p:cNvSpPr>
            <a:spLocks noGrp="1"/>
          </p:cNvSpPr>
          <p:nvPr>
            <p:ph sz="quarter" idx="21" hasCustomPrompt="1"/>
          </p:nvPr>
        </p:nvSpPr>
        <p:spPr>
          <a:xfrm>
            <a:off x="8742872" y="1788132"/>
            <a:ext cx="2811462" cy="3300014"/>
          </a:xfrm>
        </p:spPr>
        <p:txBody>
          <a:bodyPr/>
          <a:lstStyle>
            <a:lvl1pPr marL="0" indent="0">
              <a:buNone/>
              <a:defRPr b="1"/>
            </a:lvl1pPr>
            <a:lvl2pPr marL="346075" indent="-228600">
              <a:defRPr/>
            </a:lvl2pPr>
          </a:lstStyle>
          <a:p>
            <a:pPr lvl="0"/>
            <a:r>
              <a:rPr lang="en-US"/>
              <a:t>Click to add text</a:t>
            </a:r>
          </a:p>
          <a:p>
            <a:pPr lvl="1"/>
            <a:r>
              <a:rPr lang="en-US"/>
              <a:t>Item one</a:t>
            </a:r>
          </a:p>
          <a:p>
            <a:pPr lvl="1"/>
            <a:r>
              <a:rPr lang="en-US"/>
              <a:t>Item two</a:t>
            </a:r>
          </a:p>
          <a:p>
            <a:pPr lvl="1"/>
            <a:r>
              <a:rPr lang="en-US"/>
              <a:t>Item three</a:t>
            </a:r>
          </a:p>
        </p:txBody>
      </p:sp>
      <p:sp>
        <p:nvSpPr>
          <p:cNvPr id="3" name="Date Placeholder 7">
            <a:extLst>
              <a:ext uri="{FF2B5EF4-FFF2-40B4-BE49-F238E27FC236}">
                <a16:creationId xmlns:a16="http://schemas.microsoft.com/office/drawing/2014/main" id="{D7B1B1D7-CD0C-49E0-8AC1-567A6D1A48F1}"/>
              </a:ext>
            </a:extLst>
          </p:cNvPr>
          <p:cNvSpPr>
            <a:spLocks noGrp="1"/>
          </p:cNvSpPr>
          <p:nvPr>
            <p:ph type="dt" sz="half" idx="10"/>
          </p:nvPr>
        </p:nvSpPr>
        <p:spPr/>
        <p:txBody>
          <a:bodyPr/>
          <a:lstStyle/>
          <a:p>
            <a:fld id="{2BCC92E2-63C2-4592-ACDF-8BB3FEA5C3F8}" type="datetime1">
              <a:rPr lang="en-US" smtClean="0"/>
              <a:t>8/3/2026</a:t>
            </a:fld>
            <a:endParaRPr lang="en-US"/>
          </a:p>
        </p:txBody>
      </p:sp>
      <p:sp>
        <p:nvSpPr>
          <p:cNvPr id="4" name="Footer Placeholder 8">
            <a:extLst>
              <a:ext uri="{FF2B5EF4-FFF2-40B4-BE49-F238E27FC236}">
                <a16:creationId xmlns:a16="http://schemas.microsoft.com/office/drawing/2014/main" id="{A0DE9E05-D5C9-40B5-B0BD-C5FFC93DBC73}"/>
              </a:ext>
            </a:extLst>
          </p:cNvPr>
          <p:cNvSpPr>
            <a:spLocks noGrp="1"/>
          </p:cNvSpPr>
          <p:nvPr>
            <p:ph type="ftr" sz="quarter" idx="11"/>
          </p:nvPr>
        </p:nvSpPr>
        <p:spPr/>
        <p:txBody>
          <a:bodyPr/>
          <a:lstStyle/>
          <a:p>
            <a:r>
              <a:rPr lang="en-US"/>
              <a:t>Optional Tagline Goes Here </a:t>
            </a:r>
            <a:r>
              <a:rPr lang="en-US">
                <a:solidFill>
                  <a:schemeClr val="accent1"/>
                </a:solidFill>
              </a:rPr>
              <a:t>|</a:t>
            </a:r>
            <a:r>
              <a:rPr lang="en-US"/>
              <a:t> mn.gov/</a:t>
            </a:r>
            <a:r>
              <a:rPr lang="en-US" err="1"/>
              <a:t>websiteurl</a:t>
            </a:r>
            <a:endParaRPr lang="en-US"/>
          </a:p>
        </p:txBody>
      </p:sp>
      <p:sp>
        <p:nvSpPr>
          <p:cNvPr id="5" name="Slide Number Placeholder 9">
            <a:extLst>
              <a:ext uri="{FF2B5EF4-FFF2-40B4-BE49-F238E27FC236}">
                <a16:creationId xmlns:a16="http://schemas.microsoft.com/office/drawing/2014/main" id="{A87A070A-47B1-4FE3-8E7C-7C9F041B2625}"/>
              </a:ext>
            </a:extLst>
          </p:cNvPr>
          <p:cNvSpPr>
            <a:spLocks noGrp="1"/>
          </p:cNvSpPr>
          <p:nvPr>
            <p:ph type="sldNum" sz="quarter" idx="12"/>
          </p:nvPr>
        </p:nvSpPr>
        <p:spPr/>
        <p:txBody>
          <a:bodyPr/>
          <a:lstStyle/>
          <a:p>
            <a:fld id="{48F63A3B-78C7-47BE-AE5E-E10140E04643}" type="slidenum">
              <a:rPr lang="en-US" smtClean="0"/>
              <a:pPr/>
              <a:t>‹#›</a:t>
            </a:fld>
            <a:endParaRPr lang="en-US"/>
          </a:p>
        </p:txBody>
      </p:sp>
    </p:spTree>
    <p:extLst>
      <p:ext uri="{BB962C8B-B14F-4D97-AF65-F5344CB8AC3E}">
        <p14:creationId xmlns:p14="http://schemas.microsoft.com/office/powerpoint/2010/main" val="2678012876"/>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10 Up Pictures and Text">
    <p:spTree>
      <p:nvGrpSpPr>
        <p:cNvPr id="1" name=""/>
        <p:cNvGrpSpPr/>
        <p:nvPr/>
      </p:nvGrpSpPr>
      <p:grpSpPr>
        <a:xfrm>
          <a:off x="0" y="0"/>
          <a:ext cx="0" cy="0"/>
          <a:chOff x="0" y="0"/>
          <a:chExt cx="0" cy="0"/>
        </a:xfrm>
      </p:grpSpPr>
      <p:sp>
        <p:nvSpPr>
          <p:cNvPr id="15" name="Rectangle 1"/>
          <p:cNvSpPr/>
          <p:nvPr userDrawn="1"/>
        </p:nvSpPr>
        <p:spPr bwMode="black">
          <a:xfrm>
            <a:off x="0" y="2820924"/>
            <a:ext cx="12188952" cy="12161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14" name="Title 2"/>
          <p:cNvSpPr>
            <a:spLocks noGrp="1"/>
          </p:cNvSpPr>
          <p:nvPr>
            <p:ph type="title" hasCustomPrompt="1"/>
          </p:nvPr>
        </p:nvSpPr>
        <p:spPr bwMode="white">
          <a:xfrm>
            <a:off x="838200" y="2821051"/>
            <a:ext cx="10515600" cy="1216025"/>
          </a:xfrm>
          <a:noFill/>
        </p:spPr>
        <p:txBody>
          <a:bodyPr lIns="0" rIns="0">
            <a:normAutofit/>
          </a:bodyPr>
          <a:lstStyle>
            <a:lvl1pPr algn="ctr">
              <a:defRPr sz="3600">
                <a:solidFill>
                  <a:schemeClr val="bg1"/>
                </a:solidFill>
              </a:defRPr>
            </a:lvl1pPr>
          </a:lstStyle>
          <a:p>
            <a:r>
              <a:rPr lang="en-US"/>
              <a:t>Click to add title</a:t>
            </a:r>
          </a:p>
        </p:txBody>
      </p:sp>
      <p:sp>
        <p:nvSpPr>
          <p:cNvPr id="2" name="Rectangle 3">
            <a:extLst>
              <a:ext uri="{FF2B5EF4-FFF2-40B4-BE49-F238E27FC236}">
                <a16:creationId xmlns:a16="http://schemas.microsoft.com/office/drawing/2014/main" id="{BD162C60-CB96-4A1A-A18D-22B32089E235}"/>
              </a:ext>
            </a:extLst>
          </p:cNvPr>
          <p:cNvSpPr/>
          <p:nvPr userDrawn="1"/>
        </p:nvSpPr>
        <p:spPr>
          <a:xfrm>
            <a:off x="1" y="-1"/>
            <a:ext cx="2437305" cy="2820925"/>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4">
            <a:extLst>
              <a:ext uri="{FF2B5EF4-FFF2-40B4-BE49-F238E27FC236}">
                <a16:creationId xmlns:a16="http://schemas.microsoft.com/office/drawing/2014/main" id="{0B3DCC4C-18F1-44A1-83F2-567249ACDEF1}"/>
              </a:ext>
            </a:extLst>
          </p:cNvPr>
          <p:cNvSpPr/>
          <p:nvPr userDrawn="1"/>
        </p:nvSpPr>
        <p:spPr>
          <a:xfrm>
            <a:off x="4877349" y="-1"/>
            <a:ext cx="2437305" cy="2820925"/>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5">
            <a:extLst>
              <a:ext uri="{FF2B5EF4-FFF2-40B4-BE49-F238E27FC236}">
                <a16:creationId xmlns:a16="http://schemas.microsoft.com/office/drawing/2014/main" id="{8CF2B0C9-EA38-4390-A84A-EBCFEDC0AAE5}"/>
              </a:ext>
            </a:extLst>
          </p:cNvPr>
          <p:cNvSpPr/>
          <p:nvPr userDrawn="1"/>
        </p:nvSpPr>
        <p:spPr>
          <a:xfrm>
            <a:off x="9754696" y="-1"/>
            <a:ext cx="2437305" cy="2820925"/>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6">
            <a:extLst>
              <a:ext uri="{FF2B5EF4-FFF2-40B4-BE49-F238E27FC236}">
                <a16:creationId xmlns:a16="http://schemas.microsoft.com/office/drawing/2014/main" id="{3D0C31E3-527C-4CBA-97E5-DBDF2A52AFAC}"/>
              </a:ext>
            </a:extLst>
          </p:cNvPr>
          <p:cNvSpPr/>
          <p:nvPr userDrawn="1"/>
        </p:nvSpPr>
        <p:spPr>
          <a:xfrm>
            <a:off x="2435850" y="4037076"/>
            <a:ext cx="2437305" cy="2817206"/>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7">
            <a:extLst>
              <a:ext uri="{FF2B5EF4-FFF2-40B4-BE49-F238E27FC236}">
                <a16:creationId xmlns:a16="http://schemas.microsoft.com/office/drawing/2014/main" id="{591E0941-ABF1-462A-AA3A-64D47089A2D7}"/>
              </a:ext>
            </a:extLst>
          </p:cNvPr>
          <p:cNvSpPr/>
          <p:nvPr userDrawn="1"/>
        </p:nvSpPr>
        <p:spPr>
          <a:xfrm>
            <a:off x="7314342" y="4037076"/>
            <a:ext cx="2437305" cy="2817206"/>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Picture Placeholder 8">
            <a:extLst>
              <a:ext uri="{FF2B5EF4-FFF2-40B4-BE49-F238E27FC236}">
                <a16:creationId xmlns:a16="http://schemas.microsoft.com/office/drawing/2014/main" id="{5EB20B2C-E9C0-4B6F-9D8F-0B7BAAE1EDC6}"/>
              </a:ext>
            </a:extLst>
          </p:cNvPr>
          <p:cNvSpPr>
            <a:spLocks noGrp="1"/>
          </p:cNvSpPr>
          <p:nvPr>
            <p:ph type="pic" sz="quarter" idx="20" hasCustomPrompt="1"/>
          </p:nvPr>
        </p:nvSpPr>
        <p:spPr bwMode="gray">
          <a:xfrm>
            <a:off x="399634" y="256163"/>
            <a:ext cx="1688368" cy="1572637"/>
          </a:xfrm>
        </p:spPr>
        <p:txBody>
          <a:bodyPr/>
          <a:lstStyle>
            <a:lvl1pPr marL="0" indent="0" algn="ctr">
              <a:buNone/>
              <a:defRPr/>
            </a:lvl1pPr>
          </a:lstStyle>
          <a:p>
            <a:r>
              <a:rPr lang="en-US"/>
              <a:t>Picture</a:t>
            </a:r>
          </a:p>
        </p:txBody>
      </p:sp>
      <p:sp>
        <p:nvSpPr>
          <p:cNvPr id="5" name="Text Placeholder 9">
            <a:extLst>
              <a:ext uri="{FF2B5EF4-FFF2-40B4-BE49-F238E27FC236}">
                <a16:creationId xmlns:a16="http://schemas.microsoft.com/office/drawing/2014/main" id="{B1B2EA53-4275-4D74-9FC5-D8EA8CF60C8B}"/>
              </a:ext>
            </a:extLst>
          </p:cNvPr>
          <p:cNvSpPr>
            <a:spLocks noGrp="1"/>
          </p:cNvSpPr>
          <p:nvPr>
            <p:ph type="body" sz="quarter" idx="49" hasCustomPrompt="1"/>
          </p:nvPr>
        </p:nvSpPr>
        <p:spPr>
          <a:xfrm>
            <a:off x="144193" y="1927044"/>
            <a:ext cx="2148840" cy="722376"/>
          </a:xfrm>
        </p:spPr>
        <p:txBody>
          <a:bodyPr anchor="ctr">
            <a:normAutofit/>
          </a:bodyPr>
          <a:lstStyle>
            <a:lvl1pPr marL="0" indent="0" algn="ctr">
              <a:buNone/>
              <a:defRPr sz="2000" b="1"/>
            </a:lvl1pPr>
          </a:lstStyle>
          <a:p>
            <a:pPr lvl="0"/>
            <a:r>
              <a:rPr lang="en-US"/>
              <a:t>Click to add text</a:t>
            </a:r>
          </a:p>
        </p:txBody>
      </p:sp>
      <p:sp>
        <p:nvSpPr>
          <p:cNvPr id="58" name="Picture Placeholder 10">
            <a:extLst>
              <a:ext uri="{FF2B5EF4-FFF2-40B4-BE49-F238E27FC236}">
                <a16:creationId xmlns:a16="http://schemas.microsoft.com/office/drawing/2014/main" id="{513F8D1A-87BC-4B26-9247-B2DC62BB13C5}"/>
              </a:ext>
            </a:extLst>
          </p:cNvPr>
          <p:cNvSpPr>
            <a:spLocks noGrp="1"/>
          </p:cNvSpPr>
          <p:nvPr>
            <p:ph type="pic" sz="quarter" idx="32"/>
          </p:nvPr>
        </p:nvSpPr>
        <p:spPr bwMode="gray">
          <a:xfrm>
            <a:off x="2840906" y="256163"/>
            <a:ext cx="1688368" cy="1572637"/>
          </a:xfrm>
        </p:spPr>
        <p:txBody>
          <a:bodyPr/>
          <a:lstStyle>
            <a:lvl1pPr marL="0" indent="0" algn="ctr">
              <a:buNone/>
              <a:defRPr/>
            </a:lvl1pPr>
          </a:lstStyle>
          <a:p>
            <a:r>
              <a:rPr lang="en-US"/>
              <a:t>Click icon to add picture</a:t>
            </a:r>
          </a:p>
        </p:txBody>
      </p:sp>
      <p:sp>
        <p:nvSpPr>
          <p:cNvPr id="88" name="Text Placeholder 11">
            <a:extLst>
              <a:ext uri="{FF2B5EF4-FFF2-40B4-BE49-F238E27FC236}">
                <a16:creationId xmlns:a16="http://schemas.microsoft.com/office/drawing/2014/main" id="{6D665270-BCFF-43F6-9CEB-51DA6F7F1FA6}"/>
              </a:ext>
            </a:extLst>
          </p:cNvPr>
          <p:cNvSpPr>
            <a:spLocks noGrp="1"/>
          </p:cNvSpPr>
          <p:nvPr>
            <p:ph type="body" sz="quarter" idx="50" hasCustomPrompt="1"/>
          </p:nvPr>
        </p:nvSpPr>
        <p:spPr>
          <a:xfrm>
            <a:off x="2596612" y="1927044"/>
            <a:ext cx="2148840" cy="722376"/>
          </a:xfrm>
        </p:spPr>
        <p:txBody>
          <a:bodyPr anchor="ctr">
            <a:normAutofit/>
          </a:bodyPr>
          <a:lstStyle>
            <a:lvl1pPr marL="0" indent="0" algn="ctr">
              <a:buNone/>
              <a:defRPr sz="2000" b="1"/>
            </a:lvl1pPr>
          </a:lstStyle>
          <a:p>
            <a:pPr lvl="0"/>
            <a:r>
              <a:rPr lang="en-US"/>
              <a:t>Click to add text</a:t>
            </a:r>
          </a:p>
        </p:txBody>
      </p:sp>
      <p:sp>
        <p:nvSpPr>
          <p:cNvPr id="60" name="Picture Placeholder 12">
            <a:extLst>
              <a:ext uri="{FF2B5EF4-FFF2-40B4-BE49-F238E27FC236}">
                <a16:creationId xmlns:a16="http://schemas.microsoft.com/office/drawing/2014/main" id="{04897160-9BF7-44CA-9ACE-9621AC1F8AB6}"/>
              </a:ext>
            </a:extLst>
          </p:cNvPr>
          <p:cNvSpPr>
            <a:spLocks noGrp="1"/>
          </p:cNvSpPr>
          <p:nvPr>
            <p:ph type="pic" sz="quarter" idx="34"/>
          </p:nvPr>
        </p:nvSpPr>
        <p:spPr bwMode="gray">
          <a:xfrm>
            <a:off x="5251816" y="256163"/>
            <a:ext cx="1688368" cy="1572637"/>
          </a:xfrm>
        </p:spPr>
        <p:txBody>
          <a:bodyPr/>
          <a:lstStyle>
            <a:lvl1pPr marL="0" indent="0" algn="ctr">
              <a:buNone/>
              <a:defRPr/>
            </a:lvl1pPr>
          </a:lstStyle>
          <a:p>
            <a:r>
              <a:rPr lang="en-US"/>
              <a:t>Click icon to add picture</a:t>
            </a:r>
          </a:p>
        </p:txBody>
      </p:sp>
      <p:sp>
        <p:nvSpPr>
          <p:cNvPr id="89" name="Text Placeholder 13">
            <a:extLst>
              <a:ext uri="{FF2B5EF4-FFF2-40B4-BE49-F238E27FC236}">
                <a16:creationId xmlns:a16="http://schemas.microsoft.com/office/drawing/2014/main" id="{C7CDD40B-9D6C-4966-A99A-F976E43A8934}"/>
              </a:ext>
            </a:extLst>
          </p:cNvPr>
          <p:cNvSpPr>
            <a:spLocks noGrp="1"/>
          </p:cNvSpPr>
          <p:nvPr>
            <p:ph type="body" sz="quarter" idx="51" hasCustomPrompt="1"/>
          </p:nvPr>
        </p:nvSpPr>
        <p:spPr>
          <a:xfrm>
            <a:off x="5024862" y="1927044"/>
            <a:ext cx="2148840" cy="722376"/>
          </a:xfrm>
        </p:spPr>
        <p:txBody>
          <a:bodyPr anchor="ctr">
            <a:normAutofit/>
          </a:bodyPr>
          <a:lstStyle>
            <a:lvl1pPr marL="0" indent="0" algn="ctr">
              <a:buNone/>
              <a:defRPr sz="2000" b="1"/>
            </a:lvl1pPr>
          </a:lstStyle>
          <a:p>
            <a:pPr lvl="0"/>
            <a:r>
              <a:rPr lang="en-US"/>
              <a:t>Click to add text</a:t>
            </a:r>
          </a:p>
        </p:txBody>
      </p:sp>
      <p:sp>
        <p:nvSpPr>
          <p:cNvPr id="62" name="Picture Placeholder 14">
            <a:extLst>
              <a:ext uri="{FF2B5EF4-FFF2-40B4-BE49-F238E27FC236}">
                <a16:creationId xmlns:a16="http://schemas.microsoft.com/office/drawing/2014/main" id="{74F24F6E-7165-4401-A9FB-B018D4A703FC}"/>
              </a:ext>
            </a:extLst>
          </p:cNvPr>
          <p:cNvSpPr>
            <a:spLocks noGrp="1"/>
          </p:cNvSpPr>
          <p:nvPr>
            <p:ph type="pic" sz="quarter" idx="36"/>
          </p:nvPr>
        </p:nvSpPr>
        <p:spPr bwMode="gray">
          <a:xfrm>
            <a:off x="7662726" y="256163"/>
            <a:ext cx="1688368" cy="1572637"/>
          </a:xfrm>
        </p:spPr>
        <p:txBody>
          <a:bodyPr/>
          <a:lstStyle>
            <a:lvl1pPr marL="0" indent="0" algn="ctr">
              <a:buNone/>
              <a:defRPr/>
            </a:lvl1pPr>
          </a:lstStyle>
          <a:p>
            <a:r>
              <a:rPr lang="en-US"/>
              <a:t>Click icon to add picture</a:t>
            </a:r>
          </a:p>
        </p:txBody>
      </p:sp>
      <p:sp>
        <p:nvSpPr>
          <p:cNvPr id="90" name="Text Placeholder 15">
            <a:extLst>
              <a:ext uri="{FF2B5EF4-FFF2-40B4-BE49-F238E27FC236}">
                <a16:creationId xmlns:a16="http://schemas.microsoft.com/office/drawing/2014/main" id="{C28FB982-4B84-4C4C-9989-BA2563472E37}"/>
              </a:ext>
            </a:extLst>
          </p:cNvPr>
          <p:cNvSpPr>
            <a:spLocks noGrp="1"/>
          </p:cNvSpPr>
          <p:nvPr>
            <p:ph type="body" sz="quarter" idx="52" hasCustomPrompt="1"/>
          </p:nvPr>
        </p:nvSpPr>
        <p:spPr>
          <a:xfrm>
            <a:off x="7474206" y="1927044"/>
            <a:ext cx="2148840" cy="722376"/>
          </a:xfrm>
        </p:spPr>
        <p:txBody>
          <a:bodyPr anchor="ctr">
            <a:normAutofit/>
          </a:bodyPr>
          <a:lstStyle>
            <a:lvl1pPr marL="0" indent="0" algn="ctr">
              <a:buNone/>
              <a:defRPr sz="2000" b="1"/>
            </a:lvl1pPr>
          </a:lstStyle>
          <a:p>
            <a:pPr lvl="0"/>
            <a:r>
              <a:rPr lang="en-US"/>
              <a:t>Click to add text</a:t>
            </a:r>
          </a:p>
        </p:txBody>
      </p:sp>
      <p:sp>
        <p:nvSpPr>
          <p:cNvPr id="64" name="Picture Placeholder 15">
            <a:extLst>
              <a:ext uri="{FF2B5EF4-FFF2-40B4-BE49-F238E27FC236}">
                <a16:creationId xmlns:a16="http://schemas.microsoft.com/office/drawing/2014/main" id="{6626904F-CC3B-4AAC-9351-389DC5A32A64}"/>
              </a:ext>
            </a:extLst>
          </p:cNvPr>
          <p:cNvSpPr>
            <a:spLocks noGrp="1"/>
          </p:cNvSpPr>
          <p:nvPr>
            <p:ph type="pic" sz="quarter" idx="38"/>
          </p:nvPr>
        </p:nvSpPr>
        <p:spPr bwMode="gray">
          <a:xfrm>
            <a:off x="10117655" y="256163"/>
            <a:ext cx="1688368" cy="1572637"/>
          </a:xfrm>
        </p:spPr>
        <p:txBody>
          <a:bodyPr/>
          <a:lstStyle>
            <a:lvl1pPr marL="0" indent="0" algn="ctr">
              <a:buNone/>
              <a:defRPr/>
            </a:lvl1pPr>
          </a:lstStyle>
          <a:p>
            <a:r>
              <a:rPr lang="en-US"/>
              <a:t>Click icon to add picture</a:t>
            </a:r>
          </a:p>
        </p:txBody>
      </p:sp>
      <p:sp>
        <p:nvSpPr>
          <p:cNvPr id="91" name="Text Placeholder 16">
            <a:extLst>
              <a:ext uri="{FF2B5EF4-FFF2-40B4-BE49-F238E27FC236}">
                <a16:creationId xmlns:a16="http://schemas.microsoft.com/office/drawing/2014/main" id="{CD0CF586-7B0D-45A0-B7D6-DB10979C2E2A}"/>
              </a:ext>
            </a:extLst>
          </p:cNvPr>
          <p:cNvSpPr>
            <a:spLocks noGrp="1"/>
          </p:cNvSpPr>
          <p:nvPr>
            <p:ph type="body" sz="quarter" idx="53" hasCustomPrompt="1"/>
          </p:nvPr>
        </p:nvSpPr>
        <p:spPr>
          <a:xfrm>
            <a:off x="9898967" y="1927044"/>
            <a:ext cx="2148840" cy="722376"/>
          </a:xfrm>
        </p:spPr>
        <p:txBody>
          <a:bodyPr anchor="ctr">
            <a:normAutofit/>
          </a:bodyPr>
          <a:lstStyle>
            <a:lvl1pPr marL="0" indent="0" algn="ctr">
              <a:buNone/>
              <a:defRPr sz="2000" b="1"/>
            </a:lvl1pPr>
          </a:lstStyle>
          <a:p>
            <a:pPr lvl="0"/>
            <a:r>
              <a:rPr lang="en-US"/>
              <a:t>Click to add text</a:t>
            </a:r>
          </a:p>
        </p:txBody>
      </p:sp>
      <p:sp>
        <p:nvSpPr>
          <p:cNvPr id="71" name="Picture Placeholder 17">
            <a:extLst>
              <a:ext uri="{FF2B5EF4-FFF2-40B4-BE49-F238E27FC236}">
                <a16:creationId xmlns:a16="http://schemas.microsoft.com/office/drawing/2014/main" id="{CE73143E-94A3-454F-9304-4BC606CA8D31}"/>
              </a:ext>
            </a:extLst>
          </p:cNvPr>
          <p:cNvSpPr>
            <a:spLocks noGrp="1"/>
          </p:cNvSpPr>
          <p:nvPr>
            <p:ph type="pic" sz="quarter" idx="40"/>
          </p:nvPr>
        </p:nvSpPr>
        <p:spPr bwMode="gray">
          <a:xfrm>
            <a:off x="397289" y="4304416"/>
            <a:ext cx="1688368" cy="1572637"/>
          </a:xfrm>
        </p:spPr>
        <p:txBody>
          <a:bodyPr/>
          <a:lstStyle>
            <a:lvl1pPr marL="0" indent="0" algn="ctr">
              <a:buNone/>
              <a:defRPr/>
            </a:lvl1pPr>
          </a:lstStyle>
          <a:p>
            <a:r>
              <a:rPr lang="en-US"/>
              <a:t>Click icon to add picture</a:t>
            </a:r>
          </a:p>
        </p:txBody>
      </p:sp>
      <p:sp>
        <p:nvSpPr>
          <p:cNvPr id="92" name="Text Placeholder 18">
            <a:extLst>
              <a:ext uri="{FF2B5EF4-FFF2-40B4-BE49-F238E27FC236}">
                <a16:creationId xmlns:a16="http://schemas.microsoft.com/office/drawing/2014/main" id="{CCC4D160-A359-419D-BD12-F65BE6183B77}"/>
              </a:ext>
            </a:extLst>
          </p:cNvPr>
          <p:cNvSpPr>
            <a:spLocks noGrp="1"/>
          </p:cNvSpPr>
          <p:nvPr>
            <p:ph type="body" sz="quarter" idx="54" hasCustomPrompt="1"/>
          </p:nvPr>
        </p:nvSpPr>
        <p:spPr>
          <a:xfrm>
            <a:off x="144193" y="5982177"/>
            <a:ext cx="2148840" cy="722376"/>
          </a:xfrm>
        </p:spPr>
        <p:txBody>
          <a:bodyPr anchor="ctr">
            <a:normAutofit/>
          </a:bodyPr>
          <a:lstStyle>
            <a:lvl1pPr marL="0" indent="0" algn="ctr">
              <a:buNone/>
              <a:defRPr sz="2000" b="1"/>
            </a:lvl1pPr>
          </a:lstStyle>
          <a:p>
            <a:pPr lvl="0"/>
            <a:r>
              <a:rPr lang="en-US"/>
              <a:t>Click to add text</a:t>
            </a:r>
          </a:p>
        </p:txBody>
      </p:sp>
      <p:sp>
        <p:nvSpPr>
          <p:cNvPr id="73" name="Picture Placeholder 19">
            <a:extLst>
              <a:ext uri="{FF2B5EF4-FFF2-40B4-BE49-F238E27FC236}">
                <a16:creationId xmlns:a16="http://schemas.microsoft.com/office/drawing/2014/main" id="{0D271139-EB02-4351-B32D-98286D27AD6C}"/>
              </a:ext>
            </a:extLst>
          </p:cNvPr>
          <p:cNvSpPr>
            <a:spLocks noGrp="1"/>
          </p:cNvSpPr>
          <p:nvPr>
            <p:ph type="pic" sz="quarter" idx="42"/>
          </p:nvPr>
        </p:nvSpPr>
        <p:spPr bwMode="gray">
          <a:xfrm>
            <a:off x="2838561" y="4304416"/>
            <a:ext cx="1688368" cy="1572637"/>
          </a:xfrm>
        </p:spPr>
        <p:txBody>
          <a:bodyPr/>
          <a:lstStyle>
            <a:lvl1pPr marL="0" indent="0" algn="ctr">
              <a:buNone/>
              <a:defRPr/>
            </a:lvl1pPr>
          </a:lstStyle>
          <a:p>
            <a:r>
              <a:rPr lang="en-US"/>
              <a:t>Click icon to add picture</a:t>
            </a:r>
          </a:p>
        </p:txBody>
      </p:sp>
      <p:sp>
        <p:nvSpPr>
          <p:cNvPr id="93" name="Text Placeholder 20">
            <a:extLst>
              <a:ext uri="{FF2B5EF4-FFF2-40B4-BE49-F238E27FC236}">
                <a16:creationId xmlns:a16="http://schemas.microsoft.com/office/drawing/2014/main" id="{49EF6F7E-E510-4C65-A550-B5300CCADE05}"/>
              </a:ext>
            </a:extLst>
          </p:cNvPr>
          <p:cNvSpPr>
            <a:spLocks noGrp="1"/>
          </p:cNvSpPr>
          <p:nvPr>
            <p:ph type="body" sz="quarter" idx="55" hasCustomPrompt="1"/>
          </p:nvPr>
        </p:nvSpPr>
        <p:spPr>
          <a:xfrm>
            <a:off x="2596612" y="5982177"/>
            <a:ext cx="2148840" cy="722376"/>
          </a:xfrm>
        </p:spPr>
        <p:txBody>
          <a:bodyPr anchor="ctr">
            <a:normAutofit/>
          </a:bodyPr>
          <a:lstStyle>
            <a:lvl1pPr marL="0" indent="0" algn="ctr">
              <a:buNone/>
              <a:defRPr sz="2000" b="1"/>
            </a:lvl1pPr>
          </a:lstStyle>
          <a:p>
            <a:pPr lvl="0"/>
            <a:r>
              <a:rPr lang="en-US"/>
              <a:t>Click to add text</a:t>
            </a:r>
          </a:p>
        </p:txBody>
      </p:sp>
      <p:sp>
        <p:nvSpPr>
          <p:cNvPr id="75" name="Picture Placeholder 21">
            <a:extLst>
              <a:ext uri="{FF2B5EF4-FFF2-40B4-BE49-F238E27FC236}">
                <a16:creationId xmlns:a16="http://schemas.microsoft.com/office/drawing/2014/main" id="{51DCDB0D-A1AA-42EB-8125-F4656517D2CD}"/>
              </a:ext>
            </a:extLst>
          </p:cNvPr>
          <p:cNvSpPr>
            <a:spLocks noGrp="1"/>
          </p:cNvSpPr>
          <p:nvPr>
            <p:ph type="pic" sz="quarter" idx="44"/>
          </p:nvPr>
        </p:nvSpPr>
        <p:spPr bwMode="gray">
          <a:xfrm>
            <a:off x="5249471" y="4304416"/>
            <a:ext cx="1688368" cy="1572637"/>
          </a:xfrm>
        </p:spPr>
        <p:txBody>
          <a:bodyPr/>
          <a:lstStyle>
            <a:lvl1pPr marL="0" indent="0" algn="ctr">
              <a:buNone/>
              <a:defRPr/>
            </a:lvl1pPr>
          </a:lstStyle>
          <a:p>
            <a:r>
              <a:rPr lang="en-US"/>
              <a:t>Click icon to add picture</a:t>
            </a:r>
          </a:p>
        </p:txBody>
      </p:sp>
      <p:sp>
        <p:nvSpPr>
          <p:cNvPr id="94" name="Text Placeholder 22">
            <a:extLst>
              <a:ext uri="{FF2B5EF4-FFF2-40B4-BE49-F238E27FC236}">
                <a16:creationId xmlns:a16="http://schemas.microsoft.com/office/drawing/2014/main" id="{87DF68F9-C9AB-4D3A-8431-FF108ED3DF9E}"/>
              </a:ext>
            </a:extLst>
          </p:cNvPr>
          <p:cNvSpPr>
            <a:spLocks noGrp="1"/>
          </p:cNvSpPr>
          <p:nvPr>
            <p:ph type="body" sz="quarter" idx="56" hasCustomPrompt="1"/>
          </p:nvPr>
        </p:nvSpPr>
        <p:spPr>
          <a:xfrm>
            <a:off x="5024862" y="5982177"/>
            <a:ext cx="2148840" cy="722376"/>
          </a:xfrm>
        </p:spPr>
        <p:txBody>
          <a:bodyPr anchor="ctr">
            <a:normAutofit/>
          </a:bodyPr>
          <a:lstStyle>
            <a:lvl1pPr marL="0" indent="0" algn="ctr">
              <a:buNone/>
              <a:defRPr sz="2000" b="1"/>
            </a:lvl1pPr>
          </a:lstStyle>
          <a:p>
            <a:pPr lvl="0"/>
            <a:r>
              <a:rPr lang="en-US"/>
              <a:t>Click to add text</a:t>
            </a:r>
          </a:p>
        </p:txBody>
      </p:sp>
      <p:sp>
        <p:nvSpPr>
          <p:cNvPr id="77" name="Picture Placeholder 23">
            <a:extLst>
              <a:ext uri="{FF2B5EF4-FFF2-40B4-BE49-F238E27FC236}">
                <a16:creationId xmlns:a16="http://schemas.microsoft.com/office/drawing/2014/main" id="{D82E0B0A-7218-4FD5-9991-8E5E9FFBFFC7}"/>
              </a:ext>
            </a:extLst>
          </p:cNvPr>
          <p:cNvSpPr>
            <a:spLocks noGrp="1"/>
          </p:cNvSpPr>
          <p:nvPr>
            <p:ph type="pic" sz="quarter" idx="46"/>
          </p:nvPr>
        </p:nvSpPr>
        <p:spPr bwMode="gray">
          <a:xfrm>
            <a:off x="7660381" y="4304416"/>
            <a:ext cx="1688368" cy="1572637"/>
          </a:xfrm>
        </p:spPr>
        <p:txBody>
          <a:bodyPr/>
          <a:lstStyle>
            <a:lvl1pPr marL="0" indent="0" algn="ctr">
              <a:buNone/>
              <a:defRPr/>
            </a:lvl1pPr>
          </a:lstStyle>
          <a:p>
            <a:r>
              <a:rPr lang="en-US"/>
              <a:t>Click icon to add picture</a:t>
            </a:r>
          </a:p>
        </p:txBody>
      </p:sp>
      <p:sp>
        <p:nvSpPr>
          <p:cNvPr id="95" name="Text Placeholder 24">
            <a:extLst>
              <a:ext uri="{FF2B5EF4-FFF2-40B4-BE49-F238E27FC236}">
                <a16:creationId xmlns:a16="http://schemas.microsoft.com/office/drawing/2014/main" id="{D6FF2AA9-E000-4B0D-956F-F94226FE2E1C}"/>
              </a:ext>
            </a:extLst>
          </p:cNvPr>
          <p:cNvSpPr>
            <a:spLocks noGrp="1"/>
          </p:cNvSpPr>
          <p:nvPr>
            <p:ph type="body" sz="quarter" idx="57" hasCustomPrompt="1"/>
          </p:nvPr>
        </p:nvSpPr>
        <p:spPr>
          <a:xfrm>
            <a:off x="7474206" y="5982177"/>
            <a:ext cx="2148840" cy="722376"/>
          </a:xfrm>
        </p:spPr>
        <p:txBody>
          <a:bodyPr anchor="ctr">
            <a:normAutofit/>
          </a:bodyPr>
          <a:lstStyle>
            <a:lvl1pPr marL="0" indent="0" algn="ctr">
              <a:buNone/>
              <a:defRPr sz="2000" b="1"/>
            </a:lvl1pPr>
          </a:lstStyle>
          <a:p>
            <a:pPr lvl="0"/>
            <a:r>
              <a:rPr lang="en-US"/>
              <a:t>Click to add text</a:t>
            </a:r>
          </a:p>
        </p:txBody>
      </p:sp>
      <p:sp>
        <p:nvSpPr>
          <p:cNvPr id="79" name="Picture Placeholder 25">
            <a:extLst>
              <a:ext uri="{FF2B5EF4-FFF2-40B4-BE49-F238E27FC236}">
                <a16:creationId xmlns:a16="http://schemas.microsoft.com/office/drawing/2014/main" id="{F4AE9E1B-D8F1-43B5-8EC9-55F377B7EA06}"/>
              </a:ext>
            </a:extLst>
          </p:cNvPr>
          <p:cNvSpPr>
            <a:spLocks noGrp="1"/>
          </p:cNvSpPr>
          <p:nvPr>
            <p:ph type="pic" sz="quarter" idx="48"/>
          </p:nvPr>
        </p:nvSpPr>
        <p:spPr bwMode="gray">
          <a:xfrm>
            <a:off x="10115310" y="4304416"/>
            <a:ext cx="1688368" cy="1572637"/>
          </a:xfrm>
        </p:spPr>
        <p:txBody>
          <a:bodyPr/>
          <a:lstStyle>
            <a:lvl1pPr marL="0" indent="0" algn="ctr">
              <a:buNone/>
              <a:defRPr/>
            </a:lvl1pPr>
          </a:lstStyle>
          <a:p>
            <a:r>
              <a:rPr lang="en-US"/>
              <a:t>Click icon to add picture</a:t>
            </a:r>
          </a:p>
        </p:txBody>
      </p:sp>
      <p:sp>
        <p:nvSpPr>
          <p:cNvPr id="96" name="Text Placeholder 26">
            <a:extLst>
              <a:ext uri="{FF2B5EF4-FFF2-40B4-BE49-F238E27FC236}">
                <a16:creationId xmlns:a16="http://schemas.microsoft.com/office/drawing/2014/main" id="{86B304D2-5934-49D0-828A-58E73AB34CAB}"/>
              </a:ext>
            </a:extLst>
          </p:cNvPr>
          <p:cNvSpPr>
            <a:spLocks noGrp="1"/>
          </p:cNvSpPr>
          <p:nvPr>
            <p:ph type="body" sz="quarter" idx="58" hasCustomPrompt="1"/>
          </p:nvPr>
        </p:nvSpPr>
        <p:spPr>
          <a:xfrm>
            <a:off x="9898967" y="5982177"/>
            <a:ext cx="2148840" cy="722376"/>
          </a:xfrm>
        </p:spPr>
        <p:txBody>
          <a:bodyPr anchor="ctr">
            <a:normAutofit/>
          </a:bodyPr>
          <a:lstStyle>
            <a:lvl1pPr marL="0" indent="0" algn="ctr">
              <a:buNone/>
              <a:defRPr sz="2000" b="1"/>
            </a:lvl1pPr>
          </a:lstStyle>
          <a:p>
            <a:pPr lvl="0"/>
            <a:r>
              <a:rPr lang="en-US"/>
              <a:t>Click to add text</a:t>
            </a:r>
          </a:p>
        </p:txBody>
      </p:sp>
    </p:spTree>
    <p:extLst>
      <p:ext uri="{BB962C8B-B14F-4D97-AF65-F5344CB8AC3E}">
        <p14:creationId xmlns:p14="http://schemas.microsoft.com/office/powerpoint/2010/main" val="2709014499"/>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Photo Background (Blue Title, Overlay)">
    <p:spTree>
      <p:nvGrpSpPr>
        <p:cNvPr id="1" name=""/>
        <p:cNvGrpSpPr/>
        <p:nvPr/>
      </p:nvGrpSpPr>
      <p:grpSpPr>
        <a:xfrm>
          <a:off x="0" y="0"/>
          <a:ext cx="0" cy="0"/>
          <a:chOff x="0" y="0"/>
          <a:chExt cx="0" cy="0"/>
        </a:xfrm>
      </p:grpSpPr>
      <p:sp>
        <p:nvSpPr>
          <p:cNvPr id="12" name="Rectangle 1"/>
          <p:cNvSpPr/>
          <p:nvPr userDrawn="1"/>
        </p:nvSpPr>
        <p:spPr bwMode="black">
          <a:xfrm>
            <a:off x="0" y="-128"/>
            <a:ext cx="12188952" cy="12161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11" name="Title 2"/>
          <p:cNvSpPr>
            <a:spLocks noGrp="1"/>
          </p:cNvSpPr>
          <p:nvPr>
            <p:ph type="title"/>
          </p:nvPr>
        </p:nvSpPr>
        <p:spPr bwMode="white">
          <a:xfrm>
            <a:off x="838200" y="-1"/>
            <a:ext cx="10515600" cy="1216025"/>
          </a:xfrm>
          <a:noFill/>
        </p:spPr>
        <p:txBody>
          <a:bodyPr lIns="0" rIns="0">
            <a:normAutofit/>
          </a:bodyPr>
          <a:lstStyle>
            <a:lvl1pPr algn="r">
              <a:defRPr sz="3600">
                <a:solidFill>
                  <a:schemeClr val="bg1"/>
                </a:solidFill>
              </a:defRPr>
            </a:lvl1pPr>
          </a:lstStyle>
          <a:p>
            <a:r>
              <a:rPr lang="en-US"/>
              <a:t>Click to edit Master title style</a:t>
            </a:r>
          </a:p>
        </p:txBody>
      </p:sp>
      <p:sp>
        <p:nvSpPr>
          <p:cNvPr id="9" name="Picture Placeholder 3"/>
          <p:cNvSpPr>
            <a:spLocks noGrp="1"/>
          </p:cNvSpPr>
          <p:nvPr>
            <p:ph type="pic" sz="quarter" idx="13" hasCustomPrompt="1"/>
          </p:nvPr>
        </p:nvSpPr>
        <p:spPr bwMode="gray">
          <a:xfrm>
            <a:off x="0" y="1219198"/>
            <a:ext cx="12192000" cy="5638802"/>
          </a:xfrm>
        </p:spPr>
        <p:txBody>
          <a:bodyPr/>
          <a:lstStyle/>
          <a:p>
            <a:r>
              <a:rPr lang="en-US"/>
              <a:t>Click Icon to add picture</a:t>
            </a:r>
          </a:p>
        </p:txBody>
      </p:sp>
      <p:sp>
        <p:nvSpPr>
          <p:cNvPr id="7" name="Content Placeholder 4"/>
          <p:cNvSpPr>
            <a:spLocks noGrp="1"/>
          </p:cNvSpPr>
          <p:nvPr>
            <p:ph idx="1" hasCustomPrompt="1"/>
          </p:nvPr>
        </p:nvSpPr>
        <p:spPr bwMode="auto">
          <a:xfrm>
            <a:off x="0" y="1921328"/>
            <a:ext cx="5683624" cy="4234542"/>
          </a:xfrm>
          <a:solidFill>
            <a:schemeClr val="tx1">
              <a:alpha val="88000"/>
            </a:schemeClr>
          </a:solidFill>
        </p:spPr>
        <p:txBody>
          <a:bodyPr rIns="274320" anchor="ctr"/>
          <a:lstStyle>
            <a:lvl1pPr marL="685800" indent="-228600">
              <a:lnSpc>
                <a:spcPct val="100000"/>
              </a:lnSpc>
              <a:spcBef>
                <a:spcPts val="0"/>
              </a:spcBef>
              <a:buClr>
                <a:schemeClr val="accent2"/>
              </a:buClr>
              <a:defRPr sz="2500">
                <a:solidFill>
                  <a:schemeClr val="bg1"/>
                </a:solidFill>
              </a:defRPr>
            </a:lvl1pPr>
            <a:lvl2pPr marL="1143000" indent="-228600">
              <a:lnSpc>
                <a:spcPct val="100000"/>
              </a:lnSpc>
              <a:buClr>
                <a:schemeClr val="accent2"/>
              </a:buClr>
              <a:defRPr sz="2100">
                <a:solidFill>
                  <a:schemeClr val="bg1"/>
                </a:solidFill>
              </a:defRPr>
            </a:lvl2pPr>
            <a:lvl3pPr marL="1600200" indent="-228600">
              <a:lnSpc>
                <a:spcPct val="100000"/>
              </a:lnSpc>
              <a:buClr>
                <a:schemeClr val="accent2"/>
              </a:buClr>
              <a:defRPr sz="1700">
                <a:solidFill>
                  <a:schemeClr val="bg1"/>
                </a:solidFill>
              </a:defRPr>
            </a:lvl3pPr>
            <a:lvl4pPr marL="2057400" indent="-228600">
              <a:lnSpc>
                <a:spcPct val="100000"/>
              </a:lnSpc>
              <a:buClr>
                <a:schemeClr val="accent2"/>
              </a:buClr>
              <a:defRPr sz="1700">
                <a:solidFill>
                  <a:schemeClr val="bg1"/>
                </a:solidFill>
              </a:defRPr>
            </a:lvl4pPr>
            <a:lvl5pPr marL="2514600" indent="-228600">
              <a:lnSpc>
                <a:spcPct val="100000"/>
              </a:lnSpc>
              <a:buClr>
                <a:schemeClr val="accent2"/>
              </a:buClr>
              <a:defRPr sz="1700">
                <a:solidFill>
                  <a:schemeClr val="bg1"/>
                </a:solidFill>
              </a:defRPr>
            </a:lvl5pPr>
          </a:lstStyle>
          <a:p>
            <a:pPr lvl="0"/>
            <a:r>
              <a:rPr lang="en-US"/>
              <a:t>Click to edit Master text styles. Note that blue overlay slide types require extra accessibility remediation when exported to PDF.</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40520894"/>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Photo Background (White Title, Blue Overlay)">
    <p:spTree>
      <p:nvGrpSpPr>
        <p:cNvPr id="1" name=""/>
        <p:cNvGrpSpPr/>
        <p:nvPr/>
      </p:nvGrpSpPr>
      <p:grpSpPr>
        <a:xfrm>
          <a:off x="0" y="0"/>
          <a:ext cx="0" cy="0"/>
          <a:chOff x="0" y="0"/>
          <a:chExt cx="0" cy="0"/>
        </a:xfrm>
      </p:grpSpPr>
      <p:sp>
        <p:nvSpPr>
          <p:cNvPr id="8" name="Title 1"/>
          <p:cNvSpPr>
            <a:spLocks noGrp="1"/>
          </p:cNvSpPr>
          <p:nvPr>
            <p:ph type="title"/>
          </p:nvPr>
        </p:nvSpPr>
        <p:spPr bwMode="black">
          <a:xfrm>
            <a:off x="838200" y="-1"/>
            <a:ext cx="10515600" cy="1216025"/>
          </a:xfrm>
          <a:noFill/>
        </p:spPr>
        <p:txBody>
          <a:bodyPr lIns="0" rIns="0">
            <a:normAutofit/>
          </a:bodyPr>
          <a:lstStyle>
            <a:lvl1pPr algn="r">
              <a:defRPr sz="3600">
                <a:solidFill>
                  <a:schemeClr val="tx1"/>
                </a:solidFill>
              </a:defRPr>
            </a:lvl1pPr>
          </a:lstStyle>
          <a:p>
            <a:r>
              <a:rPr lang="en-US"/>
              <a:t>Click to edit Master title style</a:t>
            </a:r>
          </a:p>
        </p:txBody>
      </p:sp>
      <p:sp>
        <p:nvSpPr>
          <p:cNvPr id="9" name="Picture Placeholder 2"/>
          <p:cNvSpPr>
            <a:spLocks noGrp="1"/>
          </p:cNvSpPr>
          <p:nvPr>
            <p:ph type="pic" sz="quarter" idx="13" hasCustomPrompt="1"/>
          </p:nvPr>
        </p:nvSpPr>
        <p:spPr bwMode="gray">
          <a:xfrm>
            <a:off x="0" y="1219198"/>
            <a:ext cx="12192000" cy="5638802"/>
          </a:xfrm>
        </p:spPr>
        <p:txBody>
          <a:bodyPr/>
          <a:lstStyle>
            <a:lvl1pPr>
              <a:defRPr baseline="0"/>
            </a:lvl1pPr>
          </a:lstStyle>
          <a:p>
            <a:r>
              <a:rPr lang="en-US"/>
              <a:t>Click Icon to add picture</a:t>
            </a:r>
          </a:p>
        </p:txBody>
      </p:sp>
      <p:sp>
        <p:nvSpPr>
          <p:cNvPr id="7" name="Content Placeholder 3"/>
          <p:cNvSpPr>
            <a:spLocks noGrp="1"/>
          </p:cNvSpPr>
          <p:nvPr>
            <p:ph idx="1" hasCustomPrompt="1"/>
          </p:nvPr>
        </p:nvSpPr>
        <p:spPr bwMode="auto">
          <a:xfrm>
            <a:off x="0" y="1921328"/>
            <a:ext cx="5683624" cy="4234542"/>
          </a:xfrm>
          <a:solidFill>
            <a:schemeClr val="tx1">
              <a:alpha val="88000"/>
            </a:schemeClr>
          </a:solidFill>
        </p:spPr>
        <p:txBody>
          <a:bodyPr rIns="274320" anchor="ctr"/>
          <a:lstStyle>
            <a:lvl1pPr marL="457200" marR="0" indent="0" algn="l" defTabSz="914400" rtl="0" eaLnBrk="1" fontAlgn="auto" latinLnBrk="0" hangingPunct="1">
              <a:lnSpc>
                <a:spcPct val="100000"/>
              </a:lnSpc>
              <a:spcBef>
                <a:spcPts val="0"/>
              </a:spcBef>
              <a:spcAft>
                <a:spcPts val="1000"/>
              </a:spcAft>
              <a:buClr>
                <a:schemeClr val="accent2"/>
              </a:buClr>
              <a:buSzTx/>
              <a:buFont typeface="Arial" panose="020B0604020202020204" pitchFamily="34" charset="0"/>
              <a:buNone/>
              <a:tabLst/>
              <a:defRPr sz="2500">
                <a:solidFill>
                  <a:schemeClr val="bg1"/>
                </a:solidFill>
              </a:defRPr>
            </a:lvl1pPr>
            <a:lvl2pPr marL="1143000" indent="-228600">
              <a:lnSpc>
                <a:spcPct val="100000"/>
              </a:lnSpc>
              <a:buClr>
                <a:schemeClr val="accent2"/>
              </a:buClr>
              <a:defRPr sz="2100">
                <a:solidFill>
                  <a:schemeClr val="bg1"/>
                </a:solidFill>
              </a:defRPr>
            </a:lvl2pPr>
            <a:lvl3pPr marL="1600200" indent="-228600">
              <a:lnSpc>
                <a:spcPct val="100000"/>
              </a:lnSpc>
              <a:buClr>
                <a:schemeClr val="accent2"/>
              </a:buClr>
              <a:defRPr sz="1700">
                <a:solidFill>
                  <a:schemeClr val="bg1"/>
                </a:solidFill>
              </a:defRPr>
            </a:lvl3pPr>
            <a:lvl4pPr marL="2057400" indent="-228600">
              <a:lnSpc>
                <a:spcPct val="100000"/>
              </a:lnSpc>
              <a:buClr>
                <a:schemeClr val="accent2"/>
              </a:buClr>
              <a:defRPr sz="1700">
                <a:solidFill>
                  <a:schemeClr val="bg1"/>
                </a:solidFill>
              </a:defRPr>
            </a:lvl4pPr>
            <a:lvl5pPr marL="2514600" indent="-228600">
              <a:lnSpc>
                <a:spcPct val="100000"/>
              </a:lnSpc>
              <a:buClr>
                <a:schemeClr val="accent2"/>
              </a:buClr>
              <a:defRPr sz="1700">
                <a:solidFill>
                  <a:schemeClr val="bg1"/>
                </a:solidFill>
              </a:defRPr>
            </a:lvl5pPr>
          </a:lstStyle>
          <a:p>
            <a:pPr marL="685800" marR="0" lvl="0" indent="-228600" algn="l" defTabSz="914400" rtl="0" eaLnBrk="1" fontAlgn="auto" latinLnBrk="0" hangingPunct="1">
              <a:lnSpc>
                <a:spcPct val="100000"/>
              </a:lnSpc>
              <a:spcBef>
                <a:spcPts val="0"/>
              </a:spcBef>
              <a:spcAft>
                <a:spcPts val="1000"/>
              </a:spcAft>
              <a:buClr>
                <a:schemeClr val="accent2"/>
              </a:buClr>
              <a:buSzTx/>
              <a:buFont typeface="Arial" panose="020B0604020202020204" pitchFamily="34" charset="0"/>
              <a:buChar char="•"/>
              <a:tabLst/>
              <a:defRPr/>
            </a:pPr>
            <a:r>
              <a:rPr lang="en-US"/>
              <a:t>Click to edit Master text styles. Note that blue overlay slide types require extra accessibility remediation when exported to PDF.</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08590560"/>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Image Background (Blue Circle)">
    <p:spTree>
      <p:nvGrpSpPr>
        <p:cNvPr id="1" name=""/>
        <p:cNvGrpSpPr/>
        <p:nvPr/>
      </p:nvGrpSpPr>
      <p:grpSpPr>
        <a:xfrm>
          <a:off x="0" y="0"/>
          <a:ext cx="0" cy="0"/>
          <a:chOff x="0" y="0"/>
          <a:chExt cx="0" cy="0"/>
        </a:xfrm>
      </p:grpSpPr>
      <p:sp>
        <p:nvSpPr>
          <p:cNvPr id="7" name="Picture Placeholder 1"/>
          <p:cNvSpPr>
            <a:spLocks noGrp="1"/>
          </p:cNvSpPr>
          <p:nvPr>
            <p:ph type="pic" sz="quarter" idx="13"/>
          </p:nvPr>
        </p:nvSpPr>
        <p:spPr bwMode="gray">
          <a:xfrm>
            <a:off x="0" y="0"/>
            <a:ext cx="12192000" cy="6858000"/>
          </a:xfrm>
        </p:spPr>
        <p:txBody>
          <a:bodyPr/>
          <a:lstStyle/>
          <a:p>
            <a:r>
              <a:rPr lang="en-US"/>
              <a:t>Click icon to add picture</a:t>
            </a:r>
          </a:p>
        </p:txBody>
      </p:sp>
      <p:sp>
        <p:nvSpPr>
          <p:cNvPr id="9" name="Title 2"/>
          <p:cNvSpPr>
            <a:spLocks noGrp="1"/>
          </p:cNvSpPr>
          <p:nvPr>
            <p:ph type="title" hasCustomPrompt="1"/>
          </p:nvPr>
        </p:nvSpPr>
        <p:spPr bwMode="auto">
          <a:xfrm>
            <a:off x="6304108" y="685800"/>
            <a:ext cx="5486400" cy="5486400"/>
          </a:xfrm>
          <a:prstGeom prst="ellipse">
            <a:avLst/>
          </a:prstGeom>
          <a:solidFill>
            <a:srgbClr val="003865">
              <a:alpha val="87843"/>
            </a:srgbClr>
          </a:solidFill>
        </p:spPr>
        <p:txBody>
          <a:bodyPr>
            <a:noAutofit/>
          </a:bodyPr>
          <a:lstStyle>
            <a:lvl1pPr algn="ctr">
              <a:tabLst>
                <a:tab pos="2341563" algn="l"/>
                <a:tab pos="3770313" algn="l"/>
              </a:tabLst>
              <a:defRPr sz="5500" baseline="0">
                <a:solidFill>
                  <a:schemeClr val="bg1"/>
                </a:solidFill>
              </a:defRPr>
            </a:lvl1pPr>
          </a:lstStyle>
          <a:p>
            <a:r>
              <a:rPr lang="en-US"/>
              <a:t>Click to edit title</a:t>
            </a:r>
          </a:p>
        </p:txBody>
      </p:sp>
    </p:spTree>
    <p:custDataLst>
      <p:tags r:id="rId1"/>
    </p:custDataLst>
    <p:extLst>
      <p:ext uri="{BB962C8B-B14F-4D97-AF65-F5344CB8AC3E}">
        <p14:creationId xmlns:p14="http://schemas.microsoft.com/office/powerpoint/2010/main" val="2699560534"/>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Image Background (Multiple Circles)">
    <p:spTree>
      <p:nvGrpSpPr>
        <p:cNvPr id="1" name=""/>
        <p:cNvGrpSpPr/>
        <p:nvPr/>
      </p:nvGrpSpPr>
      <p:grpSpPr>
        <a:xfrm>
          <a:off x="0" y="0"/>
          <a:ext cx="0" cy="0"/>
          <a:chOff x="0" y="0"/>
          <a:chExt cx="0" cy="0"/>
        </a:xfrm>
      </p:grpSpPr>
      <p:sp>
        <p:nvSpPr>
          <p:cNvPr id="10" name="Picture Placeholder 1"/>
          <p:cNvSpPr>
            <a:spLocks noGrp="1"/>
          </p:cNvSpPr>
          <p:nvPr>
            <p:ph type="pic" sz="quarter" idx="15"/>
          </p:nvPr>
        </p:nvSpPr>
        <p:spPr bwMode="gray">
          <a:xfrm>
            <a:off x="0" y="0"/>
            <a:ext cx="12192000" cy="6858000"/>
          </a:xfrm>
        </p:spPr>
        <p:txBody>
          <a:bodyPr/>
          <a:lstStyle/>
          <a:p>
            <a:r>
              <a:rPr lang="en-US"/>
              <a:t>Click icon to add picture</a:t>
            </a:r>
          </a:p>
        </p:txBody>
      </p:sp>
      <p:sp>
        <p:nvSpPr>
          <p:cNvPr id="8" name="Title 2"/>
          <p:cNvSpPr>
            <a:spLocks noGrp="1"/>
          </p:cNvSpPr>
          <p:nvPr>
            <p:ph type="title" hasCustomPrompt="1"/>
          </p:nvPr>
        </p:nvSpPr>
        <p:spPr bwMode="auto">
          <a:xfrm>
            <a:off x="7289728" y="901318"/>
            <a:ext cx="4661388" cy="4661388"/>
          </a:xfrm>
          <a:prstGeom prst="ellipse">
            <a:avLst/>
          </a:prstGeom>
          <a:solidFill>
            <a:srgbClr val="003865">
              <a:alpha val="87843"/>
            </a:srgbClr>
          </a:solidFill>
        </p:spPr>
        <p:txBody>
          <a:bodyPr>
            <a:noAutofit/>
          </a:bodyPr>
          <a:lstStyle>
            <a:lvl1pPr algn="ctr">
              <a:tabLst>
                <a:tab pos="2341563" algn="l"/>
                <a:tab pos="3770313" algn="l"/>
              </a:tabLst>
              <a:defRPr sz="5500" baseline="0">
                <a:solidFill>
                  <a:schemeClr val="bg1"/>
                </a:solidFill>
              </a:defRPr>
            </a:lvl1pPr>
          </a:lstStyle>
          <a:p>
            <a:r>
              <a:rPr lang="en-US"/>
              <a:t>Click to edit title</a:t>
            </a:r>
          </a:p>
        </p:txBody>
      </p:sp>
      <p:sp>
        <p:nvSpPr>
          <p:cNvPr id="12" name="Text Placeholder 3"/>
          <p:cNvSpPr>
            <a:spLocks noGrp="1"/>
          </p:cNvSpPr>
          <p:nvPr>
            <p:ph type="body" sz="quarter" idx="16" hasCustomPrompt="1"/>
          </p:nvPr>
        </p:nvSpPr>
        <p:spPr bwMode="auto">
          <a:xfrm>
            <a:off x="6054753" y="398666"/>
            <a:ext cx="2155300" cy="2155300"/>
          </a:xfrm>
          <a:prstGeom prst="ellipse">
            <a:avLst/>
          </a:prstGeom>
          <a:solidFill>
            <a:srgbClr val="78BE21">
              <a:alpha val="87843"/>
            </a:srgbClr>
          </a:solidFill>
        </p:spPr>
        <p:txBody>
          <a:bodyPr anchor="ctr">
            <a:normAutofit/>
          </a:bodyPr>
          <a:lstStyle>
            <a:lvl1pPr marL="0" indent="0" algn="ctr">
              <a:buNone/>
              <a:defRPr sz="2500" baseline="0">
                <a:solidFill>
                  <a:schemeClr val="tx2"/>
                </a:solidFill>
                <a:latin typeface="+mn-lt"/>
              </a:defRPr>
            </a:lvl1pPr>
          </a:lstStyle>
          <a:p>
            <a:pPr lvl="0"/>
            <a:r>
              <a:rPr lang="en-US"/>
              <a:t>Second Point</a:t>
            </a:r>
          </a:p>
        </p:txBody>
      </p:sp>
      <p:sp>
        <p:nvSpPr>
          <p:cNvPr id="13" name="Text Placeholder 4"/>
          <p:cNvSpPr>
            <a:spLocks noGrp="1"/>
          </p:cNvSpPr>
          <p:nvPr>
            <p:ph type="body" sz="quarter" idx="17" hasCustomPrompt="1"/>
          </p:nvPr>
        </p:nvSpPr>
        <p:spPr bwMode="auto">
          <a:xfrm>
            <a:off x="5679058" y="3827626"/>
            <a:ext cx="2637978" cy="2637978"/>
          </a:xfrm>
          <a:prstGeom prst="ellipse">
            <a:avLst/>
          </a:prstGeom>
          <a:solidFill>
            <a:srgbClr val="000000">
              <a:alpha val="87843"/>
            </a:srgbClr>
          </a:solidFill>
        </p:spPr>
        <p:txBody>
          <a:bodyPr anchor="ctr">
            <a:normAutofit/>
          </a:bodyPr>
          <a:lstStyle>
            <a:lvl1pPr marL="0" indent="0" algn="ctr">
              <a:buNone/>
              <a:defRPr sz="2500" baseline="0">
                <a:solidFill>
                  <a:schemeClr val="bg1"/>
                </a:solidFill>
                <a:latin typeface="+mn-lt"/>
              </a:defRPr>
            </a:lvl1pPr>
          </a:lstStyle>
          <a:p>
            <a:pPr lvl="0"/>
            <a:r>
              <a:rPr lang="en-US"/>
              <a:t>Third Point</a:t>
            </a:r>
          </a:p>
        </p:txBody>
      </p:sp>
    </p:spTree>
    <p:extLst>
      <p:ext uri="{BB962C8B-B14F-4D97-AF65-F5344CB8AC3E}">
        <p14:creationId xmlns:p14="http://schemas.microsoft.com/office/powerpoint/2010/main" val="2535255892"/>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Quote or Statement (Blue Box, Photo BG)">
    <p:spTree>
      <p:nvGrpSpPr>
        <p:cNvPr id="1" name=""/>
        <p:cNvGrpSpPr/>
        <p:nvPr/>
      </p:nvGrpSpPr>
      <p:grpSpPr>
        <a:xfrm>
          <a:off x="0" y="0"/>
          <a:ext cx="0" cy="0"/>
          <a:chOff x="0" y="0"/>
          <a:chExt cx="0" cy="0"/>
        </a:xfrm>
      </p:grpSpPr>
      <p:sp>
        <p:nvSpPr>
          <p:cNvPr id="7" name="Picture Placeholder 1"/>
          <p:cNvSpPr>
            <a:spLocks noGrp="1"/>
          </p:cNvSpPr>
          <p:nvPr>
            <p:ph type="pic" sz="quarter" idx="13"/>
          </p:nvPr>
        </p:nvSpPr>
        <p:spPr bwMode="gray">
          <a:xfrm>
            <a:off x="0" y="0"/>
            <a:ext cx="12192000" cy="6858000"/>
          </a:xfrm>
        </p:spPr>
        <p:txBody>
          <a:bodyPr/>
          <a:lstStyle/>
          <a:p>
            <a:r>
              <a:rPr lang="en-US"/>
              <a:t>Click icon to add picture</a:t>
            </a:r>
          </a:p>
        </p:txBody>
      </p:sp>
      <p:sp>
        <p:nvSpPr>
          <p:cNvPr id="5" name="Title 2"/>
          <p:cNvSpPr>
            <a:spLocks noGrp="1"/>
          </p:cNvSpPr>
          <p:nvPr>
            <p:ph type="title" hasCustomPrompt="1"/>
          </p:nvPr>
        </p:nvSpPr>
        <p:spPr bwMode="auto">
          <a:xfrm>
            <a:off x="2299475" y="1609867"/>
            <a:ext cx="7593051" cy="3638266"/>
          </a:xfrm>
          <a:solidFill>
            <a:srgbClr val="003865">
              <a:alpha val="87843"/>
            </a:srgbClr>
          </a:solidFill>
        </p:spPr>
        <p:txBody>
          <a:bodyPr>
            <a:noAutofit/>
          </a:bodyPr>
          <a:lstStyle>
            <a:lvl1pPr algn="ctr">
              <a:spcAft>
                <a:spcPts val="1000"/>
              </a:spcAft>
              <a:tabLst>
                <a:tab pos="3770313" algn="l"/>
              </a:tabLst>
              <a:defRPr sz="7000" baseline="0">
                <a:solidFill>
                  <a:schemeClr val="bg1"/>
                </a:solidFill>
              </a:defRPr>
            </a:lvl1pPr>
          </a:lstStyle>
          <a:p>
            <a:r>
              <a:rPr lang="en-US"/>
              <a:t>Quote or </a:t>
            </a:r>
            <a:br>
              <a:rPr lang="en-US"/>
            </a:br>
            <a:r>
              <a:rPr lang="en-US"/>
              <a:t>Statement</a:t>
            </a:r>
          </a:p>
        </p:txBody>
      </p:sp>
    </p:spTree>
    <p:extLst>
      <p:ext uri="{BB962C8B-B14F-4D97-AF65-F5344CB8AC3E}">
        <p14:creationId xmlns:p14="http://schemas.microsoft.com/office/powerpoint/2010/main" val="15328605"/>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Quote or Statement (Blue Background)">
    <p:spTree>
      <p:nvGrpSpPr>
        <p:cNvPr id="1" name=""/>
        <p:cNvGrpSpPr/>
        <p:nvPr/>
      </p:nvGrpSpPr>
      <p:grpSpPr>
        <a:xfrm>
          <a:off x="0" y="0"/>
          <a:ext cx="0" cy="0"/>
          <a:chOff x="0" y="0"/>
          <a:chExt cx="0" cy="0"/>
        </a:xfrm>
      </p:grpSpPr>
      <p:sp>
        <p:nvSpPr>
          <p:cNvPr id="8" name="Title 1"/>
          <p:cNvSpPr>
            <a:spLocks noGrp="1"/>
          </p:cNvSpPr>
          <p:nvPr>
            <p:ph type="title" hasCustomPrompt="1"/>
          </p:nvPr>
        </p:nvSpPr>
        <p:spPr bwMode="white">
          <a:xfrm>
            <a:off x="838200" y="1389685"/>
            <a:ext cx="10515600" cy="1340989"/>
          </a:xfrm>
        </p:spPr>
        <p:txBody>
          <a:bodyPr>
            <a:noAutofit/>
          </a:bodyPr>
          <a:lstStyle>
            <a:lvl1pPr algn="ctr">
              <a:tabLst>
                <a:tab pos="3770313" algn="l"/>
              </a:tabLst>
              <a:defRPr sz="7000">
                <a:solidFill>
                  <a:schemeClr val="accent2"/>
                </a:solidFill>
              </a:defRPr>
            </a:lvl1pPr>
          </a:lstStyle>
          <a:p>
            <a:r>
              <a:rPr lang="en-US"/>
              <a:t>Quote or Statement</a:t>
            </a:r>
          </a:p>
        </p:txBody>
      </p:sp>
      <p:sp>
        <p:nvSpPr>
          <p:cNvPr id="10" name="Text Placeholder 2"/>
          <p:cNvSpPr>
            <a:spLocks noGrp="1"/>
          </p:cNvSpPr>
          <p:nvPr>
            <p:ph type="body" sz="quarter" idx="13" hasCustomPrompt="1"/>
          </p:nvPr>
        </p:nvSpPr>
        <p:spPr bwMode="white">
          <a:xfrm>
            <a:off x="838200" y="2925699"/>
            <a:ext cx="10515600" cy="2673435"/>
          </a:xfrm>
        </p:spPr>
        <p:txBody>
          <a:bodyPr anchor="ctr"/>
          <a:lstStyle>
            <a:lvl1pPr marL="0" indent="0" algn="ctr">
              <a:lnSpc>
                <a:spcPct val="100000"/>
              </a:lnSpc>
              <a:spcBef>
                <a:spcPts val="0"/>
              </a:spcBef>
              <a:buClr>
                <a:schemeClr val="bg1"/>
              </a:buClr>
              <a:buFont typeface="Arial" panose="020B0604020202020204" pitchFamily="34" charset="0"/>
              <a:buNone/>
              <a:defRPr>
                <a:solidFill>
                  <a:schemeClr val="bg1"/>
                </a:solidFill>
              </a:defRPr>
            </a:lvl1pPr>
          </a:lstStyle>
          <a:p>
            <a:pPr lvl="0"/>
            <a:r>
              <a:rPr lang="en-US"/>
              <a:t>Make a secondary statement here.</a:t>
            </a:r>
          </a:p>
        </p:txBody>
      </p:sp>
      <p:sp>
        <p:nvSpPr>
          <p:cNvPr id="3" name="Date Placeholder 3"/>
          <p:cNvSpPr>
            <a:spLocks noGrp="1"/>
          </p:cNvSpPr>
          <p:nvPr>
            <p:ph type="dt" sz="half" idx="10"/>
          </p:nvPr>
        </p:nvSpPr>
        <p:spPr bwMode="white"/>
        <p:txBody>
          <a:bodyPr/>
          <a:lstStyle>
            <a:lvl1pPr>
              <a:defRPr>
                <a:solidFill>
                  <a:schemeClr val="bg1"/>
                </a:solidFill>
              </a:defRPr>
            </a:lvl1pPr>
          </a:lstStyle>
          <a:p>
            <a:fld id="{977D390E-F7BC-4150-81B1-A35189DD3A1F}" type="datetime1">
              <a:rPr lang="en-US" smtClean="0"/>
              <a:t>8/3/2026</a:t>
            </a:fld>
            <a:endParaRPr lang="en-US"/>
          </a:p>
        </p:txBody>
      </p:sp>
      <p:sp>
        <p:nvSpPr>
          <p:cNvPr id="5" name="Footer Placeholder 4"/>
          <p:cNvSpPr>
            <a:spLocks noGrp="1"/>
          </p:cNvSpPr>
          <p:nvPr>
            <p:ph type="ftr" sz="quarter" idx="12"/>
          </p:nvPr>
        </p:nvSpPr>
        <p:spPr bwMode="white"/>
        <p:txBody>
          <a:bodyPr/>
          <a:lstStyle>
            <a:lvl1pPr>
              <a:defRPr>
                <a:solidFill>
                  <a:schemeClr val="bg1"/>
                </a:solidFill>
              </a:defRPr>
            </a:lvl1pPr>
          </a:lstStyle>
          <a:p>
            <a:r>
              <a:rPr lang="en-US"/>
              <a:t>Optional Tagline Goes Here </a:t>
            </a:r>
            <a:r>
              <a:rPr lang="en-US">
                <a:solidFill>
                  <a:schemeClr val="accent2"/>
                </a:solidFill>
              </a:rPr>
              <a:t>|</a:t>
            </a:r>
            <a:r>
              <a:rPr lang="en-US"/>
              <a:t> mn.gov/</a:t>
            </a:r>
            <a:r>
              <a:rPr lang="en-US" err="1"/>
              <a:t>websiteurl</a:t>
            </a:r>
            <a:endParaRPr lang="en-US"/>
          </a:p>
        </p:txBody>
      </p:sp>
      <p:sp>
        <p:nvSpPr>
          <p:cNvPr id="4" name="Slide Number Placeholder 5"/>
          <p:cNvSpPr>
            <a:spLocks noGrp="1"/>
          </p:cNvSpPr>
          <p:nvPr>
            <p:ph type="sldNum" sz="quarter" idx="11"/>
          </p:nvPr>
        </p:nvSpPr>
        <p:spPr bwMode="white"/>
        <p:txBody>
          <a:bodyPr/>
          <a:lstStyle>
            <a:lvl1pPr>
              <a:defRPr>
                <a:solidFill>
                  <a:schemeClr val="bg1"/>
                </a:solidFill>
              </a:defRPr>
            </a:lvl1pPr>
          </a:lstStyle>
          <a:p>
            <a:fld id="{48F63A3B-78C7-47BE-AE5E-E10140E04643}" type="slidenum">
              <a:rPr lang="en-US" smtClean="0"/>
              <a:pPr/>
              <a:t>‹#›</a:t>
            </a:fld>
            <a:endParaRPr lang="en-US"/>
          </a:p>
        </p:txBody>
      </p:sp>
    </p:spTree>
    <p:extLst>
      <p:ext uri="{BB962C8B-B14F-4D97-AF65-F5344CB8AC3E}">
        <p14:creationId xmlns:p14="http://schemas.microsoft.com/office/powerpoint/2010/main" val="1085475987"/>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Quote or Statement (Light Gray Background)">
    <p:spTree>
      <p:nvGrpSpPr>
        <p:cNvPr id="1" name=""/>
        <p:cNvGrpSpPr/>
        <p:nvPr/>
      </p:nvGrpSpPr>
      <p:grpSpPr>
        <a:xfrm>
          <a:off x="0" y="0"/>
          <a:ext cx="0" cy="0"/>
          <a:chOff x="0" y="0"/>
          <a:chExt cx="0" cy="0"/>
        </a:xfrm>
      </p:grpSpPr>
      <p:sp>
        <p:nvSpPr>
          <p:cNvPr id="9" name="Rectangle 1"/>
          <p:cNvSpPr txBox="1">
            <a:spLocks/>
          </p:cNvSpPr>
          <p:nvPr userDrawn="1"/>
        </p:nvSpPr>
        <p:spPr bwMode="black">
          <a:xfrm>
            <a:off x="0" y="1389684"/>
            <a:ext cx="12192000" cy="1340989"/>
          </a:xfrm>
          <a:prstGeom prst="rect">
            <a:avLst/>
          </a:prstGeom>
          <a:solidFill>
            <a:schemeClr val="tx1"/>
          </a:solidFill>
        </p:spPr>
        <p:txBody>
          <a:bodyPr vert="horz" lIns="0" tIns="0" rIns="0" bIns="0" rtlCol="0" anchor="ctr">
            <a:noAutofit/>
          </a:bodyPr>
          <a:lstStyle>
            <a:lvl1pPr algn="ctr" defTabSz="914400" rtl="0" eaLnBrk="1" latinLnBrk="0" hangingPunct="1">
              <a:lnSpc>
                <a:spcPct val="90000"/>
              </a:lnSpc>
              <a:spcBef>
                <a:spcPct val="0"/>
              </a:spcBef>
              <a:buNone/>
              <a:tabLst>
                <a:tab pos="3770313" algn="l"/>
              </a:tabLst>
              <a:defRPr sz="7000" kern="1200">
                <a:solidFill>
                  <a:schemeClr val="accent2"/>
                </a:solidFill>
                <a:latin typeface="+mj-lt"/>
                <a:ea typeface="+mj-ea"/>
                <a:cs typeface="+mj-cs"/>
              </a:defRPr>
            </a:lvl1pPr>
          </a:lstStyle>
          <a:p>
            <a:endParaRPr lang="en-US"/>
          </a:p>
        </p:txBody>
      </p:sp>
      <p:sp>
        <p:nvSpPr>
          <p:cNvPr id="7" name="Title 2"/>
          <p:cNvSpPr>
            <a:spLocks noGrp="1"/>
          </p:cNvSpPr>
          <p:nvPr>
            <p:ph type="title" hasCustomPrompt="1"/>
          </p:nvPr>
        </p:nvSpPr>
        <p:spPr bwMode="white">
          <a:xfrm>
            <a:off x="266700" y="1389685"/>
            <a:ext cx="11658600" cy="1340989"/>
          </a:xfrm>
          <a:noFill/>
        </p:spPr>
        <p:txBody>
          <a:bodyPr>
            <a:noAutofit/>
          </a:bodyPr>
          <a:lstStyle>
            <a:lvl1pPr algn="ctr">
              <a:tabLst>
                <a:tab pos="3770313" algn="l"/>
              </a:tabLst>
              <a:defRPr sz="7000">
                <a:solidFill>
                  <a:schemeClr val="accent2"/>
                </a:solidFill>
              </a:defRPr>
            </a:lvl1pPr>
          </a:lstStyle>
          <a:p>
            <a:r>
              <a:rPr lang="en-US"/>
              <a:t>Quote or Statement</a:t>
            </a:r>
          </a:p>
        </p:txBody>
      </p:sp>
      <p:sp>
        <p:nvSpPr>
          <p:cNvPr id="8" name="Text Placeholder 3"/>
          <p:cNvSpPr>
            <a:spLocks noGrp="1"/>
          </p:cNvSpPr>
          <p:nvPr>
            <p:ph type="body" sz="quarter" idx="13" hasCustomPrompt="1"/>
          </p:nvPr>
        </p:nvSpPr>
        <p:spPr bwMode="black">
          <a:xfrm>
            <a:off x="838200" y="2925699"/>
            <a:ext cx="10515600" cy="2673435"/>
          </a:xfrm>
        </p:spPr>
        <p:txBody>
          <a:bodyPr anchor="ctr"/>
          <a:lstStyle>
            <a:lvl1pPr marL="0" indent="0" algn="ctr">
              <a:lnSpc>
                <a:spcPct val="100000"/>
              </a:lnSpc>
              <a:spcBef>
                <a:spcPts val="0"/>
              </a:spcBef>
              <a:buFont typeface="Arial" panose="020B0604020202020204" pitchFamily="34" charset="0"/>
              <a:buNone/>
              <a:defRPr>
                <a:solidFill>
                  <a:schemeClr val="tx2"/>
                </a:solidFill>
              </a:defRPr>
            </a:lvl1pPr>
          </a:lstStyle>
          <a:p>
            <a:pPr lvl="0"/>
            <a:r>
              <a:rPr lang="en-US"/>
              <a:t>Make a secondary statement here.</a:t>
            </a:r>
          </a:p>
        </p:txBody>
      </p:sp>
      <p:sp>
        <p:nvSpPr>
          <p:cNvPr id="3" name="Date Placeholder 4"/>
          <p:cNvSpPr>
            <a:spLocks noGrp="1"/>
          </p:cNvSpPr>
          <p:nvPr>
            <p:ph type="dt" sz="half" idx="10"/>
          </p:nvPr>
        </p:nvSpPr>
        <p:spPr bwMode="black"/>
        <p:txBody>
          <a:bodyPr/>
          <a:lstStyle/>
          <a:p>
            <a:fld id="{001A4B3A-781C-412A-BE4F-05734B3F95D4}" type="datetime1">
              <a:rPr lang="en-US" smtClean="0"/>
              <a:t>8/3/2026</a:t>
            </a:fld>
            <a:endParaRPr lang="en-US"/>
          </a:p>
        </p:txBody>
      </p:sp>
      <p:sp>
        <p:nvSpPr>
          <p:cNvPr id="5" name="Footer Placeholder 5"/>
          <p:cNvSpPr>
            <a:spLocks noGrp="1"/>
          </p:cNvSpPr>
          <p:nvPr>
            <p:ph type="ftr" sz="quarter" idx="12"/>
          </p:nvPr>
        </p:nvSpPr>
        <p:spPr bwMode="black"/>
        <p:txBody>
          <a:bodyPr/>
          <a:lstStyle>
            <a:lvl1pPr>
              <a:defRPr>
                <a:solidFill>
                  <a:schemeClr val="tx2"/>
                </a:solidFill>
              </a:defRPr>
            </a:lvl1pPr>
          </a:lstStyle>
          <a:p>
            <a:r>
              <a:rPr lang="en-US"/>
              <a:t>Optional Tagline Goes Here | mn.gov/</a:t>
            </a:r>
            <a:r>
              <a:rPr lang="en-US" err="1"/>
              <a:t>websiteurl</a:t>
            </a:r>
            <a:endParaRPr lang="en-US"/>
          </a:p>
        </p:txBody>
      </p:sp>
      <p:sp>
        <p:nvSpPr>
          <p:cNvPr id="4" name="Slide Number Placeholder 6"/>
          <p:cNvSpPr>
            <a:spLocks noGrp="1"/>
          </p:cNvSpPr>
          <p:nvPr>
            <p:ph type="sldNum" sz="quarter" idx="11"/>
          </p:nvPr>
        </p:nvSpPr>
        <p:spPr bwMode="black"/>
        <p:txBody>
          <a:bodyPr/>
          <a:lstStyle/>
          <a:p>
            <a:fld id="{48F63A3B-78C7-47BE-AE5E-E10140E04643}" type="slidenum">
              <a:rPr lang="en-US" smtClean="0"/>
              <a:pPr/>
              <a:t>‹#›</a:t>
            </a:fld>
            <a:endParaRPr lang="en-US"/>
          </a:p>
        </p:txBody>
      </p:sp>
    </p:spTree>
    <p:extLst>
      <p:ext uri="{BB962C8B-B14F-4D97-AF65-F5344CB8AC3E}">
        <p14:creationId xmlns:p14="http://schemas.microsoft.com/office/powerpoint/2010/main" val="14385584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Solid White)">
    <p:bg bwMode="gray">
      <p:bgPr>
        <a:solidFill>
          <a:schemeClr val="bg1"/>
        </a:soli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bwMode="black">
          <a:xfrm>
            <a:off x="838200" y="152400"/>
            <a:ext cx="10515600" cy="914400"/>
          </a:xfrm>
        </p:spPr>
        <p:txBody>
          <a:bodyPr>
            <a:normAutofit/>
          </a:bodyPr>
          <a:lstStyle>
            <a:lvl1pPr algn="r">
              <a:defRPr sz="3600">
                <a:solidFill>
                  <a:schemeClr val="accent1"/>
                </a:solidFill>
              </a:defRPr>
            </a:lvl1pPr>
          </a:lstStyle>
          <a:p>
            <a:r>
              <a:rPr lang="en-US" dirty="0"/>
              <a:t>Click to edit title</a:t>
            </a:r>
          </a:p>
        </p:txBody>
      </p:sp>
      <p:sp>
        <p:nvSpPr>
          <p:cNvPr id="5" name="Content Placeholder 4"/>
          <p:cNvSpPr>
            <a:spLocks noGrp="1"/>
          </p:cNvSpPr>
          <p:nvPr>
            <p:ph sz="quarter" idx="10"/>
          </p:nvPr>
        </p:nvSpPr>
        <p:spPr bwMode="black">
          <a:xfrm>
            <a:off x="838200" y="1366345"/>
            <a:ext cx="10515600" cy="4788393"/>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4"/>
          <p:cNvSpPr>
            <a:spLocks noGrp="1"/>
          </p:cNvSpPr>
          <p:nvPr>
            <p:ph type="dt" sz="half" idx="11"/>
          </p:nvPr>
        </p:nvSpPr>
        <p:spPr bwMode="black">
          <a:xfrm>
            <a:off x="838200" y="6356350"/>
            <a:ext cx="1358590" cy="365125"/>
          </a:xfrm>
          <a:prstGeom prst="rect">
            <a:avLst/>
          </a:prstGeom>
        </p:spPr>
        <p:txBody>
          <a:bodyPr/>
          <a:lstStyle>
            <a:lvl1pPr>
              <a:defRPr sz="1400"/>
            </a:lvl1pPr>
          </a:lstStyle>
          <a:p>
            <a:fld id="{909BF49D-465D-4D90-8ED0-696C8CE2F353}" type="datetime1">
              <a:rPr lang="en-US" smtClean="0"/>
              <a:t>8/3/2026</a:t>
            </a:fld>
            <a:endParaRPr lang="en-US" dirty="0"/>
          </a:p>
        </p:txBody>
      </p:sp>
      <p:sp>
        <p:nvSpPr>
          <p:cNvPr id="7"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9" name="Slide Number Placeholder 6"/>
          <p:cNvSpPr>
            <a:spLocks noGrp="1"/>
          </p:cNvSpPr>
          <p:nvPr>
            <p:ph type="sldNum" sz="quarter" idx="12"/>
          </p:nvPr>
        </p:nvSpPr>
        <p:spPr bwMode="black">
          <a:xfrm>
            <a:off x="9891132" y="6356350"/>
            <a:ext cx="1462668" cy="365125"/>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555630265"/>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Quote or Statement (Image Background)">
    <p:spTree>
      <p:nvGrpSpPr>
        <p:cNvPr id="1" name=""/>
        <p:cNvGrpSpPr/>
        <p:nvPr/>
      </p:nvGrpSpPr>
      <p:grpSpPr>
        <a:xfrm>
          <a:off x="0" y="0"/>
          <a:ext cx="0" cy="0"/>
          <a:chOff x="0" y="0"/>
          <a:chExt cx="0" cy="0"/>
        </a:xfrm>
      </p:grpSpPr>
      <p:sp>
        <p:nvSpPr>
          <p:cNvPr id="7" name="Picture Placeholder 1"/>
          <p:cNvSpPr>
            <a:spLocks noGrp="1"/>
          </p:cNvSpPr>
          <p:nvPr>
            <p:ph type="pic" sz="quarter" idx="14" hasCustomPrompt="1"/>
          </p:nvPr>
        </p:nvSpPr>
        <p:spPr bwMode="gray">
          <a:xfrm>
            <a:off x="0" y="0"/>
            <a:ext cx="12192000" cy="6858000"/>
          </a:xfrm>
          <a:solidFill>
            <a:schemeClr val="tx2">
              <a:lumMod val="65000"/>
              <a:lumOff val="35000"/>
            </a:schemeClr>
          </a:solidFill>
        </p:spPr>
        <p:txBody>
          <a:bodyPr/>
          <a:lstStyle>
            <a:lvl1pPr>
              <a:defRPr>
                <a:solidFill>
                  <a:schemeClr val="bg1"/>
                </a:solidFill>
              </a:defRPr>
            </a:lvl1pPr>
          </a:lstStyle>
          <a:p>
            <a:r>
              <a:rPr lang="en-US"/>
              <a:t>Click icon to add background picture. Ensure sufficient contrast exists between photo and white text.</a:t>
            </a:r>
          </a:p>
        </p:txBody>
      </p:sp>
      <p:sp>
        <p:nvSpPr>
          <p:cNvPr id="12" name="Title 2"/>
          <p:cNvSpPr>
            <a:spLocks noGrp="1"/>
          </p:cNvSpPr>
          <p:nvPr>
            <p:ph type="title" hasCustomPrompt="1"/>
          </p:nvPr>
        </p:nvSpPr>
        <p:spPr bwMode="white">
          <a:xfrm>
            <a:off x="838200" y="1389685"/>
            <a:ext cx="10515600" cy="1340989"/>
          </a:xfrm>
        </p:spPr>
        <p:txBody>
          <a:bodyPr>
            <a:noAutofit/>
          </a:bodyPr>
          <a:lstStyle>
            <a:lvl1pPr algn="ctr">
              <a:tabLst>
                <a:tab pos="3770313" algn="l"/>
              </a:tabLst>
              <a:defRPr sz="7000">
                <a:solidFill>
                  <a:schemeClr val="bg1"/>
                </a:solidFill>
              </a:defRPr>
            </a:lvl1pPr>
          </a:lstStyle>
          <a:p>
            <a:r>
              <a:rPr lang="en-US"/>
              <a:t>Quote or Statement</a:t>
            </a:r>
          </a:p>
        </p:txBody>
      </p:sp>
      <p:sp>
        <p:nvSpPr>
          <p:cNvPr id="13" name="Text Placeholder 3"/>
          <p:cNvSpPr>
            <a:spLocks noGrp="1"/>
          </p:cNvSpPr>
          <p:nvPr>
            <p:ph type="body" sz="quarter" idx="13" hasCustomPrompt="1"/>
          </p:nvPr>
        </p:nvSpPr>
        <p:spPr bwMode="white">
          <a:xfrm>
            <a:off x="838200" y="2925699"/>
            <a:ext cx="10515600" cy="2673435"/>
          </a:xfrm>
        </p:spPr>
        <p:txBody>
          <a:bodyPr anchor="ctr"/>
          <a:lstStyle>
            <a:lvl1pPr marL="0" indent="0" algn="ctr">
              <a:lnSpc>
                <a:spcPct val="100000"/>
              </a:lnSpc>
              <a:spcBef>
                <a:spcPts val="0"/>
              </a:spcBef>
              <a:buNone/>
              <a:defRPr>
                <a:solidFill>
                  <a:schemeClr val="bg1"/>
                </a:solidFill>
              </a:defRPr>
            </a:lvl1pPr>
          </a:lstStyle>
          <a:p>
            <a:pPr lvl="0"/>
            <a:r>
              <a:rPr lang="en-US"/>
              <a:t>Make a secondary statement here.</a:t>
            </a:r>
          </a:p>
        </p:txBody>
      </p:sp>
      <p:sp>
        <p:nvSpPr>
          <p:cNvPr id="3" name="Date Placeholder 4"/>
          <p:cNvSpPr>
            <a:spLocks noGrp="1"/>
          </p:cNvSpPr>
          <p:nvPr>
            <p:ph type="dt" sz="half" idx="10"/>
          </p:nvPr>
        </p:nvSpPr>
        <p:spPr bwMode="white"/>
        <p:txBody>
          <a:bodyPr/>
          <a:lstStyle>
            <a:lvl1pPr>
              <a:defRPr>
                <a:solidFill>
                  <a:schemeClr val="bg1"/>
                </a:solidFill>
              </a:defRPr>
            </a:lvl1pPr>
          </a:lstStyle>
          <a:p>
            <a:fld id="{2DF40CD3-ED66-46D5-8702-9DBD06C9D155}" type="datetime1">
              <a:rPr lang="en-US" smtClean="0"/>
              <a:t>8/3/2026</a:t>
            </a:fld>
            <a:endParaRPr lang="en-US"/>
          </a:p>
        </p:txBody>
      </p:sp>
      <p:sp>
        <p:nvSpPr>
          <p:cNvPr id="5" name="Footer Placeholder 5"/>
          <p:cNvSpPr>
            <a:spLocks noGrp="1"/>
          </p:cNvSpPr>
          <p:nvPr>
            <p:ph type="ftr" sz="quarter" idx="12"/>
          </p:nvPr>
        </p:nvSpPr>
        <p:spPr bwMode="white"/>
        <p:txBody>
          <a:bodyPr/>
          <a:lstStyle>
            <a:lvl1pPr>
              <a:defRPr>
                <a:solidFill>
                  <a:schemeClr val="bg1"/>
                </a:solidFill>
              </a:defRPr>
            </a:lvl1pPr>
          </a:lstStyle>
          <a:p>
            <a:r>
              <a:rPr lang="en-US"/>
              <a:t>Optional Tagline Goes Here </a:t>
            </a:r>
            <a:r>
              <a:rPr lang="en-US">
                <a:solidFill>
                  <a:schemeClr val="accent2"/>
                </a:solidFill>
              </a:rPr>
              <a:t>|</a:t>
            </a:r>
            <a:r>
              <a:rPr lang="en-US"/>
              <a:t> mn.gov/</a:t>
            </a:r>
            <a:r>
              <a:rPr lang="en-US" err="1"/>
              <a:t>websiteurl</a:t>
            </a:r>
            <a:endParaRPr lang="en-US"/>
          </a:p>
        </p:txBody>
      </p:sp>
      <p:sp>
        <p:nvSpPr>
          <p:cNvPr id="4" name="Slide Number Placeholder 6"/>
          <p:cNvSpPr>
            <a:spLocks noGrp="1"/>
          </p:cNvSpPr>
          <p:nvPr>
            <p:ph type="sldNum" sz="quarter" idx="11"/>
          </p:nvPr>
        </p:nvSpPr>
        <p:spPr bwMode="white"/>
        <p:txBody>
          <a:bodyPr/>
          <a:lstStyle>
            <a:lvl1pPr>
              <a:defRPr>
                <a:solidFill>
                  <a:schemeClr val="bg1"/>
                </a:solidFill>
              </a:defRPr>
            </a:lvl1pPr>
          </a:lstStyle>
          <a:p>
            <a:fld id="{48F63A3B-78C7-47BE-AE5E-E10140E04643}" type="slidenum">
              <a:rPr lang="en-US" smtClean="0"/>
              <a:pPr/>
              <a:t>‹#›</a:t>
            </a:fld>
            <a:endParaRPr lang="en-US"/>
          </a:p>
        </p:txBody>
      </p:sp>
    </p:spTree>
    <p:extLst>
      <p:ext uri="{BB962C8B-B14F-4D97-AF65-F5344CB8AC3E}">
        <p14:creationId xmlns:p14="http://schemas.microsoft.com/office/powerpoint/2010/main" val="1613842082"/>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10" name="Rectangle 1"/>
          <p:cNvSpPr txBox="1">
            <a:spLocks/>
          </p:cNvSpPr>
          <p:nvPr userDrawn="1"/>
        </p:nvSpPr>
        <p:spPr bwMode="black">
          <a:xfrm>
            <a:off x="0" y="1651380"/>
            <a:ext cx="12192000" cy="1733266"/>
          </a:xfrm>
          <a:prstGeom prst="rect">
            <a:avLst/>
          </a:prstGeom>
          <a:solidFill>
            <a:schemeClr val="tx1"/>
          </a:solidFill>
        </p:spPr>
        <p:txBody>
          <a:bodyPr vert="horz" lIns="0" tIns="0" rIns="0" bIns="0" rtlCol="0" anchor="ctr">
            <a:noAutofit/>
          </a:bodyPr>
          <a:lstStyle>
            <a:lvl1pPr algn="ctr" defTabSz="914400" rtl="0" eaLnBrk="1" latinLnBrk="0" hangingPunct="1">
              <a:lnSpc>
                <a:spcPct val="90000"/>
              </a:lnSpc>
              <a:spcBef>
                <a:spcPct val="0"/>
              </a:spcBef>
              <a:buNone/>
              <a:tabLst>
                <a:tab pos="3770313" algn="l"/>
              </a:tabLst>
              <a:defRPr sz="7000" kern="1200">
                <a:solidFill>
                  <a:schemeClr val="bg1"/>
                </a:solidFill>
                <a:latin typeface="+mj-lt"/>
                <a:ea typeface="+mj-ea"/>
                <a:cs typeface="+mj-cs"/>
              </a:defRPr>
            </a:lvl1pPr>
          </a:lstStyle>
          <a:p>
            <a:endParaRPr lang="en-US"/>
          </a:p>
        </p:txBody>
      </p:sp>
      <p:sp>
        <p:nvSpPr>
          <p:cNvPr id="7" name="Title 2"/>
          <p:cNvSpPr>
            <a:spLocks noGrp="1"/>
          </p:cNvSpPr>
          <p:nvPr>
            <p:ph type="title" hasCustomPrompt="1"/>
          </p:nvPr>
        </p:nvSpPr>
        <p:spPr bwMode="white">
          <a:xfrm>
            <a:off x="266700" y="1651380"/>
            <a:ext cx="11658600" cy="1733266"/>
          </a:xfrm>
          <a:noFill/>
        </p:spPr>
        <p:txBody>
          <a:bodyPr>
            <a:noAutofit/>
          </a:bodyPr>
          <a:lstStyle>
            <a:lvl1pPr algn="ctr">
              <a:tabLst>
                <a:tab pos="3770313" algn="l"/>
              </a:tabLst>
              <a:defRPr sz="7000">
                <a:solidFill>
                  <a:schemeClr val="bg1"/>
                </a:solidFill>
              </a:defRPr>
            </a:lvl1pPr>
          </a:lstStyle>
          <a:p>
            <a:r>
              <a:rPr lang="en-US"/>
              <a:t>Add “thank you” here</a:t>
            </a:r>
          </a:p>
        </p:txBody>
      </p:sp>
      <p:sp>
        <p:nvSpPr>
          <p:cNvPr id="8" name="Text Placeholder 2"/>
          <p:cNvSpPr>
            <a:spLocks noGrp="1"/>
          </p:cNvSpPr>
          <p:nvPr>
            <p:ph type="body" sz="quarter" idx="13" hasCustomPrompt="1"/>
          </p:nvPr>
        </p:nvSpPr>
        <p:spPr bwMode="black">
          <a:xfrm>
            <a:off x="838200" y="3521123"/>
            <a:ext cx="10515600" cy="2681374"/>
          </a:xfrm>
        </p:spPr>
        <p:txBody>
          <a:bodyPr anchor="ctr"/>
          <a:lstStyle>
            <a:lvl1pPr marL="0" indent="0" algn="ctr">
              <a:lnSpc>
                <a:spcPct val="100000"/>
              </a:lnSpc>
              <a:spcBef>
                <a:spcPts val="0"/>
              </a:spcBef>
              <a:buNone/>
              <a:defRPr baseline="0">
                <a:solidFill>
                  <a:schemeClr val="tx2"/>
                </a:solidFill>
              </a:defRPr>
            </a:lvl1pPr>
          </a:lstStyle>
          <a:p>
            <a:pPr lvl="0"/>
            <a:r>
              <a:rPr lang="en-US" err="1"/>
              <a:t>Firstname</a:t>
            </a:r>
            <a:r>
              <a:rPr lang="en-US"/>
              <a:t> </a:t>
            </a:r>
            <a:r>
              <a:rPr lang="en-US" err="1"/>
              <a:t>Lastname</a:t>
            </a:r>
            <a:endParaRPr lang="en-US"/>
          </a:p>
          <a:p>
            <a:pPr lvl="0"/>
            <a:r>
              <a:rPr lang="en-US"/>
              <a:t>firstname.lastname@state.mn.us</a:t>
            </a:r>
          </a:p>
          <a:p>
            <a:pPr lvl="0"/>
            <a:r>
              <a:rPr lang="en-US"/>
              <a:t>555-555-5555</a:t>
            </a:r>
          </a:p>
        </p:txBody>
      </p:sp>
      <p:sp>
        <p:nvSpPr>
          <p:cNvPr id="3" name="Date Placeholder 3"/>
          <p:cNvSpPr>
            <a:spLocks noGrp="1"/>
          </p:cNvSpPr>
          <p:nvPr>
            <p:ph type="dt" sz="half" idx="10"/>
          </p:nvPr>
        </p:nvSpPr>
        <p:spPr bwMode="black"/>
        <p:txBody>
          <a:bodyPr/>
          <a:lstStyle>
            <a:lvl1pPr>
              <a:defRPr>
                <a:solidFill>
                  <a:schemeClr val="tx2"/>
                </a:solidFill>
              </a:defRPr>
            </a:lvl1pPr>
          </a:lstStyle>
          <a:p>
            <a:fld id="{52010BFF-6110-45F1-B798-B860E9087A7D}" type="datetime1">
              <a:rPr lang="en-US" smtClean="0"/>
              <a:t>8/3/2026</a:t>
            </a:fld>
            <a:endParaRPr lang="en-US"/>
          </a:p>
        </p:txBody>
      </p:sp>
      <p:sp>
        <p:nvSpPr>
          <p:cNvPr id="5" name="Footer Placeholder 4"/>
          <p:cNvSpPr>
            <a:spLocks noGrp="1"/>
          </p:cNvSpPr>
          <p:nvPr>
            <p:ph type="ftr" sz="quarter" idx="12"/>
          </p:nvPr>
        </p:nvSpPr>
        <p:spPr bwMode="black"/>
        <p:txBody>
          <a:bodyPr/>
          <a:lstStyle>
            <a:lvl1pPr>
              <a:defRPr>
                <a:solidFill>
                  <a:schemeClr val="tx1"/>
                </a:solidFill>
              </a:defRPr>
            </a:lvl1pPr>
          </a:lstStyle>
          <a:p>
            <a:r>
              <a:rPr lang="en-US">
                <a:solidFill>
                  <a:schemeClr val="tx2"/>
                </a:solidFill>
              </a:rPr>
              <a:t>Optional Tagline Goes Here</a:t>
            </a:r>
            <a:r>
              <a:rPr lang="en-US"/>
              <a:t> </a:t>
            </a:r>
            <a:r>
              <a:rPr lang="en-US">
                <a:solidFill>
                  <a:schemeClr val="accent1"/>
                </a:solidFill>
              </a:rPr>
              <a:t>|</a:t>
            </a:r>
            <a:r>
              <a:rPr lang="en-US"/>
              <a:t> </a:t>
            </a:r>
            <a:r>
              <a:rPr lang="en-US">
                <a:solidFill>
                  <a:schemeClr val="tx2"/>
                </a:solidFill>
              </a:rPr>
              <a:t>mn.gov/</a:t>
            </a:r>
            <a:r>
              <a:rPr lang="en-US" err="1">
                <a:solidFill>
                  <a:schemeClr val="tx2"/>
                </a:solidFill>
              </a:rPr>
              <a:t>websiteurl</a:t>
            </a:r>
            <a:endParaRPr lang="en-US">
              <a:solidFill>
                <a:schemeClr val="tx2"/>
              </a:solidFill>
            </a:endParaRPr>
          </a:p>
        </p:txBody>
      </p:sp>
      <p:sp>
        <p:nvSpPr>
          <p:cNvPr id="4" name="Slide Number Placeholder 5"/>
          <p:cNvSpPr>
            <a:spLocks noGrp="1"/>
          </p:cNvSpPr>
          <p:nvPr>
            <p:ph type="sldNum" sz="quarter" idx="11"/>
          </p:nvPr>
        </p:nvSpPr>
        <p:spPr bwMode="black"/>
        <p:txBody>
          <a:bodyPr/>
          <a:lstStyle>
            <a:lvl1pPr>
              <a:defRPr>
                <a:solidFill>
                  <a:schemeClr val="tx2"/>
                </a:solidFill>
              </a:defRPr>
            </a:lvl1pPr>
          </a:lstStyle>
          <a:p>
            <a:fld id="{48F63A3B-78C7-47BE-AE5E-E10140E04643}" type="slidenum">
              <a:rPr lang="en-US" smtClean="0"/>
              <a:pPr/>
              <a:t>‹#›</a:t>
            </a:fld>
            <a:endParaRPr lang="en-US"/>
          </a:p>
        </p:txBody>
      </p:sp>
      <p:sp>
        <p:nvSpPr>
          <p:cNvPr id="6" name="Rectangle 6"/>
          <p:cNvSpPr/>
          <p:nvPr userDrawn="1"/>
        </p:nvSpPr>
        <p:spPr bwMode="white">
          <a:xfrm>
            <a:off x="0" y="0"/>
            <a:ext cx="12192000" cy="1651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Graphic 7" descr="State of Minnesota logo">
            <a:extLst>
              <a:ext uri="{FF2B5EF4-FFF2-40B4-BE49-F238E27FC236}">
                <a16:creationId xmlns:a16="http://schemas.microsoft.com/office/drawing/2014/main" id="{5592C70C-B546-4A40-9C26-6C857E0F9EC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8165472" y="705704"/>
            <a:ext cx="3256627" cy="346770"/>
          </a:xfrm>
          <a:prstGeom prst="rect">
            <a:avLst/>
          </a:prstGeom>
        </p:spPr>
      </p:pic>
    </p:spTree>
    <p:extLst>
      <p:ext uri="{BB962C8B-B14F-4D97-AF65-F5344CB8AC3E}">
        <p14:creationId xmlns:p14="http://schemas.microsoft.com/office/powerpoint/2010/main" val="2146150867"/>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Thank You (Blue Background)">
    <p:spTree>
      <p:nvGrpSpPr>
        <p:cNvPr id="1" name=""/>
        <p:cNvGrpSpPr/>
        <p:nvPr/>
      </p:nvGrpSpPr>
      <p:grpSpPr>
        <a:xfrm>
          <a:off x="0" y="0"/>
          <a:ext cx="0" cy="0"/>
          <a:chOff x="0" y="0"/>
          <a:chExt cx="0" cy="0"/>
        </a:xfrm>
      </p:grpSpPr>
      <p:sp>
        <p:nvSpPr>
          <p:cNvPr id="7" name="Title 1"/>
          <p:cNvSpPr>
            <a:spLocks noGrp="1"/>
          </p:cNvSpPr>
          <p:nvPr>
            <p:ph type="title" hasCustomPrompt="1"/>
          </p:nvPr>
        </p:nvSpPr>
        <p:spPr bwMode="white">
          <a:xfrm>
            <a:off x="838200" y="2212733"/>
            <a:ext cx="10515600" cy="1472163"/>
          </a:xfrm>
        </p:spPr>
        <p:txBody>
          <a:bodyPr>
            <a:noAutofit/>
          </a:bodyPr>
          <a:lstStyle>
            <a:lvl1pPr algn="ctr">
              <a:tabLst>
                <a:tab pos="3770313" algn="l"/>
              </a:tabLst>
              <a:defRPr sz="7000">
                <a:solidFill>
                  <a:schemeClr val="bg1"/>
                </a:solidFill>
              </a:defRPr>
            </a:lvl1pPr>
          </a:lstStyle>
          <a:p>
            <a:r>
              <a:rPr lang="en-US"/>
              <a:t>Add “thank you” here</a:t>
            </a:r>
          </a:p>
        </p:txBody>
      </p:sp>
      <p:sp>
        <p:nvSpPr>
          <p:cNvPr id="11" name="Text Placeholder 6"/>
          <p:cNvSpPr>
            <a:spLocks noGrp="1"/>
          </p:cNvSpPr>
          <p:nvPr>
            <p:ph type="body" sz="quarter" idx="13" hasCustomPrompt="1"/>
          </p:nvPr>
        </p:nvSpPr>
        <p:spPr bwMode="white">
          <a:xfrm>
            <a:off x="838200" y="3684897"/>
            <a:ext cx="10515600" cy="2517600"/>
          </a:xfrm>
        </p:spPr>
        <p:txBody>
          <a:bodyPr anchor="ctr"/>
          <a:lstStyle>
            <a:lvl1pPr marL="0" indent="0" algn="ctr">
              <a:lnSpc>
                <a:spcPct val="100000"/>
              </a:lnSpc>
              <a:spcBef>
                <a:spcPts val="0"/>
              </a:spcBef>
              <a:buNone/>
              <a:defRPr baseline="0">
                <a:solidFill>
                  <a:schemeClr val="bg1"/>
                </a:solidFill>
              </a:defRPr>
            </a:lvl1pPr>
          </a:lstStyle>
          <a:p>
            <a:pPr lvl="0"/>
            <a:r>
              <a:rPr lang="en-US" err="1"/>
              <a:t>Firstname</a:t>
            </a:r>
            <a:r>
              <a:rPr lang="en-US"/>
              <a:t> </a:t>
            </a:r>
            <a:r>
              <a:rPr lang="en-US" err="1"/>
              <a:t>Lastname</a:t>
            </a:r>
            <a:endParaRPr lang="en-US"/>
          </a:p>
          <a:p>
            <a:pPr lvl="0"/>
            <a:r>
              <a:rPr lang="en-US"/>
              <a:t>firstname.lastname@state.mn.us</a:t>
            </a:r>
          </a:p>
          <a:p>
            <a:pPr lvl="0"/>
            <a:r>
              <a:rPr lang="en-US"/>
              <a:t>555-555-5555</a:t>
            </a:r>
          </a:p>
        </p:txBody>
      </p:sp>
      <p:sp>
        <p:nvSpPr>
          <p:cNvPr id="3" name="Date Placeholder 2"/>
          <p:cNvSpPr>
            <a:spLocks noGrp="1"/>
          </p:cNvSpPr>
          <p:nvPr>
            <p:ph type="dt" sz="half" idx="10"/>
          </p:nvPr>
        </p:nvSpPr>
        <p:spPr bwMode="white"/>
        <p:txBody>
          <a:bodyPr/>
          <a:lstStyle>
            <a:lvl1pPr>
              <a:defRPr>
                <a:solidFill>
                  <a:schemeClr val="bg1"/>
                </a:solidFill>
              </a:defRPr>
            </a:lvl1pPr>
          </a:lstStyle>
          <a:p>
            <a:fld id="{30C6F906-A978-49C2-B860-13BC8C358336}" type="datetime1">
              <a:rPr lang="en-US" smtClean="0"/>
              <a:t>8/3/2026</a:t>
            </a:fld>
            <a:endParaRPr lang="en-US"/>
          </a:p>
        </p:txBody>
      </p:sp>
      <p:sp>
        <p:nvSpPr>
          <p:cNvPr id="5" name="Footer Placeholder 4"/>
          <p:cNvSpPr>
            <a:spLocks noGrp="1"/>
          </p:cNvSpPr>
          <p:nvPr>
            <p:ph type="ftr" sz="quarter" idx="12"/>
          </p:nvPr>
        </p:nvSpPr>
        <p:spPr bwMode="white"/>
        <p:txBody>
          <a:bodyPr/>
          <a:lstStyle>
            <a:lvl1pPr>
              <a:defRPr>
                <a:solidFill>
                  <a:schemeClr val="bg1"/>
                </a:solidFill>
              </a:defRPr>
            </a:lvl1pPr>
          </a:lstStyle>
          <a:p>
            <a:r>
              <a:rPr lang="en-US"/>
              <a:t>Optional Tagline Goes Here </a:t>
            </a:r>
            <a:r>
              <a:rPr lang="en-US">
                <a:solidFill>
                  <a:schemeClr val="accent2"/>
                </a:solidFill>
              </a:rPr>
              <a:t>|</a:t>
            </a:r>
            <a:r>
              <a:rPr lang="en-US"/>
              <a:t> mn.gov/</a:t>
            </a:r>
            <a:r>
              <a:rPr lang="en-US" err="1"/>
              <a:t>websiteurl</a:t>
            </a:r>
            <a:endParaRPr lang="en-US"/>
          </a:p>
        </p:txBody>
      </p:sp>
      <p:sp>
        <p:nvSpPr>
          <p:cNvPr id="4" name="Slide Number Placeholder 3"/>
          <p:cNvSpPr>
            <a:spLocks noGrp="1"/>
          </p:cNvSpPr>
          <p:nvPr>
            <p:ph type="sldNum" sz="quarter" idx="11"/>
          </p:nvPr>
        </p:nvSpPr>
        <p:spPr bwMode="white"/>
        <p:txBody>
          <a:bodyPr/>
          <a:lstStyle>
            <a:lvl1pPr>
              <a:defRPr>
                <a:solidFill>
                  <a:schemeClr val="bg1"/>
                </a:solidFill>
              </a:defRPr>
            </a:lvl1pPr>
          </a:lstStyle>
          <a:p>
            <a:fld id="{48F63A3B-78C7-47BE-AE5E-E10140E04643}" type="slidenum">
              <a:rPr lang="en-US" smtClean="0"/>
              <a:pPr/>
              <a:t>‹#›</a:t>
            </a:fld>
            <a:endParaRPr lang="en-US"/>
          </a:p>
        </p:txBody>
      </p:sp>
      <p:sp>
        <p:nvSpPr>
          <p:cNvPr id="8" name="Rectangle 7"/>
          <p:cNvSpPr/>
          <p:nvPr userDrawn="1"/>
        </p:nvSpPr>
        <p:spPr bwMode="white">
          <a:xfrm>
            <a:off x="0" y="0"/>
            <a:ext cx="12192000" cy="1651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Graphic 8" descr="State of Minnesota logo">
            <a:extLst>
              <a:ext uri="{FF2B5EF4-FFF2-40B4-BE49-F238E27FC236}">
                <a16:creationId xmlns:a16="http://schemas.microsoft.com/office/drawing/2014/main" id="{2A40E8AF-55F5-4194-AB93-9716C425792B}"/>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8165472" y="705704"/>
            <a:ext cx="3256627" cy="346770"/>
          </a:xfrm>
          <a:prstGeom prst="rect">
            <a:avLst/>
          </a:prstGeom>
        </p:spPr>
      </p:pic>
    </p:spTree>
    <p:extLst>
      <p:ext uri="{BB962C8B-B14F-4D97-AF65-F5344CB8AC3E}">
        <p14:creationId xmlns:p14="http://schemas.microsoft.com/office/powerpoint/2010/main" val="438615151"/>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userDrawn="1">
  <p:cSld name="Title Slide (Logo Only)">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4188564"/>
            <a:ext cx="12192000" cy="1199223"/>
          </a:xfrm>
          <a:solidFill>
            <a:schemeClr val="accent2"/>
          </a:solidFill>
        </p:spPr>
        <p:txBody>
          <a:bodyPr wrap="square" lIns="182880" tIns="91440" rIns="182880" bIns="91440" spcCol="0" anchor="ctr">
            <a:normAutofit/>
          </a:bodyPr>
          <a:lstStyle>
            <a:lvl1pPr algn="ctr">
              <a:lnSpc>
                <a:spcPct val="90000"/>
              </a:lnSpc>
              <a:defRPr sz="3600" baseline="0">
                <a:solidFill>
                  <a:schemeClr val="tx1"/>
                </a:solidFill>
              </a:defRPr>
            </a:lvl1pPr>
          </a:lstStyle>
          <a:p>
            <a:endParaRPr lang="en-US"/>
          </a:p>
        </p:txBody>
      </p:sp>
      <p:sp>
        <p:nvSpPr>
          <p:cNvPr id="3" name="Rectangle 2"/>
          <p:cNvSpPr/>
          <p:nvPr userDrawn="1"/>
        </p:nvSpPr>
        <p:spPr>
          <a:xfrm>
            <a:off x="0" y="5387787"/>
            <a:ext cx="12192000" cy="147021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n>
                <a:noFill/>
              </a:ln>
              <a:solidFill>
                <a:schemeClr val="tx1"/>
              </a:solidFill>
            </a:endParaRPr>
          </a:p>
        </p:txBody>
      </p:sp>
      <p:sp>
        <p:nvSpPr>
          <p:cNvPr id="18" name="Date Placeholder 17"/>
          <p:cNvSpPr>
            <a:spLocks noGrp="1"/>
          </p:cNvSpPr>
          <p:nvPr>
            <p:ph type="dt" sz="half" idx="15"/>
          </p:nvPr>
        </p:nvSpPr>
        <p:spPr/>
        <p:txBody>
          <a:bodyPr/>
          <a:lstStyle/>
          <a:p>
            <a:fld id="{D7ED242C-24FB-43A0-BCB6-43756FC812F6}" type="datetime1">
              <a:rPr lang="en-US" smtClean="0"/>
              <a:t>8/3/2026</a:t>
            </a:fld>
            <a:endParaRPr lang="en-US"/>
          </a:p>
        </p:txBody>
      </p:sp>
      <p:sp>
        <p:nvSpPr>
          <p:cNvPr id="19" name="Slide Number Placeholder 18"/>
          <p:cNvSpPr>
            <a:spLocks noGrp="1"/>
          </p:cNvSpPr>
          <p:nvPr>
            <p:ph type="sldNum" sz="quarter" idx="16"/>
          </p:nvPr>
        </p:nvSpPr>
        <p:spPr/>
        <p:txBody>
          <a:bodyPr/>
          <a:lstStyle/>
          <a:p>
            <a:fld id="{48F63A3B-78C7-47BE-AE5E-E10140E04643}" type="slidenum">
              <a:rPr lang="en-US" smtClean="0"/>
              <a:pPr/>
              <a:t>‹#›</a:t>
            </a:fld>
            <a:endParaRPr lang="en-US"/>
          </a:p>
        </p:txBody>
      </p:sp>
      <p:sp>
        <p:nvSpPr>
          <p:cNvPr id="6" name="Text Placeholder 5"/>
          <p:cNvSpPr>
            <a:spLocks noGrp="1"/>
          </p:cNvSpPr>
          <p:nvPr>
            <p:ph type="body" sz="quarter" idx="17" hasCustomPrompt="1"/>
          </p:nvPr>
        </p:nvSpPr>
        <p:spPr>
          <a:xfrm>
            <a:off x="0" y="5540375"/>
            <a:ext cx="12192000" cy="579438"/>
          </a:xfrm>
        </p:spPr>
        <p:txBody>
          <a:bodyPr/>
          <a:lstStyle>
            <a:lvl1pPr marL="0" indent="0" algn="ctr">
              <a:buFontTx/>
              <a:buNone/>
              <a:defRPr baseline="0"/>
            </a:lvl1pPr>
          </a:lstStyle>
          <a:p>
            <a:pPr lvl="0"/>
            <a:r>
              <a:rPr lang="en-US"/>
              <a:t>Subtitle</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36795" y="1924967"/>
            <a:ext cx="8518410" cy="1013617"/>
          </a:xfrm>
          <a:prstGeom prst="rect">
            <a:avLst/>
          </a:prstGeom>
        </p:spPr>
      </p:pic>
    </p:spTree>
    <p:extLst>
      <p:ext uri="{BB962C8B-B14F-4D97-AF65-F5344CB8AC3E}">
        <p14:creationId xmlns:p14="http://schemas.microsoft.com/office/powerpoint/2010/main" val="1932726749"/>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userDrawn="1">
  <p:cSld name="Title and Content (Split)">
    <p:bg bwMode="gray">
      <p:bgPr>
        <a:solidFill>
          <a:schemeClr val="bg1"/>
        </a:solidFill>
        <a:effectLst/>
      </p:bgPr>
    </p:bg>
    <p:spTree>
      <p:nvGrpSpPr>
        <p:cNvPr id="1" name=""/>
        <p:cNvGrpSpPr/>
        <p:nvPr/>
      </p:nvGrpSpPr>
      <p:grpSpPr>
        <a:xfrm>
          <a:off x="0" y="0"/>
          <a:ext cx="0" cy="0"/>
          <a:chOff x="0" y="0"/>
          <a:chExt cx="0" cy="0"/>
        </a:xfrm>
      </p:grpSpPr>
      <p:sp>
        <p:nvSpPr>
          <p:cNvPr id="17" name="Rectangle 1"/>
          <p:cNvSpPr/>
          <p:nvPr userDrawn="1"/>
        </p:nvSpPr>
        <p:spPr bwMode="black">
          <a:xfrm>
            <a:off x="0" y="-128"/>
            <a:ext cx="12188952" cy="12161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16" name="Title 2"/>
          <p:cNvSpPr>
            <a:spLocks noGrp="1"/>
          </p:cNvSpPr>
          <p:nvPr>
            <p:ph type="title" hasCustomPrompt="1"/>
          </p:nvPr>
        </p:nvSpPr>
        <p:spPr bwMode="white">
          <a:xfrm>
            <a:off x="838200" y="-1"/>
            <a:ext cx="10515600" cy="1216025"/>
          </a:xfrm>
          <a:noFill/>
        </p:spPr>
        <p:txBody>
          <a:bodyPr lIns="0" rIns="0">
            <a:normAutofit/>
          </a:bodyPr>
          <a:lstStyle>
            <a:lvl1pPr algn="l">
              <a:defRPr sz="3600">
                <a:solidFill>
                  <a:schemeClr val="bg1"/>
                </a:solidFill>
              </a:defRPr>
            </a:lvl1pPr>
          </a:lstStyle>
          <a:p>
            <a:r>
              <a:rPr lang="en-US"/>
              <a:t>Click to edit header</a:t>
            </a:r>
          </a:p>
        </p:txBody>
      </p:sp>
      <p:sp>
        <p:nvSpPr>
          <p:cNvPr id="3" name="Content Placeholder 3"/>
          <p:cNvSpPr>
            <a:spLocks noGrp="1"/>
          </p:cNvSpPr>
          <p:nvPr>
            <p:ph sz="half" idx="1"/>
          </p:nvPr>
        </p:nvSpPr>
        <p:spPr bwMode="gray">
          <a:xfrm>
            <a:off x="838200" y="1594624"/>
            <a:ext cx="5181600" cy="4582339"/>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4"/>
          <p:cNvSpPr>
            <a:spLocks noGrp="1"/>
          </p:cNvSpPr>
          <p:nvPr>
            <p:ph sz="half" idx="2"/>
          </p:nvPr>
        </p:nvSpPr>
        <p:spPr bwMode="gray">
          <a:xfrm>
            <a:off x="6172200" y="1594624"/>
            <a:ext cx="5181600" cy="4582339"/>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5"/>
          <p:cNvSpPr>
            <a:spLocks noGrp="1"/>
          </p:cNvSpPr>
          <p:nvPr>
            <p:ph type="dt" sz="half" idx="10"/>
          </p:nvPr>
        </p:nvSpPr>
        <p:spPr bwMode="black"/>
        <p:txBody>
          <a:bodyPr/>
          <a:lstStyle/>
          <a:p>
            <a:fld id="{90565EBE-5451-4251-A681-4941740E7E47}" type="datetime1">
              <a:rPr lang="en-US" smtClean="0"/>
              <a:t>8/3/2026</a:t>
            </a:fld>
            <a:endParaRPr lang="en-US"/>
          </a:p>
        </p:txBody>
      </p:sp>
      <p:sp>
        <p:nvSpPr>
          <p:cNvPr id="11" name="Footer Placeholder 6"/>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a:t>One Minnesota </a:t>
            </a:r>
            <a:r>
              <a:rPr lang="en-US">
                <a:solidFill>
                  <a:schemeClr val="accent1"/>
                </a:solidFill>
              </a:rPr>
              <a:t>|</a:t>
            </a:r>
            <a:r>
              <a:rPr lang="en-US"/>
              <a:t> mn.gov/URL</a:t>
            </a:r>
          </a:p>
        </p:txBody>
      </p:sp>
      <p:sp>
        <p:nvSpPr>
          <p:cNvPr id="7" name="Slide Number Placeholder 7"/>
          <p:cNvSpPr>
            <a:spLocks noGrp="1"/>
          </p:cNvSpPr>
          <p:nvPr>
            <p:ph type="sldNum" sz="quarter" idx="12"/>
          </p:nvPr>
        </p:nvSpPr>
        <p:spPr bwMode="black"/>
        <p:txBody>
          <a:bodyPr/>
          <a:lstStyle/>
          <a:p>
            <a:fld id="{48F63A3B-78C7-47BE-AE5E-E10140E04643}" type="slidenum">
              <a:rPr lang="en-US" smtClean="0"/>
              <a:t>‹#›</a:t>
            </a:fld>
            <a:endParaRPr lang="en-US"/>
          </a:p>
        </p:txBody>
      </p:sp>
      <p:sp>
        <p:nvSpPr>
          <p:cNvPr id="10" name="Rectangle 8"/>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accent2"/>
              </a:solidFill>
            </a:endParaRPr>
          </a:p>
        </p:txBody>
      </p:sp>
    </p:spTree>
    <p:extLst>
      <p:ext uri="{BB962C8B-B14F-4D97-AF65-F5344CB8AC3E}">
        <p14:creationId xmlns:p14="http://schemas.microsoft.com/office/powerpoint/2010/main" val="3029416707"/>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5937A3-CAEA-38E4-A1F7-66E2E819CA4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A887144-D2E7-40A8-CBC2-0A789067A15B}"/>
              </a:ext>
            </a:extLst>
          </p:cNvPr>
          <p:cNvSpPr>
            <a:spLocks noGrp="1"/>
          </p:cNvSpPr>
          <p:nvPr>
            <p:ph type="dt" sz="half" idx="10"/>
          </p:nvPr>
        </p:nvSpPr>
        <p:spPr/>
        <p:txBody>
          <a:bodyPr/>
          <a:lstStyle/>
          <a:p>
            <a:fld id="{01762F06-7A3D-43D1-BDDC-05D8A4A6AAE9}" type="datetime1">
              <a:rPr lang="en-US" smtClean="0"/>
              <a:t>8/3/2026</a:t>
            </a:fld>
            <a:endParaRPr lang="en-US"/>
          </a:p>
        </p:txBody>
      </p:sp>
      <p:sp>
        <p:nvSpPr>
          <p:cNvPr id="4" name="Footer Placeholder 3">
            <a:extLst>
              <a:ext uri="{FF2B5EF4-FFF2-40B4-BE49-F238E27FC236}">
                <a16:creationId xmlns:a16="http://schemas.microsoft.com/office/drawing/2014/main" id="{93A6B989-818F-3C9F-B9D4-C515AA34B052}"/>
              </a:ext>
            </a:extLst>
          </p:cNvPr>
          <p:cNvSpPr>
            <a:spLocks noGrp="1"/>
          </p:cNvSpPr>
          <p:nvPr>
            <p:ph type="ftr" sz="quarter" idx="11"/>
          </p:nvPr>
        </p:nvSpPr>
        <p:spPr/>
        <p:txBody>
          <a:bodyPr/>
          <a:lstStyle/>
          <a:p>
            <a:r>
              <a:rPr lang="en-US"/>
              <a:t>Optional Tagline Goes Here </a:t>
            </a:r>
            <a:r>
              <a:rPr lang="en-US">
                <a:solidFill>
                  <a:schemeClr val="accent1"/>
                </a:solidFill>
              </a:rPr>
              <a:t>|</a:t>
            </a:r>
            <a:r>
              <a:rPr lang="en-US"/>
              <a:t> mn.gov/websiteurl</a:t>
            </a:r>
          </a:p>
        </p:txBody>
      </p:sp>
      <p:sp>
        <p:nvSpPr>
          <p:cNvPr id="5" name="Slide Number Placeholder 4">
            <a:extLst>
              <a:ext uri="{FF2B5EF4-FFF2-40B4-BE49-F238E27FC236}">
                <a16:creationId xmlns:a16="http://schemas.microsoft.com/office/drawing/2014/main" id="{F7D1747F-9DB0-1EA6-676B-12A6340FEE56}"/>
              </a:ext>
            </a:extLst>
          </p:cNvPr>
          <p:cNvSpPr>
            <a:spLocks noGrp="1"/>
          </p:cNvSpPr>
          <p:nvPr>
            <p:ph type="sldNum" sz="quarter" idx="12"/>
          </p:nvPr>
        </p:nvSpPr>
        <p:spPr/>
        <p:txBody>
          <a:bodyPr/>
          <a:lstStyle/>
          <a:p>
            <a:fld id="{48F63A3B-78C7-47BE-AE5E-E10140E04643}" type="slidenum">
              <a:rPr lang="en-US" smtClean="0"/>
              <a:pPr/>
              <a:t>‹#›</a:t>
            </a:fld>
            <a:endParaRPr lang="en-US"/>
          </a:p>
        </p:txBody>
      </p:sp>
    </p:spTree>
    <p:custDataLst>
      <p:tags r:id="rId1"/>
    </p:custDataLst>
    <p:extLst>
      <p:ext uri="{BB962C8B-B14F-4D97-AF65-F5344CB8AC3E}">
        <p14:creationId xmlns:p14="http://schemas.microsoft.com/office/powerpoint/2010/main" val="12806467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Solid Dark)">
    <p:bg bwMode="black">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bwMode="white">
          <a:xfrm>
            <a:off x="838200" y="152400"/>
            <a:ext cx="10515600" cy="914400"/>
          </a:xfrm>
        </p:spPr>
        <p:txBody>
          <a:bodyPr>
            <a:normAutofit/>
          </a:bodyPr>
          <a:lstStyle>
            <a:lvl1pPr algn="r">
              <a:defRPr sz="3600">
                <a:solidFill>
                  <a:schemeClr val="accent2"/>
                </a:solidFill>
              </a:defRPr>
            </a:lvl1pPr>
          </a:lstStyle>
          <a:p>
            <a:r>
              <a:rPr lang="en-US" dirty="0"/>
              <a:t>Click to edit title</a:t>
            </a:r>
          </a:p>
        </p:txBody>
      </p:sp>
      <p:sp>
        <p:nvSpPr>
          <p:cNvPr id="5" name="Content Placeholder 4"/>
          <p:cNvSpPr>
            <a:spLocks noGrp="1"/>
          </p:cNvSpPr>
          <p:nvPr>
            <p:ph sz="quarter" idx="10"/>
          </p:nvPr>
        </p:nvSpPr>
        <p:spPr bwMode="white">
          <a:xfrm>
            <a:off x="838200" y="1366345"/>
            <a:ext cx="10515600"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4"/>
          <p:cNvSpPr>
            <a:spLocks noGrp="1"/>
          </p:cNvSpPr>
          <p:nvPr>
            <p:ph type="dt" sz="half" idx="11"/>
          </p:nvPr>
        </p:nvSpPr>
        <p:spPr bwMode="white">
          <a:xfrm>
            <a:off x="838200" y="6356350"/>
            <a:ext cx="1358590" cy="365125"/>
          </a:xfrm>
          <a:prstGeom prst="rect">
            <a:avLst/>
          </a:prstGeom>
        </p:spPr>
        <p:txBody>
          <a:bodyPr/>
          <a:lstStyle>
            <a:lvl1pPr>
              <a:defRPr>
                <a:solidFill>
                  <a:schemeClr val="bg1"/>
                </a:solidFill>
              </a:defRPr>
            </a:lvl1pPr>
          </a:lstStyle>
          <a:p>
            <a:fld id="{1F12DF86-D7F6-4A2C-B9B5-EBCAFDD685F8}" type="datetime1">
              <a:rPr lang="en-US" smtClean="0"/>
              <a:t>8/3/2026</a:t>
            </a:fld>
            <a:endParaRPr lang="en-US" dirty="0"/>
          </a:p>
        </p:txBody>
      </p:sp>
      <p:sp>
        <p:nvSpPr>
          <p:cNvPr id="7"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mn.gov/commerce</a:t>
            </a:r>
          </a:p>
        </p:txBody>
      </p:sp>
      <p:sp>
        <p:nvSpPr>
          <p:cNvPr id="9"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8003691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and Content (Solid Dark)">
    <p:bg bwMode="black">
      <p:bgPr>
        <a:gradFill>
          <a:gsLst>
            <a:gs pos="100000">
              <a:schemeClr val="tx1">
                <a:lumMod val="80000"/>
              </a:schemeClr>
            </a:gs>
            <a:gs pos="63000">
              <a:schemeClr val="tx1"/>
            </a:gs>
            <a:gs pos="86000">
              <a:schemeClr val="tx1">
                <a:lumMod val="9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bwMode="white">
          <a:xfrm>
            <a:off x="838200" y="152400"/>
            <a:ext cx="10515600" cy="914400"/>
          </a:xfrm>
        </p:spPr>
        <p:txBody>
          <a:bodyPr>
            <a:normAutofit/>
          </a:bodyPr>
          <a:lstStyle>
            <a:lvl1pPr algn="r">
              <a:defRPr sz="3600">
                <a:solidFill>
                  <a:schemeClr val="accent2"/>
                </a:solidFill>
              </a:defRPr>
            </a:lvl1pPr>
          </a:lstStyle>
          <a:p>
            <a:r>
              <a:rPr lang="en-US" dirty="0"/>
              <a:t>Click to edit title</a:t>
            </a:r>
          </a:p>
        </p:txBody>
      </p:sp>
      <p:sp>
        <p:nvSpPr>
          <p:cNvPr id="5" name="Content Placeholder 4"/>
          <p:cNvSpPr>
            <a:spLocks noGrp="1"/>
          </p:cNvSpPr>
          <p:nvPr>
            <p:ph sz="quarter" idx="10"/>
          </p:nvPr>
        </p:nvSpPr>
        <p:spPr bwMode="white">
          <a:xfrm>
            <a:off x="838200" y="1366345"/>
            <a:ext cx="10515600"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4"/>
          <p:cNvSpPr>
            <a:spLocks noGrp="1"/>
          </p:cNvSpPr>
          <p:nvPr>
            <p:ph type="dt" sz="half" idx="11"/>
          </p:nvPr>
        </p:nvSpPr>
        <p:spPr bwMode="white">
          <a:xfrm>
            <a:off x="838200" y="6356350"/>
            <a:ext cx="1358590" cy="365125"/>
          </a:xfrm>
          <a:prstGeom prst="rect">
            <a:avLst/>
          </a:prstGeom>
        </p:spPr>
        <p:txBody>
          <a:bodyPr/>
          <a:lstStyle>
            <a:lvl1pPr>
              <a:defRPr>
                <a:solidFill>
                  <a:schemeClr val="bg1"/>
                </a:solidFill>
              </a:defRPr>
            </a:lvl1pPr>
          </a:lstStyle>
          <a:p>
            <a:fld id="{4E92997C-08A6-4C3E-B1D9-4C22E877DECC}" type="datetime1">
              <a:rPr lang="en-US" smtClean="0"/>
              <a:t>8/3/2026</a:t>
            </a:fld>
            <a:endParaRPr lang="en-US" dirty="0"/>
          </a:p>
        </p:txBody>
      </p:sp>
      <p:sp>
        <p:nvSpPr>
          <p:cNvPr id="7"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mn.gov/commerce</a:t>
            </a:r>
          </a:p>
        </p:txBody>
      </p:sp>
      <p:sp>
        <p:nvSpPr>
          <p:cNvPr id="9"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41513767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Solid Lt Gray)">
    <p:bg bwMode="auto">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bwMode="black">
          <a:xfrm>
            <a:off x="838200" y="152400"/>
            <a:ext cx="10515600" cy="914400"/>
          </a:xfrm>
        </p:spPr>
        <p:txBody>
          <a:bodyPr>
            <a:normAutofit/>
          </a:bodyPr>
          <a:lstStyle>
            <a:lvl1pPr algn="r">
              <a:defRPr sz="3600">
                <a:solidFill>
                  <a:schemeClr val="accent1"/>
                </a:solidFill>
              </a:defRPr>
            </a:lvl1pPr>
          </a:lstStyle>
          <a:p>
            <a:r>
              <a:rPr lang="en-US" dirty="0"/>
              <a:t>Click to edit title</a:t>
            </a:r>
          </a:p>
        </p:txBody>
      </p:sp>
      <p:sp>
        <p:nvSpPr>
          <p:cNvPr id="5" name="Content Placeholder 4"/>
          <p:cNvSpPr>
            <a:spLocks noGrp="1"/>
          </p:cNvSpPr>
          <p:nvPr>
            <p:ph sz="quarter" idx="10"/>
          </p:nvPr>
        </p:nvSpPr>
        <p:spPr bwMode="black">
          <a:xfrm>
            <a:off x="838200" y="1366345"/>
            <a:ext cx="10515600" cy="4788393"/>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Date Placeholder 3"/>
          <p:cNvSpPr>
            <a:spLocks noGrp="1"/>
          </p:cNvSpPr>
          <p:nvPr>
            <p:ph type="dt" sz="half" idx="2"/>
          </p:nvPr>
        </p:nvSpPr>
        <p:spPr bwMode="black">
          <a:xfrm>
            <a:off x="838200" y="6356350"/>
            <a:ext cx="1358590" cy="365125"/>
          </a:xfrm>
          <a:prstGeom prst="rect">
            <a:avLst/>
          </a:prstGeom>
        </p:spPr>
        <p:txBody>
          <a:bodyPr vert="horz" lIns="91440" tIns="45720" rIns="91440" bIns="45720" rtlCol="0" anchor="ctr"/>
          <a:lstStyle>
            <a:lvl1pPr algn="l">
              <a:defRPr sz="1200">
                <a:solidFill>
                  <a:schemeClr val="tx2"/>
                </a:solidFill>
              </a:defRPr>
            </a:lvl1pPr>
          </a:lstStyle>
          <a:p>
            <a:fld id="{B7C0EBC2-667E-47DC-9766-124575FFB03F}" type="datetime1">
              <a:rPr lang="en-US" smtClean="0"/>
              <a:t>8/3/2026</a:t>
            </a:fld>
            <a:endParaRPr lang="en-US" dirty="0"/>
          </a:p>
        </p:txBody>
      </p:sp>
      <p:sp>
        <p:nvSpPr>
          <p:cNvPr id="11"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a:t>mn.gov/commerce</a:t>
            </a:r>
            <a:endParaRPr lang="en-US" dirty="0"/>
          </a:p>
        </p:txBody>
      </p:sp>
      <p:sp>
        <p:nvSpPr>
          <p:cNvPr id="10" name="Slide Number Placeholder 5"/>
          <p:cNvSpPr>
            <a:spLocks noGrp="1"/>
          </p:cNvSpPr>
          <p:nvPr>
            <p:ph type="sldNum" sz="quarter" idx="4"/>
          </p:nvPr>
        </p:nvSpPr>
        <p:spPr bwMode="black">
          <a:xfrm>
            <a:off x="9891132" y="6356350"/>
            <a:ext cx="1462668" cy="365125"/>
          </a:xfrm>
          <a:prstGeom prst="rect">
            <a:avLst/>
          </a:prstGeom>
        </p:spPr>
        <p:txBody>
          <a:bodyPr vert="horz" lIns="91440" tIns="45720" rIns="91440" bIns="45720" rtlCol="0" anchor="ctr"/>
          <a:lstStyle>
            <a:lvl1pPr algn="r">
              <a:defRPr sz="1200">
                <a:solidFill>
                  <a:schemeClr val="tx2"/>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7025139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itle and Content (Solid Dark)">
    <p:bg bwMode="black">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0" name="Title 1"/>
          <p:cNvSpPr>
            <a:spLocks noGrp="1"/>
          </p:cNvSpPr>
          <p:nvPr>
            <p:ph type="title" hasCustomPrompt="1"/>
          </p:nvPr>
        </p:nvSpPr>
        <p:spPr bwMode="white">
          <a:xfrm>
            <a:off x="838200" y="152400"/>
            <a:ext cx="10515600" cy="914400"/>
          </a:xfrm>
        </p:spPr>
        <p:txBody>
          <a:bodyPr>
            <a:normAutofit/>
          </a:bodyPr>
          <a:lstStyle>
            <a:lvl1pPr algn="r">
              <a:defRPr sz="3600">
                <a:solidFill>
                  <a:schemeClr val="accent2"/>
                </a:solidFill>
              </a:defRPr>
            </a:lvl1pPr>
          </a:lstStyle>
          <a:p>
            <a:r>
              <a:rPr lang="en-US" dirty="0"/>
              <a:t>Click to edit title</a:t>
            </a:r>
          </a:p>
        </p:txBody>
      </p:sp>
      <p:sp>
        <p:nvSpPr>
          <p:cNvPr id="11" name="Content Placeholder 4"/>
          <p:cNvSpPr>
            <a:spLocks noGrp="1"/>
          </p:cNvSpPr>
          <p:nvPr>
            <p:ph sz="quarter" idx="10"/>
          </p:nvPr>
        </p:nvSpPr>
        <p:spPr bwMode="white">
          <a:xfrm>
            <a:off x="838200" y="1366345"/>
            <a:ext cx="6234953"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Picture Placeholder 2"/>
          <p:cNvSpPr>
            <a:spLocks noGrp="1"/>
          </p:cNvSpPr>
          <p:nvPr>
            <p:ph type="pic" sz="quarter" idx="13"/>
          </p:nvPr>
        </p:nvSpPr>
        <p:spPr bwMode="gray">
          <a:xfrm>
            <a:off x="7653566" y="1364826"/>
            <a:ext cx="4538434" cy="4538434"/>
          </a:xfrm>
        </p:spPr>
        <p:txBody>
          <a:bodyPr/>
          <a:lstStyle>
            <a:lvl1pPr>
              <a:buClr>
                <a:schemeClr val="accent2"/>
              </a:buClr>
              <a:defRPr>
                <a:solidFill>
                  <a:schemeClr val="bg1"/>
                </a:solidFill>
              </a:defRPr>
            </a:lvl1pPr>
          </a:lstStyle>
          <a:p>
            <a:r>
              <a:rPr lang="en-US"/>
              <a:t>Click icon to add picture</a:t>
            </a:r>
            <a:endParaRPr lang="en-US" dirty="0"/>
          </a:p>
        </p:txBody>
      </p:sp>
      <p:sp>
        <p:nvSpPr>
          <p:cNvPr id="8" name="Date Placeholder 4"/>
          <p:cNvSpPr>
            <a:spLocks noGrp="1"/>
          </p:cNvSpPr>
          <p:nvPr>
            <p:ph type="dt" sz="half" idx="11"/>
          </p:nvPr>
        </p:nvSpPr>
        <p:spPr bwMode="white">
          <a:xfrm>
            <a:off x="838200" y="6356350"/>
            <a:ext cx="1358590" cy="365125"/>
          </a:xfrm>
          <a:prstGeom prst="rect">
            <a:avLst/>
          </a:prstGeom>
        </p:spPr>
        <p:txBody>
          <a:bodyPr/>
          <a:lstStyle>
            <a:lvl1pPr>
              <a:defRPr>
                <a:solidFill>
                  <a:schemeClr val="bg1"/>
                </a:solidFill>
              </a:defRPr>
            </a:lvl1pPr>
          </a:lstStyle>
          <a:p>
            <a:fld id="{19DFEFE4-D7F6-4199-AA5E-AB5F3890E6A4}" type="datetime1">
              <a:rPr lang="en-US" smtClean="0"/>
              <a:t>8/3/2026</a:t>
            </a:fld>
            <a:endParaRPr lang="en-US" dirty="0"/>
          </a:p>
        </p:txBody>
      </p:sp>
      <p:sp>
        <p:nvSpPr>
          <p:cNvPr id="7"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a:t>mn.gov/commerce</a:t>
            </a:r>
            <a:endParaRPr lang="en-US" dirty="0"/>
          </a:p>
        </p:txBody>
      </p:sp>
      <p:sp>
        <p:nvSpPr>
          <p:cNvPr id="9"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0985713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Title and Content (Solid Dark)">
    <p:bg bwMode="black">
      <p:bgPr>
        <a:gradFill>
          <a:gsLst>
            <a:gs pos="100000">
              <a:schemeClr val="tx1">
                <a:lumMod val="80000"/>
              </a:schemeClr>
            </a:gs>
            <a:gs pos="63000">
              <a:schemeClr val="tx1"/>
            </a:gs>
            <a:gs pos="86000">
              <a:schemeClr val="tx1">
                <a:lumMod val="9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bwMode="white">
          <a:xfrm>
            <a:off x="838200" y="152400"/>
            <a:ext cx="10515600" cy="914400"/>
          </a:xfrm>
        </p:spPr>
        <p:txBody>
          <a:bodyPr>
            <a:normAutofit/>
          </a:bodyPr>
          <a:lstStyle>
            <a:lvl1pPr algn="r">
              <a:defRPr sz="3600">
                <a:solidFill>
                  <a:schemeClr val="accent2"/>
                </a:solidFill>
              </a:defRPr>
            </a:lvl1pPr>
          </a:lstStyle>
          <a:p>
            <a:r>
              <a:rPr lang="en-US" dirty="0"/>
              <a:t>Click to edit title</a:t>
            </a:r>
          </a:p>
        </p:txBody>
      </p:sp>
      <p:sp>
        <p:nvSpPr>
          <p:cNvPr id="10" name="Content Placeholder 4"/>
          <p:cNvSpPr>
            <a:spLocks noGrp="1"/>
          </p:cNvSpPr>
          <p:nvPr>
            <p:ph sz="quarter" idx="10"/>
          </p:nvPr>
        </p:nvSpPr>
        <p:spPr bwMode="white">
          <a:xfrm>
            <a:off x="838200" y="1366345"/>
            <a:ext cx="6234953"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Picture Placeholder 2"/>
          <p:cNvSpPr>
            <a:spLocks noGrp="1"/>
          </p:cNvSpPr>
          <p:nvPr>
            <p:ph type="pic" sz="quarter" idx="13"/>
          </p:nvPr>
        </p:nvSpPr>
        <p:spPr bwMode="gray">
          <a:xfrm>
            <a:off x="7653566" y="1364826"/>
            <a:ext cx="4538434" cy="4538434"/>
          </a:xfrm>
        </p:spPr>
        <p:txBody>
          <a:bodyPr/>
          <a:lstStyle>
            <a:lvl1pPr>
              <a:buClr>
                <a:schemeClr val="accent2"/>
              </a:buClr>
              <a:defRPr>
                <a:solidFill>
                  <a:schemeClr val="bg1"/>
                </a:solidFill>
              </a:defRPr>
            </a:lvl1pPr>
          </a:lstStyle>
          <a:p>
            <a:r>
              <a:rPr lang="en-US"/>
              <a:t>Click icon to add picture</a:t>
            </a:r>
            <a:endParaRPr lang="en-US" dirty="0"/>
          </a:p>
        </p:txBody>
      </p:sp>
      <p:sp>
        <p:nvSpPr>
          <p:cNvPr id="8" name="Date Placeholder 4"/>
          <p:cNvSpPr>
            <a:spLocks noGrp="1"/>
          </p:cNvSpPr>
          <p:nvPr>
            <p:ph type="dt" sz="half" idx="11"/>
          </p:nvPr>
        </p:nvSpPr>
        <p:spPr bwMode="white">
          <a:xfrm>
            <a:off x="838200" y="6356350"/>
            <a:ext cx="1358590" cy="365125"/>
          </a:xfrm>
          <a:prstGeom prst="rect">
            <a:avLst/>
          </a:prstGeom>
        </p:spPr>
        <p:txBody>
          <a:bodyPr/>
          <a:lstStyle>
            <a:lvl1pPr>
              <a:defRPr>
                <a:solidFill>
                  <a:schemeClr val="bg1"/>
                </a:solidFill>
              </a:defRPr>
            </a:lvl1pPr>
          </a:lstStyle>
          <a:p>
            <a:fld id="{40F6108E-7910-4A69-980D-2D0B890A7F99}" type="datetime1">
              <a:rPr lang="en-US" smtClean="0"/>
              <a:t>8/3/2026</a:t>
            </a:fld>
            <a:endParaRPr lang="en-US" dirty="0"/>
          </a:p>
        </p:txBody>
      </p:sp>
      <p:sp>
        <p:nvSpPr>
          <p:cNvPr id="7"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a:t>mn.gov/commerce</a:t>
            </a:r>
            <a:endParaRPr lang="en-US" dirty="0"/>
          </a:p>
        </p:txBody>
      </p:sp>
      <p:sp>
        <p:nvSpPr>
          <p:cNvPr id="9"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9105726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itle and Content (Solid Lt Gray)">
    <p:bg bwMode="auto">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bwMode="black">
          <a:xfrm>
            <a:off x="838200" y="152400"/>
            <a:ext cx="10515600" cy="914400"/>
          </a:xfrm>
        </p:spPr>
        <p:txBody>
          <a:bodyPr>
            <a:normAutofit/>
          </a:bodyPr>
          <a:lstStyle>
            <a:lvl1pPr algn="r">
              <a:defRPr sz="3600">
                <a:solidFill>
                  <a:schemeClr val="accent1"/>
                </a:solidFill>
              </a:defRPr>
            </a:lvl1pPr>
          </a:lstStyle>
          <a:p>
            <a:r>
              <a:rPr lang="en-US" dirty="0"/>
              <a:t>Click to edit title</a:t>
            </a:r>
          </a:p>
        </p:txBody>
      </p:sp>
      <p:sp>
        <p:nvSpPr>
          <p:cNvPr id="7" name="Content Placeholder 4"/>
          <p:cNvSpPr>
            <a:spLocks noGrp="1"/>
          </p:cNvSpPr>
          <p:nvPr>
            <p:ph sz="quarter" idx="10"/>
          </p:nvPr>
        </p:nvSpPr>
        <p:spPr bwMode="black">
          <a:xfrm>
            <a:off x="838200" y="1366345"/>
            <a:ext cx="6234953" cy="4788393"/>
          </a:xfrm>
        </p:spPr>
        <p:txBody>
          <a:bodyPr/>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Picture Placeholder 2"/>
          <p:cNvSpPr>
            <a:spLocks noGrp="1"/>
          </p:cNvSpPr>
          <p:nvPr>
            <p:ph type="pic" sz="quarter" idx="13"/>
          </p:nvPr>
        </p:nvSpPr>
        <p:spPr bwMode="gray">
          <a:xfrm>
            <a:off x="7653566" y="1364826"/>
            <a:ext cx="4538434" cy="4538434"/>
          </a:xfrm>
        </p:spPr>
        <p:txBody>
          <a:bodyPr/>
          <a:lstStyle>
            <a:lvl1pPr>
              <a:buClr>
                <a:schemeClr val="tx1"/>
              </a:buClr>
              <a:defRPr>
                <a:solidFill>
                  <a:schemeClr val="tx1"/>
                </a:solidFill>
              </a:defRPr>
            </a:lvl1pPr>
          </a:lstStyle>
          <a:p>
            <a:r>
              <a:rPr lang="en-US"/>
              <a:t>Click icon to add picture</a:t>
            </a:r>
            <a:endParaRPr lang="en-US" dirty="0"/>
          </a:p>
        </p:txBody>
      </p:sp>
      <p:sp>
        <p:nvSpPr>
          <p:cNvPr id="9" name="Date Placeholder 3"/>
          <p:cNvSpPr>
            <a:spLocks noGrp="1"/>
          </p:cNvSpPr>
          <p:nvPr>
            <p:ph type="dt" sz="half" idx="2"/>
          </p:nvPr>
        </p:nvSpPr>
        <p:spPr bwMode="black">
          <a:xfrm>
            <a:off x="838200" y="6356350"/>
            <a:ext cx="1358590" cy="365125"/>
          </a:xfrm>
          <a:prstGeom prst="rect">
            <a:avLst/>
          </a:prstGeom>
        </p:spPr>
        <p:txBody>
          <a:bodyPr vert="horz" lIns="91440" tIns="45720" rIns="91440" bIns="45720" rtlCol="0" anchor="ctr"/>
          <a:lstStyle>
            <a:lvl1pPr algn="l">
              <a:defRPr sz="1200">
                <a:solidFill>
                  <a:schemeClr val="tx2"/>
                </a:solidFill>
              </a:defRPr>
            </a:lvl1pPr>
          </a:lstStyle>
          <a:p>
            <a:fld id="{88148823-37F6-48B2-A686-BCB68E390DE9}" type="datetime1">
              <a:rPr lang="en-US" smtClean="0"/>
              <a:t>8/3/2026</a:t>
            </a:fld>
            <a:endParaRPr lang="en-US" dirty="0"/>
          </a:p>
        </p:txBody>
      </p:sp>
      <p:sp>
        <p:nvSpPr>
          <p:cNvPr id="11"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10" name="Slide Number Placeholder 5"/>
          <p:cNvSpPr>
            <a:spLocks noGrp="1"/>
          </p:cNvSpPr>
          <p:nvPr>
            <p:ph type="sldNum" sz="quarter" idx="4"/>
          </p:nvPr>
        </p:nvSpPr>
        <p:spPr bwMode="black">
          <a:xfrm>
            <a:off x="9891132" y="6356350"/>
            <a:ext cx="1462668" cy="365125"/>
          </a:xfrm>
          <a:prstGeom prst="rect">
            <a:avLst/>
          </a:prstGeom>
        </p:spPr>
        <p:txBody>
          <a:bodyPr vert="horz" lIns="91440" tIns="45720" rIns="91440" bIns="45720" rtlCol="0" anchor="ctr"/>
          <a:lstStyle>
            <a:lvl1pPr algn="r">
              <a:defRPr sz="1200">
                <a:solidFill>
                  <a:schemeClr val="tx2"/>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9881503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am Page (4 Up)">
    <p:bg bwMode="gray">
      <p:bgRef idx="1001">
        <a:schemeClr val="bg1"/>
      </p:bgRef>
    </p:bg>
    <p:spTree>
      <p:nvGrpSpPr>
        <p:cNvPr id="1" name=""/>
        <p:cNvGrpSpPr/>
        <p:nvPr/>
      </p:nvGrpSpPr>
      <p:grpSpPr>
        <a:xfrm>
          <a:off x="0" y="0"/>
          <a:ext cx="0" cy="0"/>
          <a:chOff x="0" y="0"/>
          <a:chExt cx="0" cy="0"/>
        </a:xfrm>
      </p:grpSpPr>
      <p:sp>
        <p:nvSpPr>
          <p:cNvPr id="18" name="Title 1"/>
          <p:cNvSpPr>
            <a:spLocks noGrp="1"/>
          </p:cNvSpPr>
          <p:nvPr>
            <p:ph type="title" hasCustomPrompt="1"/>
          </p:nvPr>
        </p:nvSpPr>
        <p:spPr bwMode="auto">
          <a:xfrm>
            <a:off x="0" y="1"/>
            <a:ext cx="12192000" cy="1216022"/>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17" name="Rectangle 16"/>
          <p:cNvSpPr/>
          <p:nvPr userDrawn="1"/>
        </p:nvSpPr>
        <p:spPr bwMode="auto">
          <a:xfrm>
            <a:off x="0" y="1216024"/>
            <a:ext cx="12192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Picture Placeholder 2"/>
          <p:cNvSpPr>
            <a:spLocks noGrp="1"/>
          </p:cNvSpPr>
          <p:nvPr>
            <p:ph type="pic" sz="quarter" idx="13" hasCustomPrompt="1"/>
          </p:nvPr>
        </p:nvSpPr>
        <p:spPr bwMode="gray">
          <a:xfrm>
            <a:off x="806332" y="1981899"/>
            <a:ext cx="2094842" cy="2094842"/>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7" name="Text Placeholder 3"/>
          <p:cNvSpPr>
            <a:spLocks noGrp="1"/>
          </p:cNvSpPr>
          <p:nvPr>
            <p:ph type="body" sz="quarter" idx="15" hasCustomPrompt="1"/>
          </p:nvPr>
        </p:nvSpPr>
        <p:spPr bwMode="black">
          <a:xfrm>
            <a:off x="581719" y="4345147"/>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0" name="Picture Placeholder 2"/>
          <p:cNvSpPr>
            <a:spLocks noGrp="1"/>
          </p:cNvSpPr>
          <p:nvPr>
            <p:ph type="pic" sz="quarter" idx="16" hasCustomPrompt="1"/>
          </p:nvPr>
        </p:nvSpPr>
        <p:spPr bwMode="gray">
          <a:xfrm>
            <a:off x="3646176" y="1967573"/>
            <a:ext cx="2094842" cy="2094842"/>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11" name="Text Placeholder 3"/>
          <p:cNvSpPr>
            <a:spLocks noGrp="1"/>
          </p:cNvSpPr>
          <p:nvPr>
            <p:ph type="body" sz="quarter" idx="17" hasCustomPrompt="1"/>
          </p:nvPr>
        </p:nvSpPr>
        <p:spPr bwMode="black">
          <a:xfrm>
            <a:off x="3421563" y="4345147"/>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2" name="Picture Placeholder 2"/>
          <p:cNvSpPr>
            <a:spLocks noGrp="1"/>
          </p:cNvSpPr>
          <p:nvPr>
            <p:ph type="pic" sz="quarter" idx="18" hasCustomPrompt="1"/>
          </p:nvPr>
        </p:nvSpPr>
        <p:spPr bwMode="gray">
          <a:xfrm>
            <a:off x="6486020" y="1967573"/>
            <a:ext cx="2094842" cy="2094842"/>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13" name="Text Placeholder 3"/>
          <p:cNvSpPr>
            <a:spLocks noGrp="1"/>
          </p:cNvSpPr>
          <p:nvPr>
            <p:ph type="body" sz="quarter" idx="19" hasCustomPrompt="1"/>
          </p:nvPr>
        </p:nvSpPr>
        <p:spPr bwMode="black">
          <a:xfrm>
            <a:off x="6261407" y="4345147"/>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4" name="Picture Placeholder 2"/>
          <p:cNvSpPr>
            <a:spLocks noGrp="1"/>
          </p:cNvSpPr>
          <p:nvPr>
            <p:ph type="pic" sz="quarter" idx="20" hasCustomPrompt="1"/>
          </p:nvPr>
        </p:nvSpPr>
        <p:spPr bwMode="gray">
          <a:xfrm>
            <a:off x="9325864" y="1967573"/>
            <a:ext cx="2094842" cy="2094842"/>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15" name="Text Placeholder 3"/>
          <p:cNvSpPr>
            <a:spLocks noGrp="1"/>
          </p:cNvSpPr>
          <p:nvPr>
            <p:ph type="body" sz="quarter" idx="21" hasCustomPrompt="1"/>
          </p:nvPr>
        </p:nvSpPr>
        <p:spPr bwMode="black">
          <a:xfrm>
            <a:off x="9101251" y="4341161"/>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6" name="Rectangle 15"/>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Date Placeholder 2"/>
          <p:cNvSpPr>
            <a:spLocks noGrp="1"/>
          </p:cNvSpPr>
          <p:nvPr>
            <p:ph type="dt" sz="half" idx="10"/>
          </p:nvPr>
        </p:nvSpPr>
        <p:spPr bwMode="black">
          <a:xfrm>
            <a:off x="838200" y="6356350"/>
            <a:ext cx="1358590" cy="365125"/>
          </a:xfrm>
          <a:prstGeom prst="rect">
            <a:avLst/>
          </a:prstGeom>
        </p:spPr>
        <p:txBody>
          <a:bodyPr/>
          <a:lstStyle/>
          <a:p>
            <a:fld id="{AC27460E-ADA4-4312-B54D-F85146C39A61}" type="datetime1">
              <a:rPr lang="en-US" smtClean="0"/>
              <a:t>8/3/2026</a:t>
            </a:fld>
            <a:endParaRPr lang="en-US" dirty="0"/>
          </a:p>
        </p:txBody>
      </p:sp>
      <p:sp>
        <p:nvSpPr>
          <p:cNvPr id="19"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5" name="Slide Number Placeholder 4"/>
          <p:cNvSpPr>
            <a:spLocks noGrp="1"/>
          </p:cNvSpPr>
          <p:nvPr>
            <p:ph type="sldNum" sz="quarter" idx="12"/>
          </p:nvPr>
        </p:nvSpPr>
        <p:spPr bwMode="black"/>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8948543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Logo Only)">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bwMode="auto">
          <a:xfrm>
            <a:off x="0" y="3838936"/>
            <a:ext cx="12192000" cy="1199223"/>
          </a:xfrm>
          <a:solidFill>
            <a:schemeClr val="accent1"/>
          </a:solidFill>
        </p:spPr>
        <p:txBody>
          <a:bodyPr wrap="square" lIns="182880" tIns="91440" rIns="182880" bIns="91440" spcCol="0" anchor="ctr">
            <a:normAutofit/>
          </a:bodyPr>
          <a:lstStyle>
            <a:lvl1pPr algn="ctr">
              <a:lnSpc>
                <a:spcPct val="90000"/>
              </a:lnSpc>
              <a:defRPr sz="3600" baseline="0">
                <a:solidFill>
                  <a:schemeClr val="bg1"/>
                </a:solidFill>
              </a:defRPr>
            </a:lvl1pPr>
          </a:lstStyle>
          <a:p>
            <a:r>
              <a:rPr lang="en-US" dirty="0"/>
              <a:t>Click to enter the slideshow title</a:t>
            </a:r>
          </a:p>
        </p:txBody>
      </p:sp>
      <p:sp>
        <p:nvSpPr>
          <p:cNvPr id="3" name="Rectangle 2"/>
          <p:cNvSpPr/>
          <p:nvPr userDrawn="1"/>
        </p:nvSpPr>
        <p:spPr bwMode="auto">
          <a:xfrm>
            <a:off x="0" y="5038160"/>
            <a:ext cx="12192000" cy="1819840"/>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12" name="Text Placeholder 10"/>
          <p:cNvSpPr>
            <a:spLocks noGrp="1"/>
          </p:cNvSpPr>
          <p:nvPr>
            <p:ph type="body" sz="quarter" idx="14" hasCustomPrompt="1"/>
          </p:nvPr>
        </p:nvSpPr>
        <p:spPr bwMode="black">
          <a:xfrm>
            <a:off x="2802467" y="5644884"/>
            <a:ext cx="6587067" cy="903062"/>
          </a:xfrm>
        </p:spPr>
        <p:txBody>
          <a:bodyPr>
            <a:normAutofit/>
          </a:bodyPr>
          <a:lstStyle>
            <a:lvl1pPr marL="0" indent="0" algn="ctr">
              <a:spcBef>
                <a:spcPts val="0"/>
              </a:spcBef>
              <a:spcAft>
                <a:spcPts val="1000"/>
              </a:spcAft>
              <a:buNone/>
              <a:defRPr sz="1800" baseline="0"/>
            </a:lvl1pPr>
          </a:lstStyle>
          <a:p>
            <a:r>
              <a:rPr lang="en-US" sz="1800" dirty="0" err="1"/>
              <a:t>Firstname</a:t>
            </a:r>
            <a:r>
              <a:rPr lang="en-US" sz="1800" dirty="0"/>
              <a:t> </a:t>
            </a:r>
            <a:r>
              <a:rPr lang="en-US" sz="1800" dirty="0" err="1"/>
              <a:t>Lastname</a:t>
            </a:r>
            <a:r>
              <a:rPr lang="en-US" sz="1800" dirty="0"/>
              <a:t> | Job Title</a:t>
            </a:r>
          </a:p>
          <a:p>
            <a:r>
              <a:rPr lang="en-US" sz="1800" dirty="0"/>
              <a:t>Date</a:t>
            </a:r>
            <a:endParaRPr lang="en-US" dirty="0"/>
          </a:p>
        </p:txBody>
      </p:sp>
      <p:sp>
        <p:nvSpPr>
          <p:cNvPr id="18" name="Date Placeholder 17"/>
          <p:cNvSpPr>
            <a:spLocks noGrp="1"/>
          </p:cNvSpPr>
          <p:nvPr>
            <p:ph type="dt" sz="half" idx="15"/>
          </p:nvPr>
        </p:nvSpPr>
        <p:spPr bwMode="black">
          <a:xfrm>
            <a:off x="838200" y="6356350"/>
            <a:ext cx="1358590" cy="365125"/>
          </a:xfrm>
          <a:prstGeom prst="rect">
            <a:avLst/>
          </a:prstGeom>
        </p:spPr>
        <p:txBody>
          <a:bodyPr/>
          <a:lstStyle>
            <a:lvl1pPr>
              <a:defRPr sz="1400"/>
            </a:lvl1pPr>
          </a:lstStyle>
          <a:p>
            <a:fld id="{583170A9-BBA4-411C-BC84-1842E0BB563A}" type="datetime1">
              <a:rPr lang="en-US" smtClean="0"/>
              <a:t>8/3/2026</a:t>
            </a:fld>
            <a:endParaRPr lang="en-US" dirty="0"/>
          </a:p>
        </p:txBody>
      </p:sp>
      <p:sp>
        <p:nvSpPr>
          <p:cNvPr id="9"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400">
                <a:solidFill>
                  <a:schemeClr val="tx2"/>
                </a:solidFill>
              </a:defRPr>
            </a:lvl1pPr>
          </a:lstStyle>
          <a:p>
            <a:r>
              <a:rPr lang="en-US" dirty="0"/>
              <a:t>mn.gov/commerce</a:t>
            </a:r>
          </a:p>
        </p:txBody>
      </p:sp>
      <p:sp>
        <p:nvSpPr>
          <p:cNvPr id="19" name="Slide Number Placeholder 18"/>
          <p:cNvSpPr>
            <a:spLocks noGrp="1"/>
          </p:cNvSpPr>
          <p:nvPr>
            <p:ph type="sldNum" sz="quarter" idx="16"/>
          </p:nvPr>
        </p:nvSpPr>
        <p:spPr bwMode="black"/>
        <p:txBody>
          <a:bodyPr/>
          <a:lstStyle/>
          <a:p>
            <a:fld id="{48F63A3B-78C7-47BE-AE5E-E10140E04643}" type="slidenum">
              <a:rPr lang="en-US" smtClean="0"/>
              <a:pPr/>
              <a:t>‹#›</a:t>
            </a:fld>
            <a:endParaRPr lang="en-US" dirty="0"/>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3087526" y="687649"/>
            <a:ext cx="6396957" cy="2109940"/>
          </a:xfrm>
          <a:prstGeom prst="rect">
            <a:avLst/>
          </a:prstGeom>
        </p:spPr>
      </p:pic>
    </p:spTree>
    <p:extLst>
      <p:ext uri="{BB962C8B-B14F-4D97-AF65-F5344CB8AC3E}">
        <p14:creationId xmlns:p14="http://schemas.microsoft.com/office/powerpoint/2010/main" val="310276680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am Page (3 Up)">
    <p:spTree>
      <p:nvGrpSpPr>
        <p:cNvPr id="1" name=""/>
        <p:cNvGrpSpPr/>
        <p:nvPr/>
      </p:nvGrpSpPr>
      <p:grpSpPr>
        <a:xfrm>
          <a:off x="0" y="0"/>
          <a:ext cx="0" cy="0"/>
          <a:chOff x="0" y="0"/>
          <a:chExt cx="0" cy="0"/>
        </a:xfrm>
      </p:grpSpPr>
      <p:sp>
        <p:nvSpPr>
          <p:cNvPr id="18" name="Title 1"/>
          <p:cNvSpPr>
            <a:spLocks noGrp="1"/>
          </p:cNvSpPr>
          <p:nvPr>
            <p:ph type="title" hasCustomPrompt="1"/>
          </p:nvPr>
        </p:nvSpPr>
        <p:spPr bwMode="auto">
          <a:xfrm>
            <a:off x="0" y="1"/>
            <a:ext cx="12192000" cy="1216022"/>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17" name="Rectangle 16"/>
          <p:cNvSpPr/>
          <p:nvPr userDrawn="1"/>
        </p:nvSpPr>
        <p:spPr bwMode="auto">
          <a:xfrm>
            <a:off x="0" y="1216024"/>
            <a:ext cx="12192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Picture Placeholder 2"/>
          <p:cNvSpPr>
            <a:spLocks noGrp="1"/>
          </p:cNvSpPr>
          <p:nvPr>
            <p:ph type="pic" sz="quarter" idx="13" hasCustomPrompt="1"/>
          </p:nvPr>
        </p:nvSpPr>
        <p:spPr bwMode="gray">
          <a:xfrm>
            <a:off x="1572814" y="1964392"/>
            <a:ext cx="2332190" cy="2332190"/>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7" name="Text Placeholder 3"/>
          <p:cNvSpPr>
            <a:spLocks noGrp="1"/>
          </p:cNvSpPr>
          <p:nvPr>
            <p:ph type="body" sz="quarter" idx="15" hasCustomPrompt="1"/>
          </p:nvPr>
        </p:nvSpPr>
        <p:spPr bwMode="black">
          <a:xfrm>
            <a:off x="1469225" y="4564988"/>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0" name="Picture Placeholder 2"/>
          <p:cNvSpPr>
            <a:spLocks noGrp="1"/>
          </p:cNvSpPr>
          <p:nvPr>
            <p:ph type="pic" sz="quarter" idx="16" hasCustomPrompt="1"/>
          </p:nvPr>
        </p:nvSpPr>
        <p:spPr bwMode="gray">
          <a:xfrm>
            <a:off x="4824541" y="1964392"/>
            <a:ext cx="2317864" cy="2317864"/>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11" name="Text Placeholder 3"/>
          <p:cNvSpPr>
            <a:spLocks noGrp="1"/>
          </p:cNvSpPr>
          <p:nvPr>
            <p:ph type="body" sz="quarter" idx="17" hasCustomPrompt="1"/>
          </p:nvPr>
        </p:nvSpPr>
        <p:spPr bwMode="black">
          <a:xfrm>
            <a:off x="4712235" y="4564988"/>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2" name="Picture Placeholder 2"/>
          <p:cNvSpPr>
            <a:spLocks noGrp="1"/>
          </p:cNvSpPr>
          <p:nvPr>
            <p:ph type="pic" sz="quarter" idx="18" hasCustomPrompt="1"/>
          </p:nvPr>
        </p:nvSpPr>
        <p:spPr bwMode="gray">
          <a:xfrm>
            <a:off x="8067551" y="1964392"/>
            <a:ext cx="2317864" cy="2317864"/>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13" name="Text Placeholder 3"/>
          <p:cNvSpPr>
            <a:spLocks noGrp="1"/>
          </p:cNvSpPr>
          <p:nvPr>
            <p:ph type="body" sz="quarter" idx="19" hasCustomPrompt="1"/>
          </p:nvPr>
        </p:nvSpPr>
        <p:spPr bwMode="black">
          <a:xfrm>
            <a:off x="7955245" y="4564988"/>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6" name="Rectangle 15"/>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Date Placeholder 2"/>
          <p:cNvSpPr>
            <a:spLocks noGrp="1"/>
          </p:cNvSpPr>
          <p:nvPr>
            <p:ph type="dt" sz="half" idx="10"/>
          </p:nvPr>
        </p:nvSpPr>
        <p:spPr bwMode="black">
          <a:xfrm>
            <a:off x="838200" y="6356350"/>
            <a:ext cx="1358590" cy="365125"/>
          </a:xfrm>
          <a:prstGeom prst="rect">
            <a:avLst/>
          </a:prstGeom>
        </p:spPr>
        <p:txBody>
          <a:bodyPr/>
          <a:lstStyle/>
          <a:p>
            <a:fld id="{9A4DC60D-2A37-478B-B283-D5EFC8A6BDE0}" type="datetime1">
              <a:rPr lang="en-US" smtClean="0"/>
              <a:t>8/3/2026</a:t>
            </a:fld>
            <a:endParaRPr lang="en-US" dirty="0"/>
          </a:p>
        </p:txBody>
      </p:sp>
      <p:sp>
        <p:nvSpPr>
          <p:cNvPr id="19"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5" name="Slide Number Placeholder 4"/>
          <p:cNvSpPr>
            <a:spLocks noGrp="1"/>
          </p:cNvSpPr>
          <p:nvPr>
            <p:ph type="sldNum" sz="quarter" idx="12"/>
          </p:nvPr>
        </p:nvSpPr>
        <p:spPr bwMode="black"/>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04495792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am Page 4-Up White Vertical">
    <p:bg bwMode="gray">
      <p:bgRef idx="1001">
        <a:schemeClr val="bg1"/>
      </p:bgRef>
    </p:bg>
    <p:spTree>
      <p:nvGrpSpPr>
        <p:cNvPr id="1" name=""/>
        <p:cNvGrpSpPr/>
        <p:nvPr/>
      </p:nvGrpSpPr>
      <p:grpSpPr>
        <a:xfrm>
          <a:off x="0" y="0"/>
          <a:ext cx="0" cy="0"/>
          <a:chOff x="0" y="0"/>
          <a:chExt cx="0" cy="0"/>
        </a:xfrm>
      </p:grpSpPr>
      <p:sp>
        <p:nvSpPr>
          <p:cNvPr id="16" name="Title 1"/>
          <p:cNvSpPr>
            <a:spLocks noGrp="1"/>
          </p:cNvSpPr>
          <p:nvPr>
            <p:ph type="title" hasCustomPrompt="1"/>
          </p:nvPr>
        </p:nvSpPr>
        <p:spPr bwMode="auto">
          <a:xfrm>
            <a:off x="0" y="-1"/>
            <a:ext cx="12192000" cy="1216025"/>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6" name="Picture Placeholder 2"/>
          <p:cNvSpPr>
            <a:spLocks noGrp="1"/>
          </p:cNvSpPr>
          <p:nvPr>
            <p:ph type="pic" sz="quarter" idx="13" hasCustomPrompt="1"/>
          </p:nvPr>
        </p:nvSpPr>
        <p:spPr bwMode="gray">
          <a:xfrm>
            <a:off x="806332" y="1981899"/>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7" name="Text Placeholder 3"/>
          <p:cNvSpPr>
            <a:spLocks noGrp="1"/>
          </p:cNvSpPr>
          <p:nvPr>
            <p:ph type="body" sz="quarter" idx="15" hasCustomPrompt="1"/>
          </p:nvPr>
        </p:nvSpPr>
        <p:spPr bwMode="black">
          <a:xfrm>
            <a:off x="581719" y="4345146"/>
            <a:ext cx="2542477" cy="1623853"/>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a:t>Click to edit text</a:t>
            </a:r>
          </a:p>
        </p:txBody>
      </p:sp>
      <p:sp>
        <p:nvSpPr>
          <p:cNvPr id="10" name="Picture Placeholder 2"/>
          <p:cNvSpPr>
            <a:spLocks noGrp="1"/>
          </p:cNvSpPr>
          <p:nvPr>
            <p:ph type="pic" sz="quarter" idx="16" hasCustomPrompt="1"/>
          </p:nvPr>
        </p:nvSpPr>
        <p:spPr bwMode="gray">
          <a:xfrm>
            <a:off x="3646176" y="1967573"/>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1" name="Text Placeholder 3"/>
          <p:cNvSpPr>
            <a:spLocks noGrp="1"/>
          </p:cNvSpPr>
          <p:nvPr>
            <p:ph type="body" sz="quarter" idx="17" hasCustomPrompt="1"/>
          </p:nvPr>
        </p:nvSpPr>
        <p:spPr bwMode="black">
          <a:xfrm>
            <a:off x="3421563" y="4345147"/>
            <a:ext cx="2542477" cy="1623852"/>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a:t>Click to edit text</a:t>
            </a:r>
          </a:p>
        </p:txBody>
      </p:sp>
      <p:sp>
        <p:nvSpPr>
          <p:cNvPr id="12" name="Picture Placeholder 2"/>
          <p:cNvSpPr>
            <a:spLocks noGrp="1"/>
          </p:cNvSpPr>
          <p:nvPr>
            <p:ph type="pic" sz="quarter" idx="18" hasCustomPrompt="1"/>
          </p:nvPr>
        </p:nvSpPr>
        <p:spPr bwMode="gray">
          <a:xfrm>
            <a:off x="6486020" y="1967573"/>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3" name="Text Placeholder 3"/>
          <p:cNvSpPr>
            <a:spLocks noGrp="1"/>
          </p:cNvSpPr>
          <p:nvPr>
            <p:ph type="body" sz="quarter" idx="19" hasCustomPrompt="1"/>
          </p:nvPr>
        </p:nvSpPr>
        <p:spPr bwMode="black">
          <a:xfrm>
            <a:off x="6261407" y="4345147"/>
            <a:ext cx="2542477" cy="1623852"/>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a:t>Click to edit text</a:t>
            </a:r>
          </a:p>
        </p:txBody>
      </p:sp>
      <p:sp>
        <p:nvSpPr>
          <p:cNvPr id="14" name="Picture Placeholder 2"/>
          <p:cNvSpPr>
            <a:spLocks noGrp="1"/>
          </p:cNvSpPr>
          <p:nvPr>
            <p:ph type="pic" sz="quarter" idx="20" hasCustomPrompt="1"/>
          </p:nvPr>
        </p:nvSpPr>
        <p:spPr bwMode="gray">
          <a:xfrm>
            <a:off x="9325864" y="1967573"/>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5" name="Text Placeholder 3"/>
          <p:cNvSpPr>
            <a:spLocks noGrp="1"/>
          </p:cNvSpPr>
          <p:nvPr>
            <p:ph type="body" sz="quarter" idx="21" hasCustomPrompt="1"/>
          </p:nvPr>
        </p:nvSpPr>
        <p:spPr bwMode="black">
          <a:xfrm>
            <a:off x="9101251" y="4341161"/>
            <a:ext cx="2542477" cy="1627838"/>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a:t>Click to edit text</a:t>
            </a:r>
          </a:p>
        </p:txBody>
      </p:sp>
      <p:sp>
        <p:nvSpPr>
          <p:cNvPr id="19" name="Rectangle 18"/>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Date Placeholder 2"/>
          <p:cNvSpPr>
            <a:spLocks noGrp="1"/>
          </p:cNvSpPr>
          <p:nvPr>
            <p:ph type="dt" sz="half" idx="10"/>
          </p:nvPr>
        </p:nvSpPr>
        <p:spPr bwMode="black">
          <a:xfrm>
            <a:off x="838200" y="6356350"/>
            <a:ext cx="1358590" cy="365125"/>
          </a:xfrm>
          <a:prstGeom prst="rect">
            <a:avLst/>
          </a:prstGeom>
        </p:spPr>
        <p:txBody>
          <a:bodyPr/>
          <a:lstStyle/>
          <a:p>
            <a:fld id="{186C4FE6-3116-4F1D-B296-403F0C5F2833}" type="datetime1">
              <a:rPr lang="en-US" smtClean="0"/>
              <a:t>8/3/2026</a:t>
            </a:fld>
            <a:endParaRPr lang="en-US" dirty="0"/>
          </a:p>
        </p:txBody>
      </p:sp>
      <p:sp>
        <p:nvSpPr>
          <p:cNvPr id="20"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5" name="Slide Number Placeholder 4"/>
          <p:cNvSpPr>
            <a:spLocks noGrp="1"/>
          </p:cNvSpPr>
          <p:nvPr>
            <p:ph type="sldNum" sz="quarter" idx="12"/>
          </p:nvPr>
        </p:nvSpPr>
        <p:spPr bwMode="black"/>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2561438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am Page 4-Up Gray BG Horizontal">
    <p:bg bwMode="gray">
      <p:bgRef idx="1001">
        <a:schemeClr val="bg1"/>
      </p:bgRef>
    </p:bg>
    <p:spTree>
      <p:nvGrpSpPr>
        <p:cNvPr id="1" name=""/>
        <p:cNvGrpSpPr/>
        <p:nvPr/>
      </p:nvGrpSpPr>
      <p:grpSpPr>
        <a:xfrm>
          <a:off x="0" y="0"/>
          <a:ext cx="0" cy="0"/>
          <a:chOff x="0" y="0"/>
          <a:chExt cx="0" cy="0"/>
        </a:xfrm>
      </p:grpSpPr>
      <p:sp>
        <p:nvSpPr>
          <p:cNvPr id="18" name="Title 1"/>
          <p:cNvSpPr>
            <a:spLocks noGrp="1"/>
          </p:cNvSpPr>
          <p:nvPr>
            <p:ph type="title" hasCustomPrompt="1"/>
          </p:nvPr>
        </p:nvSpPr>
        <p:spPr bwMode="auto">
          <a:xfrm>
            <a:off x="0" y="-1"/>
            <a:ext cx="12192000" cy="1216023"/>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17" name="Rectangle 16"/>
          <p:cNvSpPr/>
          <p:nvPr userDrawn="1"/>
        </p:nvSpPr>
        <p:spPr bwMode="auto">
          <a:xfrm>
            <a:off x="0" y="1216024"/>
            <a:ext cx="12192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9" name="Picture Placeholder 2"/>
          <p:cNvSpPr>
            <a:spLocks noGrp="1"/>
          </p:cNvSpPr>
          <p:nvPr>
            <p:ph type="pic" sz="quarter" idx="13" hasCustomPrompt="1"/>
          </p:nvPr>
        </p:nvSpPr>
        <p:spPr bwMode="gray">
          <a:xfrm>
            <a:off x="806332" y="1674771"/>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24" name="Text Placeholder 3"/>
          <p:cNvSpPr>
            <a:spLocks noGrp="1"/>
          </p:cNvSpPr>
          <p:nvPr>
            <p:ph type="body" sz="quarter" idx="16"/>
          </p:nvPr>
        </p:nvSpPr>
        <p:spPr bwMode="black">
          <a:xfrm>
            <a:off x="2876550" y="1674772"/>
            <a:ext cx="2866328" cy="1858809"/>
          </a:xfrm>
        </p:spPr>
        <p:txBody>
          <a:bodyPr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23" name="Picture Placeholder 2"/>
          <p:cNvSpPr>
            <a:spLocks noGrp="1"/>
          </p:cNvSpPr>
          <p:nvPr>
            <p:ph type="pic" sz="quarter" idx="14" hasCustomPrompt="1"/>
          </p:nvPr>
        </p:nvSpPr>
        <p:spPr bwMode="gray">
          <a:xfrm>
            <a:off x="806331" y="3939361"/>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4" name="Text Placeholder 3"/>
          <p:cNvSpPr>
            <a:spLocks noGrp="1"/>
          </p:cNvSpPr>
          <p:nvPr>
            <p:ph type="body" sz="quarter" idx="15"/>
          </p:nvPr>
        </p:nvSpPr>
        <p:spPr bwMode="black">
          <a:xfrm>
            <a:off x="2876550" y="3939361"/>
            <a:ext cx="2866328" cy="1858809"/>
          </a:xfrm>
        </p:spPr>
        <p:txBody>
          <a:bodyPr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25" name="Picture Placeholder 2"/>
          <p:cNvSpPr>
            <a:spLocks noGrp="1"/>
          </p:cNvSpPr>
          <p:nvPr>
            <p:ph type="pic" sz="quarter" idx="17" hasCustomPrompt="1"/>
          </p:nvPr>
        </p:nvSpPr>
        <p:spPr bwMode="gray">
          <a:xfrm>
            <a:off x="6199805" y="1674771"/>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26" name="Text Placeholder 3"/>
          <p:cNvSpPr>
            <a:spLocks noGrp="1"/>
          </p:cNvSpPr>
          <p:nvPr>
            <p:ph type="body" sz="quarter" idx="18"/>
          </p:nvPr>
        </p:nvSpPr>
        <p:spPr bwMode="black">
          <a:xfrm>
            <a:off x="8270023" y="1674772"/>
            <a:ext cx="2866328" cy="1858809"/>
          </a:xfrm>
        </p:spPr>
        <p:txBody>
          <a:bodyPr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27" name="Picture Placeholder 2"/>
          <p:cNvSpPr>
            <a:spLocks noGrp="1"/>
          </p:cNvSpPr>
          <p:nvPr>
            <p:ph type="pic" sz="quarter" idx="19" hasCustomPrompt="1"/>
          </p:nvPr>
        </p:nvSpPr>
        <p:spPr bwMode="gray">
          <a:xfrm>
            <a:off x="6199805" y="3939361"/>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28" name="Text Placeholder 3"/>
          <p:cNvSpPr>
            <a:spLocks noGrp="1"/>
          </p:cNvSpPr>
          <p:nvPr>
            <p:ph type="body" sz="quarter" idx="20"/>
          </p:nvPr>
        </p:nvSpPr>
        <p:spPr bwMode="black">
          <a:xfrm>
            <a:off x="8270023" y="3939360"/>
            <a:ext cx="2866328" cy="1858809"/>
          </a:xfrm>
        </p:spPr>
        <p:txBody>
          <a:bodyPr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16" name="Rectangle 15"/>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Date Placeholder 2"/>
          <p:cNvSpPr>
            <a:spLocks noGrp="1"/>
          </p:cNvSpPr>
          <p:nvPr>
            <p:ph type="dt" sz="half" idx="10"/>
          </p:nvPr>
        </p:nvSpPr>
        <p:spPr bwMode="black">
          <a:xfrm>
            <a:off x="838200" y="6356350"/>
            <a:ext cx="1358590" cy="365125"/>
          </a:xfrm>
          <a:prstGeom prst="rect">
            <a:avLst/>
          </a:prstGeom>
        </p:spPr>
        <p:txBody>
          <a:bodyPr/>
          <a:lstStyle/>
          <a:p>
            <a:fld id="{B9F4FA4C-51E8-4FAC-B909-65DFD4705D67}" type="datetime1">
              <a:rPr lang="en-US" smtClean="0"/>
              <a:t>8/3/2026</a:t>
            </a:fld>
            <a:endParaRPr lang="en-US" dirty="0"/>
          </a:p>
        </p:txBody>
      </p:sp>
      <p:sp>
        <p:nvSpPr>
          <p:cNvPr id="29"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5" name="Slide Number Placeholder 4"/>
          <p:cNvSpPr>
            <a:spLocks noGrp="1"/>
          </p:cNvSpPr>
          <p:nvPr>
            <p:ph type="sldNum" sz="quarter" idx="12"/>
          </p:nvPr>
        </p:nvSpPr>
        <p:spPr bwMode="black"/>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62889149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am Page 4 Up White BG Horizontal">
    <p:bg bwMode="gray">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auto">
          <a:xfrm>
            <a:off x="0" y="-1"/>
            <a:ext cx="12192000" cy="1216025"/>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12" name="Picture Placeholder 2"/>
          <p:cNvSpPr>
            <a:spLocks noGrp="1"/>
          </p:cNvSpPr>
          <p:nvPr>
            <p:ph type="pic" sz="quarter" idx="13" hasCustomPrompt="1"/>
          </p:nvPr>
        </p:nvSpPr>
        <p:spPr bwMode="gray">
          <a:xfrm>
            <a:off x="806332" y="167477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5" name="Text Placeholder 3"/>
          <p:cNvSpPr>
            <a:spLocks noGrp="1"/>
          </p:cNvSpPr>
          <p:nvPr>
            <p:ph type="body" sz="quarter" idx="16"/>
          </p:nvPr>
        </p:nvSpPr>
        <p:spPr bwMode="black">
          <a:xfrm>
            <a:off x="2876550" y="1674772"/>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13" name="Picture Placeholder 2"/>
          <p:cNvSpPr>
            <a:spLocks noGrp="1"/>
          </p:cNvSpPr>
          <p:nvPr>
            <p:ph type="pic" sz="quarter" idx="14" hasCustomPrompt="1"/>
          </p:nvPr>
        </p:nvSpPr>
        <p:spPr bwMode="gray">
          <a:xfrm>
            <a:off x="806331" y="393936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4" name="Text Placeholder 3"/>
          <p:cNvSpPr>
            <a:spLocks noGrp="1"/>
          </p:cNvSpPr>
          <p:nvPr>
            <p:ph type="body" sz="quarter" idx="15"/>
          </p:nvPr>
        </p:nvSpPr>
        <p:spPr bwMode="black">
          <a:xfrm>
            <a:off x="2876550" y="3939361"/>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16" name="Picture Placeholder 2"/>
          <p:cNvSpPr>
            <a:spLocks noGrp="1"/>
          </p:cNvSpPr>
          <p:nvPr>
            <p:ph type="pic" sz="quarter" idx="17" hasCustomPrompt="1"/>
          </p:nvPr>
        </p:nvSpPr>
        <p:spPr bwMode="gray">
          <a:xfrm>
            <a:off x="6199805" y="167477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7" name="Text Placeholder 3"/>
          <p:cNvSpPr>
            <a:spLocks noGrp="1"/>
          </p:cNvSpPr>
          <p:nvPr>
            <p:ph type="body" sz="quarter" idx="18"/>
          </p:nvPr>
        </p:nvSpPr>
        <p:spPr bwMode="black">
          <a:xfrm>
            <a:off x="8270023" y="1674772"/>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18" name="Picture Placeholder 2"/>
          <p:cNvSpPr>
            <a:spLocks noGrp="1"/>
          </p:cNvSpPr>
          <p:nvPr>
            <p:ph type="pic" sz="quarter" idx="19" hasCustomPrompt="1"/>
          </p:nvPr>
        </p:nvSpPr>
        <p:spPr bwMode="gray">
          <a:xfrm>
            <a:off x="6199805" y="393936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9" name="Text Placeholder 3"/>
          <p:cNvSpPr>
            <a:spLocks noGrp="1"/>
          </p:cNvSpPr>
          <p:nvPr>
            <p:ph type="body" sz="quarter" idx="20"/>
          </p:nvPr>
        </p:nvSpPr>
        <p:spPr bwMode="black">
          <a:xfrm>
            <a:off x="8270023" y="3939360"/>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8" name="Rectangle 7"/>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Date Placeholder 3"/>
          <p:cNvSpPr>
            <a:spLocks noGrp="1"/>
          </p:cNvSpPr>
          <p:nvPr>
            <p:ph type="dt" sz="half" idx="10"/>
          </p:nvPr>
        </p:nvSpPr>
        <p:spPr bwMode="black">
          <a:xfrm>
            <a:off x="838200" y="6356350"/>
            <a:ext cx="1358590" cy="365125"/>
          </a:xfrm>
          <a:prstGeom prst="rect">
            <a:avLst/>
          </a:prstGeom>
        </p:spPr>
        <p:txBody>
          <a:bodyPr/>
          <a:lstStyle/>
          <a:p>
            <a:fld id="{1CEF465A-5259-4090-9DE7-D9C0063E4495}" type="datetime1">
              <a:rPr lang="en-US" smtClean="0"/>
              <a:t>8/3/2026</a:t>
            </a:fld>
            <a:endParaRPr lang="en-US" dirty="0"/>
          </a:p>
        </p:txBody>
      </p:sp>
      <p:sp>
        <p:nvSpPr>
          <p:cNvPr id="20"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6" name="Slide Number Placeholder 5"/>
          <p:cNvSpPr>
            <a:spLocks noGrp="1"/>
          </p:cNvSpPr>
          <p:nvPr>
            <p:ph type="sldNum" sz="quarter" idx="12"/>
          </p:nvPr>
        </p:nvSpPr>
        <p:spPr bwMode="black"/>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5630711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am Page Duo Gray Horizontal">
    <p:spTree>
      <p:nvGrpSpPr>
        <p:cNvPr id="1" name=""/>
        <p:cNvGrpSpPr/>
        <p:nvPr/>
      </p:nvGrpSpPr>
      <p:grpSpPr>
        <a:xfrm>
          <a:off x="0" y="0"/>
          <a:ext cx="0" cy="0"/>
          <a:chOff x="0" y="0"/>
          <a:chExt cx="0" cy="0"/>
        </a:xfrm>
      </p:grpSpPr>
      <p:sp>
        <p:nvSpPr>
          <p:cNvPr id="13" name="Title 1"/>
          <p:cNvSpPr>
            <a:spLocks noGrp="1"/>
          </p:cNvSpPr>
          <p:nvPr>
            <p:ph type="title" hasCustomPrompt="1"/>
          </p:nvPr>
        </p:nvSpPr>
        <p:spPr bwMode="auto">
          <a:xfrm>
            <a:off x="0" y="-20425"/>
            <a:ext cx="12192000" cy="1236448"/>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17" name="Rectangle 16"/>
          <p:cNvSpPr/>
          <p:nvPr userDrawn="1"/>
        </p:nvSpPr>
        <p:spPr bwMode="auto">
          <a:xfrm>
            <a:off x="0" y="1216024"/>
            <a:ext cx="12192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9" name="Picture Placeholder 2"/>
          <p:cNvSpPr>
            <a:spLocks noGrp="1"/>
          </p:cNvSpPr>
          <p:nvPr>
            <p:ph type="pic" sz="quarter" idx="13" hasCustomPrompt="1"/>
          </p:nvPr>
        </p:nvSpPr>
        <p:spPr bwMode="gray">
          <a:xfrm>
            <a:off x="806332" y="2571729"/>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24" name="Text Placeholder 3"/>
          <p:cNvSpPr>
            <a:spLocks noGrp="1"/>
          </p:cNvSpPr>
          <p:nvPr>
            <p:ph type="body" sz="quarter" idx="16"/>
          </p:nvPr>
        </p:nvSpPr>
        <p:spPr bwMode="black">
          <a:xfrm>
            <a:off x="2876550" y="2571730"/>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25" name="Picture Placeholder 2"/>
          <p:cNvSpPr>
            <a:spLocks noGrp="1"/>
          </p:cNvSpPr>
          <p:nvPr>
            <p:ph type="pic" sz="quarter" idx="17" hasCustomPrompt="1"/>
          </p:nvPr>
        </p:nvSpPr>
        <p:spPr bwMode="gray">
          <a:xfrm>
            <a:off x="6199805" y="2571729"/>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26" name="Text Placeholder 3"/>
          <p:cNvSpPr>
            <a:spLocks noGrp="1"/>
          </p:cNvSpPr>
          <p:nvPr>
            <p:ph type="body" sz="quarter" idx="18"/>
          </p:nvPr>
        </p:nvSpPr>
        <p:spPr bwMode="black">
          <a:xfrm>
            <a:off x="8270023" y="2571730"/>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16" name="Rectangle 15"/>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Date Placeholder 2"/>
          <p:cNvSpPr>
            <a:spLocks noGrp="1"/>
          </p:cNvSpPr>
          <p:nvPr>
            <p:ph type="dt" sz="half" idx="10"/>
          </p:nvPr>
        </p:nvSpPr>
        <p:spPr bwMode="black">
          <a:xfrm>
            <a:off x="838200" y="6356350"/>
            <a:ext cx="1358590" cy="365125"/>
          </a:xfrm>
          <a:prstGeom prst="rect">
            <a:avLst/>
          </a:prstGeom>
        </p:spPr>
        <p:txBody>
          <a:bodyPr/>
          <a:lstStyle/>
          <a:p>
            <a:fld id="{47608DDD-F948-4368-A165-16C6F04A2D04}" type="datetime1">
              <a:rPr lang="en-US" smtClean="0"/>
              <a:t>8/3/2026</a:t>
            </a:fld>
            <a:endParaRPr lang="en-US" dirty="0"/>
          </a:p>
        </p:txBody>
      </p:sp>
      <p:sp>
        <p:nvSpPr>
          <p:cNvPr id="20"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5" name="Slide Number Placeholder 4"/>
          <p:cNvSpPr>
            <a:spLocks noGrp="1"/>
          </p:cNvSpPr>
          <p:nvPr>
            <p:ph type="sldNum" sz="quarter" idx="12"/>
          </p:nvPr>
        </p:nvSpPr>
        <p:spPr bwMode="black"/>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62191903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am Page 2 Up White BG Horizontal">
    <p:bg bwMode="gray">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auto">
          <a:xfrm>
            <a:off x="0" y="-1"/>
            <a:ext cx="12192000" cy="1216025"/>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8" name="Rectangle 7"/>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Picture Placeholder 2"/>
          <p:cNvSpPr>
            <a:spLocks noGrp="1"/>
          </p:cNvSpPr>
          <p:nvPr>
            <p:ph type="pic" sz="quarter" idx="13" hasCustomPrompt="1"/>
          </p:nvPr>
        </p:nvSpPr>
        <p:spPr bwMode="gray">
          <a:xfrm>
            <a:off x="806332" y="2800328"/>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5" name="Text Placeholder 3"/>
          <p:cNvSpPr>
            <a:spLocks noGrp="1"/>
          </p:cNvSpPr>
          <p:nvPr>
            <p:ph type="body" sz="quarter" idx="16"/>
          </p:nvPr>
        </p:nvSpPr>
        <p:spPr bwMode="black">
          <a:xfrm>
            <a:off x="2876550" y="2800329"/>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16" name="Picture Placeholder 2"/>
          <p:cNvSpPr>
            <a:spLocks noGrp="1"/>
          </p:cNvSpPr>
          <p:nvPr>
            <p:ph type="pic" sz="quarter" idx="17" hasCustomPrompt="1"/>
          </p:nvPr>
        </p:nvSpPr>
        <p:spPr bwMode="gray">
          <a:xfrm>
            <a:off x="6199805" y="2800328"/>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7" name="Text Placeholder 3"/>
          <p:cNvSpPr>
            <a:spLocks noGrp="1"/>
          </p:cNvSpPr>
          <p:nvPr>
            <p:ph type="body" sz="quarter" idx="18"/>
          </p:nvPr>
        </p:nvSpPr>
        <p:spPr bwMode="black">
          <a:xfrm>
            <a:off x="8270023" y="2800329"/>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4" name="Date Placeholder 3"/>
          <p:cNvSpPr>
            <a:spLocks noGrp="1"/>
          </p:cNvSpPr>
          <p:nvPr>
            <p:ph type="dt" sz="half" idx="10"/>
          </p:nvPr>
        </p:nvSpPr>
        <p:spPr bwMode="black">
          <a:xfrm>
            <a:off x="838200" y="6356350"/>
            <a:ext cx="1358590" cy="365125"/>
          </a:xfrm>
          <a:prstGeom prst="rect">
            <a:avLst/>
          </a:prstGeom>
        </p:spPr>
        <p:txBody>
          <a:bodyPr/>
          <a:lstStyle/>
          <a:p>
            <a:fld id="{BADC0C9A-9F64-45CB-B67D-0E5818227CB2}" type="datetime1">
              <a:rPr lang="en-US" smtClean="0"/>
              <a:t>8/3/2026</a:t>
            </a:fld>
            <a:endParaRPr lang="en-US" dirty="0"/>
          </a:p>
        </p:txBody>
      </p:sp>
      <p:sp>
        <p:nvSpPr>
          <p:cNvPr id="20"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6" name="Slide Number Placeholder 5"/>
          <p:cNvSpPr>
            <a:spLocks noGrp="1"/>
          </p:cNvSpPr>
          <p:nvPr>
            <p:ph type="sldNum" sz="quarter" idx="12"/>
          </p:nvPr>
        </p:nvSpPr>
        <p:spPr bwMode="black"/>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90951284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Big Image - Red Title">
    <p:bg>
      <p:bgPr>
        <a:solidFill>
          <a:schemeClr val="bg1"/>
        </a:solidFill>
        <a:effectLst/>
      </p:bgPr>
    </p:bg>
    <p:spTree>
      <p:nvGrpSpPr>
        <p:cNvPr id="1" name=""/>
        <p:cNvGrpSpPr/>
        <p:nvPr/>
      </p:nvGrpSpPr>
      <p:grpSpPr>
        <a:xfrm>
          <a:off x="0" y="0"/>
          <a:ext cx="0" cy="0"/>
          <a:chOff x="0" y="0"/>
          <a:chExt cx="0" cy="0"/>
        </a:xfrm>
      </p:grpSpPr>
      <p:sp>
        <p:nvSpPr>
          <p:cNvPr id="4" name="Picture Placeholder 12"/>
          <p:cNvSpPr>
            <a:spLocks noGrp="1"/>
          </p:cNvSpPr>
          <p:nvPr>
            <p:ph type="pic" sz="quarter" idx="10"/>
          </p:nvPr>
        </p:nvSpPr>
        <p:spPr bwMode="gray">
          <a:xfrm>
            <a:off x="0" y="2"/>
            <a:ext cx="12192000" cy="6857998"/>
          </a:xfrm>
        </p:spPr>
        <p:txBody>
          <a:bodyPr/>
          <a:lstStyle/>
          <a:p>
            <a:r>
              <a:rPr lang="en-US"/>
              <a:t>Click icon to add picture</a:t>
            </a:r>
          </a:p>
        </p:txBody>
      </p:sp>
      <p:sp>
        <p:nvSpPr>
          <p:cNvPr id="9" name="Title 1"/>
          <p:cNvSpPr>
            <a:spLocks noGrp="1"/>
          </p:cNvSpPr>
          <p:nvPr>
            <p:ph type="title" hasCustomPrompt="1"/>
          </p:nvPr>
        </p:nvSpPr>
        <p:spPr bwMode="auto">
          <a:xfrm>
            <a:off x="1" y="5638801"/>
            <a:ext cx="12192000" cy="1219200"/>
          </a:xfrm>
          <a:solidFill>
            <a:srgbClr val="003865">
              <a:alpha val="87843"/>
            </a:srgbClr>
          </a:solidFill>
        </p:spPr>
        <p:txBody>
          <a:bodyPr>
            <a:normAutofit/>
          </a:bodyPr>
          <a:lstStyle>
            <a:lvl1pPr algn="ctr">
              <a:defRPr sz="3600">
                <a:solidFill>
                  <a:schemeClr val="bg1"/>
                </a:solidFill>
              </a:defRPr>
            </a:lvl1pPr>
          </a:lstStyle>
          <a:p>
            <a:r>
              <a:rPr lang="en-US" dirty="0"/>
              <a:t>Click to edit title</a:t>
            </a:r>
          </a:p>
        </p:txBody>
      </p:sp>
    </p:spTree>
    <p:extLst>
      <p:ext uri="{BB962C8B-B14F-4D97-AF65-F5344CB8AC3E}">
        <p14:creationId xmlns:p14="http://schemas.microsoft.com/office/powerpoint/2010/main" val="157320688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Big Image - Black Title">
    <p:bg>
      <p:bgPr>
        <a:solidFill>
          <a:schemeClr val="bg1"/>
        </a:solidFill>
        <a:effectLst/>
      </p:bgPr>
    </p:bg>
    <p:spTree>
      <p:nvGrpSpPr>
        <p:cNvPr id="1" name=""/>
        <p:cNvGrpSpPr/>
        <p:nvPr/>
      </p:nvGrpSpPr>
      <p:grpSpPr>
        <a:xfrm>
          <a:off x="0" y="0"/>
          <a:ext cx="0" cy="0"/>
          <a:chOff x="0" y="0"/>
          <a:chExt cx="0" cy="0"/>
        </a:xfrm>
      </p:grpSpPr>
      <p:sp>
        <p:nvSpPr>
          <p:cNvPr id="4" name="Picture Placeholder 12"/>
          <p:cNvSpPr>
            <a:spLocks noGrp="1"/>
          </p:cNvSpPr>
          <p:nvPr>
            <p:ph type="pic" sz="quarter" idx="10"/>
          </p:nvPr>
        </p:nvSpPr>
        <p:spPr bwMode="gray">
          <a:xfrm>
            <a:off x="0" y="2"/>
            <a:ext cx="12192000" cy="6857999"/>
          </a:xfrm>
        </p:spPr>
        <p:txBody>
          <a:bodyPr/>
          <a:lstStyle/>
          <a:p>
            <a:r>
              <a:rPr lang="en-US"/>
              <a:t>Click icon to add picture</a:t>
            </a:r>
          </a:p>
        </p:txBody>
      </p:sp>
      <p:sp>
        <p:nvSpPr>
          <p:cNvPr id="9" name="Title 1"/>
          <p:cNvSpPr>
            <a:spLocks noGrp="1"/>
          </p:cNvSpPr>
          <p:nvPr>
            <p:ph type="title" hasCustomPrompt="1"/>
          </p:nvPr>
        </p:nvSpPr>
        <p:spPr bwMode="gray">
          <a:xfrm>
            <a:off x="1" y="5638801"/>
            <a:ext cx="12192000" cy="1219200"/>
          </a:xfrm>
          <a:solidFill>
            <a:srgbClr val="0D0D0D">
              <a:alpha val="87843"/>
            </a:srgbClr>
          </a:solidFill>
        </p:spPr>
        <p:txBody>
          <a:bodyPr>
            <a:normAutofit/>
          </a:bodyPr>
          <a:lstStyle>
            <a:lvl1pPr algn="ctr">
              <a:defRPr sz="3600">
                <a:solidFill>
                  <a:schemeClr val="bg1"/>
                </a:solidFill>
              </a:defRPr>
            </a:lvl1pPr>
          </a:lstStyle>
          <a:p>
            <a:r>
              <a:rPr lang="en-US" dirty="0"/>
              <a:t>Click to edit title</a:t>
            </a:r>
          </a:p>
        </p:txBody>
      </p:sp>
    </p:spTree>
    <p:extLst>
      <p:ext uri="{BB962C8B-B14F-4D97-AF65-F5344CB8AC3E}">
        <p14:creationId xmlns:p14="http://schemas.microsoft.com/office/powerpoint/2010/main" val="48010951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ig Image - Blue Title">
    <p:bg>
      <p:bgPr>
        <a:solidFill>
          <a:schemeClr val="bg1"/>
        </a:solidFill>
        <a:effectLst/>
      </p:bgPr>
    </p:bg>
    <p:spTree>
      <p:nvGrpSpPr>
        <p:cNvPr id="1" name=""/>
        <p:cNvGrpSpPr/>
        <p:nvPr/>
      </p:nvGrpSpPr>
      <p:grpSpPr>
        <a:xfrm>
          <a:off x="0" y="0"/>
          <a:ext cx="0" cy="0"/>
          <a:chOff x="0" y="0"/>
          <a:chExt cx="0" cy="0"/>
        </a:xfrm>
      </p:grpSpPr>
      <p:sp>
        <p:nvSpPr>
          <p:cNvPr id="4" name="Picture Placeholder 12"/>
          <p:cNvSpPr>
            <a:spLocks noGrp="1"/>
          </p:cNvSpPr>
          <p:nvPr>
            <p:ph type="pic" sz="quarter" idx="10"/>
          </p:nvPr>
        </p:nvSpPr>
        <p:spPr bwMode="gray">
          <a:xfrm>
            <a:off x="0" y="2"/>
            <a:ext cx="12192000" cy="6857999"/>
          </a:xfrm>
        </p:spPr>
        <p:txBody>
          <a:bodyPr/>
          <a:lstStyle/>
          <a:p>
            <a:r>
              <a:rPr lang="en-US"/>
              <a:t>Click icon to add picture</a:t>
            </a:r>
          </a:p>
        </p:txBody>
      </p:sp>
      <p:sp>
        <p:nvSpPr>
          <p:cNvPr id="9" name="Title 1"/>
          <p:cNvSpPr>
            <a:spLocks noGrp="1"/>
          </p:cNvSpPr>
          <p:nvPr>
            <p:ph type="title" hasCustomPrompt="1"/>
          </p:nvPr>
        </p:nvSpPr>
        <p:spPr bwMode="auto">
          <a:xfrm>
            <a:off x="1" y="5638800"/>
            <a:ext cx="12192000" cy="1219200"/>
          </a:xfrm>
          <a:solidFill>
            <a:srgbClr val="78BE21">
              <a:alpha val="87843"/>
            </a:srgbClr>
          </a:solidFill>
        </p:spPr>
        <p:txBody>
          <a:bodyPr>
            <a:normAutofit/>
          </a:bodyPr>
          <a:lstStyle>
            <a:lvl1pPr algn="ctr">
              <a:defRPr sz="3600">
                <a:solidFill>
                  <a:schemeClr val="tx2"/>
                </a:solidFill>
              </a:defRPr>
            </a:lvl1pPr>
          </a:lstStyle>
          <a:p>
            <a:r>
              <a:rPr lang="en-US" dirty="0"/>
              <a:t>Click to edit title</a:t>
            </a:r>
          </a:p>
        </p:txBody>
      </p:sp>
    </p:spTree>
    <p:extLst>
      <p:ext uri="{BB962C8B-B14F-4D97-AF65-F5344CB8AC3E}">
        <p14:creationId xmlns:p14="http://schemas.microsoft.com/office/powerpoint/2010/main" val="269478504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de - Gray Background">
    <p:bg bwMode="auto">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12" name="Rectangle 11"/>
          <p:cNvSpPr/>
          <p:nvPr userDrawn="1"/>
        </p:nvSpPr>
        <p:spPr bwMode="white">
          <a:xfrm>
            <a:off x="0" y="0"/>
            <a:ext cx="12192000" cy="11597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p:cNvSpPr>
            <a:spLocks noGrp="1"/>
          </p:cNvSpPr>
          <p:nvPr>
            <p:ph type="title" hasCustomPrompt="1"/>
          </p:nvPr>
        </p:nvSpPr>
        <p:spPr bwMode="black">
          <a:xfrm>
            <a:off x="838200" y="152400"/>
            <a:ext cx="10515600" cy="914400"/>
          </a:xfrm>
        </p:spPr>
        <p:txBody>
          <a:bodyPr>
            <a:normAutofit/>
          </a:bodyPr>
          <a:lstStyle>
            <a:lvl1pPr algn="r">
              <a:defRPr sz="3600">
                <a:solidFill>
                  <a:schemeClr val="accent1"/>
                </a:solidFill>
              </a:defRPr>
            </a:lvl1pPr>
          </a:lstStyle>
          <a:p>
            <a:r>
              <a:rPr lang="en-US" dirty="0"/>
              <a:t>Code Demo (Click to Edit)</a:t>
            </a:r>
          </a:p>
        </p:txBody>
      </p:sp>
      <p:sp>
        <p:nvSpPr>
          <p:cNvPr id="10" name="Table Placeholder 8"/>
          <p:cNvSpPr>
            <a:spLocks noGrp="1"/>
          </p:cNvSpPr>
          <p:nvPr>
            <p:ph type="tbl" sz="quarter" idx="13"/>
          </p:nvPr>
        </p:nvSpPr>
        <p:spPr bwMode="gray">
          <a:xfrm>
            <a:off x="2032000" y="2233262"/>
            <a:ext cx="8128000" cy="2966751"/>
          </a:xfrm>
        </p:spPr>
        <p:txBody>
          <a:bodyPr/>
          <a:lstStyle/>
          <a:p>
            <a:r>
              <a:rPr lang="en-US"/>
              <a:t>Click icon to add table</a:t>
            </a:r>
          </a:p>
        </p:txBody>
      </p:sp>
      <p:sp>
        <p:nvSpPr>
          <p:cNvPr id="8" name="Date Placeholder 4"/>
          <p:cNvSpPr>
            <a:spLocks noGrp="1"/>
          </p:cNvSpPr>
          <p:nvPr>
            <p:ph type="dt" sz="half" idx="11"/>
          </p:nvPr>
        </p:nvSpPr>
        <p:spPr bwMode="black">
          <a:xfrm>
            <a:off x="838200" y="6356350"/>
            <a:ext cx="1358590" cy="365125"/>
          </a:xfrm>
          <a:prstGeom prst="rect">
            <a:avLst/>
          </a:prstGeom>
        </p:spPr>
        <p:txBody>
          <a:bodyPr/>
          <a:lstStyle/>
          <a:p>
            <a:fld id="{9A4DED76-FA01-44A8-9606-D0E453383391}" type="datetime1">
              <a:rPr lang="en-US" smtClean="0"/>
              <a:t>8/3/2026</a:t>
            </a:fld>
            <a:endParaRPr lang="en-US" dirty="0"/>
          </a:p>
        </p:txBody>
      </p:sp>
      <p:sp>
        <p:nvSpPr>
          <p:cNvPr id="7"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9" name="Slide Number Placeholder 6"/>
          <p:cNvSpPr>
            <a:spLocks noGrp="1"/>
          </p:cNvSpPr>
          <p:nvPr>
            <p:ph type="sldNum" sz="quarter" idx="12"/>
          </p:nvPr>
        </p:nvSpPr>
        <p:spPr bwMode="black">
          <a:xfrm>
            <a:off x="9891132" y="6356350"/>
            <a:ext cx="1462668" cy="365125"/>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6006025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hoto)">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bwMode="auto">
          <a:xfrm>
            <a:off x="0" y="3477837"/>
            <a:ext cx="12192000" cy="1295182"/>
          </a:xfrm>
          <a:solidFill>
            <a:schemeClr val="accent1"/>
          </a:solidFill>
        </p:spPr>
        <p:txBody>
          <a:bodyPr wrap="square" lIns="182880" tIns="91440" rIns="182880" bIns="91440" anchor="ctr">
            <a:normAutofit/>
          </a:bodyPr>
          <a:lstStyle>
            <a:lvl1pPr algn="ctr">
              <a:defRPr sz="3600">
                <a:solidFill>
                  <a:schemeClr val="bg1"/>
                </a:solidFill>
              </a:defRPr>
            </a:lvl1pPr>
          </a:lstStyle>
          <a:p>
            <a:r>
              <a:rPr lang="en-US" dirty="0"/>
              <a:t>Click to enter the slideshow title</a:t>
            </a:r>
          </a:p>
        </p:txBody>
      </p:sp>
      <p:sp>
        <p:nvSpPr>
          <p:cNvPr id="3" name="Rectangle 2"/>
          <p:cNvSpPr/>
          <p:nvPr userDrawn="1"/>
        </p:nvSpPr>
        <p:spPr bwMode="auto">
          <a:xfrm>
            <a:off x="0" y="4773019"/>
            <a:ext cx="12192000" cy="2084981"/>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12" name="Text Placeholder 10"/>
          <p:cNvSpPr>
            <a:spLocks noGrp="1"/>
          </p:cNvSpPr>
          <p:nvPr>
            <p:ph type="body" sz="quarter" idx="14" hasCustomPrompt="1"/>
          </p:nvPr>
        </p:nvSpPr>
        <p:spPr bwMode="black">
          <a:xfrm>
            <a:off x="2802467" y="5041204"/>
            <a:ext cx="6587067" cy="1097128"/>
          </a:xfrm>
        </p:spPr>
        <p:txBody>
          <a:bodyPr>
            <a:normAutofit/>
          </a:bodyPr>
          <a:lstStyle>
            <a:lvl1pPr marL="0" indent="0" algn="ctr">
              <a:spcBef>
                <a:spcPts val="0"/>
              </a:spcBef>
              <a:buNone/>
              <a:defRPr sz="1800" baseline="0"/>
            </a:lvl1pPr>
          </a:lstStyle>
          <a:p>
            <a:r>
              <a:rPr lang="en-US" sz="1800" dirty="0" err="1"/>
              <a:t>Firstname</a:t>
            </a:r>
            <a:r>
              <a:rPr lang="en-US" sz="1800" dirty="0"/>
              <a:t> </a:t>
            </a:r>
            <a:r>
              <a:rPr lang="en-US" sz="1800" dirty="0" err="1"/>
              <a:t>Lastname</a:t>
            </a:r>
            <a:r>
              <a:rPr lang="en-US" sz="1800" dirty="0"/>
              <a:t> | Job Title</a:t>
            </a:r>
          </a:p>
          <a:p>
            <a:r>
              <a:rPr lang="en-US" sz="1800" dirty="0"/>
              <a:t>Date</a:t>
            </a:r>
            <a:endParaRPr lang="en-US"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gray">
          <a:xfrm>
            <a:off x="457806" y="5878286"/>
            <a:ext cx="3774305" cy="541749"/>
          </a:xfrm>
          <a:prstGeom prst="rect">
            <a:avLst/>
          </a:prstGeom>
        </p:spPr>
      </p:pic>
      <p:sp>
        <p:nvSpPr>
          <p:cNvPr id="9" name="Footer Placeholder 4"/>
          <p:cNvSpPr>
            <a:spLocks noGrp="1"/>
          </p:cNvSpPr>
          <p:nvPr>
            <p:ph type="ftr" sz="quarter" idx="3"/>
          </p:nvPr>
        </p:nvSpPr>
        <p:spPr bwMode="black">
          <a:xfrm>
            <a:off x="6253560" y="6138332"/>
            <a:ext cx="5587647" cy="365125"/>
          </a:xfrm>
          <a:prstGeom prst="rect">
            <a:avLst/>
          </a:prstGeom>
        </p:spPr>
        <p:txBody>
          <a:bodyPr anchor="b"/>
          <a:lstStyle>
            <a:lvl1pPr algn="r">
              <a:defRPr sz="1200">
                <a:solidFill>
                  <a:schemeClr val="tx2"/>
                </a:solidFill>
              </a:defRPr>
            </a:lvl1pPr>
          </a:lstStyle>
          <a:p>
            <a:r>
              <a:rPr lang="en-US" dirty="0"/>
              <a:t>mn.gov/commerce</a:t>
            </a:r>
          </a:p>
        </p:txBody>
      </p:sp>
      <p:sp>
        <p:nvSpPr>
          <p:cNvPr id="6" name="Picture Placeholder 5"/>
          <p:cNvSpPr>
            <a:spLocks noGrp="1"/>
          </p:cNvSpPr>
          <p:nvPr>
            <p:ph type="pic" sz="quarter" idx="17"/>
          </p:nvPr>
        </p:nvSpPr>
        <p:spPr bwMode="gray">
          <a:xfrm>
            <a:off x="0" y="0"/>
            <a:ext cx="12192000" cy="3380732"/>
          </a:xfrm>
        </p:spPr>
        <p:txBody>
          <a:bodyPr/>
          <a:lstStyle/>
          <a:p>
            <a:r>
              <a:rPr lang="en-US"/>
              <a:t>Click icon to add picture</a:t>
            </a:r>
            <a:endParaRPr lang="en-US" dirty="0"/>
          </a:p>
        </p:txBody>
      </p:sp>
    </p:spTree>
    <p:extLst>
      <p:ext uri="{BB962C8B-B14F-4D97-AF65-F5344CB8AC3E}">
        <p14:creationId xmlns:p14="http://schemas.microsoft.com/office/powerpoint/2010/main" val="57507768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7_Title and Content (Solid Dark)">
    <p:bg bwMode="black">
      <p:bgPr>
        <a:gradFill>
          <a:gsLst>
            <a:gs pos="100000">
              <a:schemeClr val="tx1">
                <a:lumMod val="80000"/>
              </a:schemeClr>
            </a:gs>
            <a:gs pos="63000">
              <a:schemeClr val="tx1"/>
            </a:gs>
            <a:gs pos="86000">
              <a:schemeClr val="tx1">
                <a:lumMod val="9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2" name="Rectangle 11"/>
          <p:cNvSpPr/>
          <p:nvPr userDrawn="1"/>
        </p:nvSpPr>
        <p:spPr bwMode="white">
          <a:xfrm>
            <a:off x="0" y="0"/>
            <a:ext cx="12192000" cy="11597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
          <p:cNvSpPr>
            <a:spLocks noGrp="1"/>
          </p:cNvSpPr>
          <p:nvPr>
            <p:ph type="title" hasCustomPrompt="1"/>
          </p:nvPr>
        </p:nvSpPr>
        <p:spPr bwMode="black">
          <a:xfrm>
            <a:off x="838200" y="152400"/>
            <a:ext cx="10515600" cy="914400"/>
          </a:xfrm>
        </p:spPr>
        <p:txBody>
          <a:bodyPr>
            <a:normAutofit/>
          </a:bodyPr>
          <a:lstStyle>
            <a:lvl1pPr algn="r">
              <a:defRPr sz="3600">
                <a:solidFill>
                  <a:schemeClr val="accent1"/>
                </a:solidFill>
              </a:defRPr>
            </a:lvl1pPr>
          </a:lstStyle>
          <a:p>
            <a:r>
              <a:rPr lang="en-US" dirty="0"/>
              <a:t>Code Demo (Click to Edit)</a:t>
            </a:r>
          </a:p>
        </p:txBody>
      </p:sp>
      <p:sp>
        <p:nvSpPr>
          <p:cNvPr id="14" name="Table Placeholder 8"/>
          <p:cNvSpPr>
            <a:spLocks noGrp="1"/>
          </p:cNvSpPr>
          <p:nvPr>
            <p:ph type="tbl" sz="quarter" idx="13"/>
          </p:nvPr>
        </p:nvSpPr>
        <p:spPr bwMode="gray">
          <a:xfrm>
            <a:off x="2032000" y="2233262"/>
            <a:ext cx="8128000" cy="2966751"/>
          </a:xfrm>
        </p:spPr>
        <p:txBody>
          <a:bodyPr/>
          <a:lstStyle>
            <a:lvl1pPr>
              <a:buClr>
                <a:schemeClr val="accent2"/>
              </a:buClr>
              <a:defRPr>
                <a:solidFill>
                  <a:schemeClr val="bg1"/>
                </a:solidFill>
              </a:defRPr>
            </a:lvl1pPr>
          </a:lstStyle>
          <a:p>
            <a:r>
              <a:rPr lang="en-US"/>
              <a:t>Click icon to add table</a:t>
            </a:r>
            <a:endParaRPr lang="en-US" dirty="0"/>
          </a:p>
        </p:txBody>
      </p:sp>
      <p:sp>
        <p:nvSpPr>
          <p:cNvPr id="8" name="Date Placeholder 4"/>
          <p:cNvSpPr>
            <a:spLocks noGrp="1"/>
          </p:cNvSpPr>
          <p:nvPr>
            <p:ph type="dt" sz="half" idx="11"/>
          </p:nvPr>
        </p:nvSpPr>
        <p:spPr bwMode="white">
          <a:xfrm>
            <a:off x="838200" y="6356350"/>
            <a:ext cx="1358590" cy="365125"/>
          </a:xfrm>
          <a:prstGeom prst="rect">
            <a:avLst/>
          </a:prstGeom>
        </p:spPr>
        <p:txBody>
          <a:bodyPr/>
          <a:lstStyle>
            <a:lvl1pPr>
              <a:defRPr>
                <a:solidFill>
                  <a:schemeClr val="bg1"/>
                </a:solidFill>
              </a:defRPr>
            </a:lvl1pPr>
          </a:lstStyle>
          <a:p>
            <a:fld id="{09E2F9B8-5E68-4E4F-B17C-2A863C72D5CF}" type="datetime1">
              <a:rPr lang="en-US" smtClean="0"/>
              <a:t>8/3/2026</a:t>
            </a:fld>
            <a:endParaRPr lang="en-US" dirty="0"/>
          </a:p>
        </p:txBody>
      </p:sp>
      <p:sp>
        <p:nvSpPr>
          <p:cNvPr id="7"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mn.gov/commerce</a:t>
            </a:r>
          </a:p>
        </p:txBody>
      </p:sp>
      <p:sp>
        <p:nvSpPr>
          <p:cNvPr id="9"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98040906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5_Title and Content (Solid Dark)">
    <p:bg bwMode="black">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bwMode="white">
          <a:xfrm>
            <a:off x="815897" y="287066"/>
            <a:ext cx="3521927" cy="2734914"/>
          </a:xfrm>
        </p:spPr>
        <p:txBody>
          <a:bodyPr/>
          <a:lstStyle>
            <a:lvl1pPr>
              <a:defRPr b="0">
                <a:solidFill>
                  <a:schemeClr val="accent2"/>
                </a:solidFill>
              </a:defRPr>
            </a:lvl1pPr>
          </a:lstStyle>
          <a:p>
            <a:r>
              <a:rPr lang="en-US" dirty="0"/>
              <a:t>Click to edit title</a:t>
            </a:r>
          </a:p>
        </p:txBody>
      </p:sp>
      <p:sp>
        <p:nvSpPr>
          <p:cNvPr id="15" name="Text Placeholder 3"/>
          <p:cNvSpPr>
            <a:spLocks noGrp="1"/>
          </p:cNvSpPr>
          <p:nvPr>
            <p:ph type="body" sz="quarter" idx="13"/>
          </p:nvPr>
        </p:nvSpPr>
        <p:spPr bwMode="white">
          <a:xfrm>
            <a:off x="815975" y="3211513"/>
            <a:ext cx="3521849" cy="2475609"/>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4976787" y="504855"/>
            <a:ext cx="9618920" cy="5413315"/>
          </a:xfrm>
          <a:prstGeom prst="rect">
            <a:avLst/>
          </a:prstGeom>
          <a:ln>
            <a:noFill/>
          </a:ln>
          <a:effectLst>
            <a:outerShdw blurRad="292100" dist="139700" dir="2700000" algn="tl" rotWithShape="0">
              <a:srgbClr val="333333">
                <a:alpha val="65000"/>
              </a:srgbClr>
            </a:outerShdw>
          </a:effectLst>
        </p:spPr>
      </p:pic>
      <p:sp>
        <p:nvSpPr>
          <p:cNvPr id="16" name="Picture Placeholder 12" descr="Screenshot"/>
          <p:cNvSpPr>
            <a:spLocks noGrp="1"/>
          </p:cNvSpPr>
          <p:nvPr>
            <p:ph type="pic" sz="quarter" idx="10" hasCustomPrompt="1"/>
          </p:nvPr>
        </p:nvSpPr>
        <p:spPr bwMode="gray">
          <a:xfrm>
            <a:off x="4976787" y="1067565"/>
            <a:ext cx="9516215" cy="4850604"/>
          </a:xfrm>
        </p:spPr>
        <p:txBody>
          <a:bodyPr/>
          <a:lstStyle>
            <a:lvl1pPr>
              <a:defRPr/>
            </a:lvl1pPr>
          </a:lstStyle>
          <a:p>
            <a:r>
              <a:rPr lang="en-US" dirty="0"/>
              <a:t>Click icon to insert screenshot</a:t>
            </a:r>
          </a:p>
        </p:txBody>
      </p:sp>
      <p:sp>
        <p:nvSpPr>
          <p:cNvPr id="8" name="Date Placeholder 4"/>
          <p:cNvSpPr>
            <a:spLocks noGrp="1"/>
          </p:cNvSpPr>
          <p:nvPr>
            <p:ph type="dt" sz="half" idx="11"/>
          </p:nvPr>
        </p:nvSpPr>
        <p:spPr bwMode="white">
          <a:xfrm>
            <a:off x="838200" y="6356350"/>
            <a:ext cx="1358590" cy="365125"/>
          </a:xfrm>
          <a:prstGeom prst="rect">
            <a:avLst/>
          </a:prstGeom>
        </p:spPr>
        <p:txBody>
          <a:bodyPr/>
          <a:lstStyle>
            <a:lvl1pPr>
              <a:defRPr>
                <a:solidFill>
                  <a:schemeClr val="bg1"/>
                </a:solidFill>
              </a:defRPr>
            </a:lvl1pPr>
          </a:lstStyle>
          <a:p>
            <a:fld id="{C7609DCC-8A28-413C-950B-AC617C3E70E0}" type="datetime1">
              <a:rPr lang="en-US" smtClean="0"/>
              <a:t>8/3/2026</a:t>
            </a:fld>
            <a:endParaRPr lang="en-US" dirty="0"/>
          </a:p>
        </p:txBody>
      </p:sp>
      <p:sp>
        <p:nvSpPr>
          <p:cNvPr id="7"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mn.gov/commerce</a:t>
            </a:r>
          </a:p>
        </p:txBody>
      </p:sp>
      <p:sp>
        <p:nvSpPr>
          <p:cNvPr id="9"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83363192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6_Title and Content (Solid Dark)">
    <p:bg bwMode="black">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0" name="Title 1"/>
          <p:cNvSpPr>
            <a:spLocks noGrp="1"/>
          </p:cNvSpPr>
          <p:nvPr>
            <p:ph type="title" hasCustomPrompt="1"/>
          </p:nvPr>
        </p:nvSpPr>
        <p:spPr bwMode="white">
          <a:xfrm>
            <a:off x="838200" y="152400"/>
            <a:ext cx="10515600" cy="914400"/>
          </a:xfrm>
        </p:spPr>
        <p:txBody>
          <a:bodyPr>
            <a:normAutofit/>
          </a:bodyPr>
          <a:lstStyle>
            <a:lvl1pPr algn="r">
              <a:defRPr sz="3600">
                <a:solidFill>
                  <a:schemeClr val="accent2"/>
                </a:solidFill>
              </a:defRPr>
            </a:lvl1pPr>
          </a:lstStyle>
          <a:p>
            <a:r>
              <a:rPr lang="en-US" dirty="0"/>
              <a:t>Click to edit title</a:t>
            </a:r>
          </a:p>
        </p:txBody>
      </p:sp>
      <p:sp>
        <p:nvSpPr>
          <p:cNvPr id="11" name="Text Placeholder 3"/>
          <p:cNvSpPr>
            <a:spLocks noGrp="1"/>
          </p:cNvSpPr>
          <p:nvPr>
            <p:ph type="body" sz="quarter" idx="13"/>
          </p:nvPr>
        </p:nvSpPr>
        <p:spPr bwMode="white">
          <a:xfrm>
            <a:off x="815895" y="1365203"/>
            <a:ext cx="10555696" cy="156718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1373458" y="3222702"/>
            <a:ext cx="9387470" cy="5283060"/>
          </a:xfrm>
          <a:prstGeom prst="rect">
            <a:avLst/>
          </a:prstGeom>
          <a:ln>
            <a:noFill/>
          </a:ln>
          <a:effectLst>
            <a:outerShdw blurRad="292100" dist="139700" dir="2700000" algn="tl" rotWithShape="0">
              <a:srgbClr val="333333">
                <a:alpha val="65000"/>
              </a:srgbClr>
            </a:outerShdw>
          </a:effectLst>
        </p:spPr>
      </p:pic>
      <p:sp>
        <p:nvSpPr>
          <p:cNvPr id="17" name="Picture Placeholder 12" descr="Screenshot"/>
          <p:cNvSpPr>
            <a:spLocks noGrp="1"/>
          </p:cNvSpPr>
          <p:nvPr>
            <p:ph type="pic" sz="quarter" idx="10" hasCustomPrompt="1"/>
          </p:nvPr>
        </p:nvSpPr>
        <p:spPr bwMode="gray">
          <a:xfrm>
            <a:off x="1373459" y="3771871"/>
            <a:ext cx="9287236" cy="4733889"/>
          </a:xfrm>
        </p:spPr>
        <p:txBody>
          <a:bodyPr/>
          <a:lstStyle>
            <a:lvl1pPr>
              <a:defRPr/>
            </a:lvl1pPr>
          </a:lstStyle>
          <a:p>
            <a:r>
              <a:rPr lang="en-US" dirty="0"/>
              <a:t>Click icon to insert screenshot</a:t>
            </a:r>
          </a:p>
        </p:txBody>
      </p:sp>
      <p:sp>
        <p:nvSpPr>
          <p:cNvPr id="6" name="Date Placeholder 3"/>
          <p:cNvSpPr>
            <a:spLocks noGrp="1"/>
          </p:cNvSpPr>
          <p:nvPr>
            <p:ph type="dt" sz="half" idx="11"/>
          </p:nvPr>
        </p:nvSpPr>
        <p:spPr bwMode="white">
          <a:xfrm>
            <a:off x="838200" y="6356350"/>
            <a:ext cx="1358590" cy="365125"/>
          </a:xfrm>
          <a:prstGeom prst="rect">
            <a:avLst/>
          </a:prstGeom>
        </p:spPr>
        <p:txBody>
          <a:bodyPr/>
          <a:lstStyle/>
          <a:p>
            <a:fld id="{71EE99AE-EF6B-4BF9-9FA1-E8EBBC1924E3}" type="datetime1">
              <a:rPr lang="en-US" smtClean="0"/>
              <a:t>8/3/2026</a:t>
            </a:fld>
            <a:endParaRPr lang="en-US" dirty="0"/>
          </a:p>
        </p:txBody>
      </p:sp>
      <p:sp>
        <p:nvSpPr>
          <p:cNvPr id="7"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8" name="Slide Number Placeholder 5"/>
          <p:cNvSpPr>
            <a:spLocks noGrp="1"/>
          </p:cNvSpPr>
          <p:nvPr>
            <p:ph type="sldNum" sz="quarter" idx="12"/>
          </p:nvPr>
        </p:nvSpPr>
        <p:spPr bwMode="white">
          <a:xfrm>
            <a:off x="9891132" y="6356350"/>
            <a:ext cx="1462668" cy="365125"/>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20853892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creenshot Light Background Horizontal">
    <p:bg bwMode="auto">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3" name="Title 1"/>
          <p:cNvSpPr>
            <a:spLocks noGrp="1"/>
          </p:cNvSpPr>
          <p:nvPr>
            <p:ph type="title" hasCustomPrompt="1"/>
          </p:nvPr>
        </p:nvSpPr>
        <p:spPr bwMode="black">
          <a:xfrm>
            <a:off x="815897" y="287066"/>
            <a:ext cx="3521927" cy="2734914"/>
          </a:xfrm>
        </p:spPr>
        <p:txBody>
          <a:bodyPr/>
          <a:lstStyle>
            <a:lvl1pPr>
              <a:defRPr>
                <a:solidFill>
                  <a:schemeClr val="accent1"/>
                </a:solidFill>
              </a:defRPr>
            </a:lvl1pPr>
          </a:lstStyle>
          <a:p>
            <a:r>
              <a:rPr lang="en-US" dirty="0"/>
              <a:t>Click to edit title</a:t>
            </a:r>
          </a:p>
        </p:txBody>
      </p:sp>
      <p:sp>
        <p:nvSpPr>
          <p:cNvPr id="4" name="Text Placeholder 3"/>
          <p:cNvSpPr>
            <a:spLocks noGrp="1"/>
          </p:cNvSpPr>
          <p:nvPr>
            <p:ph type="body" sz="quarter" idx="11"/>
          </p:nvPr>
        </p:nvSpPr>
        <p:spPr bwMode="black">
          <a:xfrm>
            <a:off x="815975" y="3211513"/>
            <a:ext cx="3521849" cy="247560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4976787" y="504855"/>
            <a:ext cx="9618920" cy="5413315"/>
          </a:xfrm>
          <a:prstGeom prst="rect">
            <a:avLst/>
          </a:prstGeom>
          <a:ln>
            <a:noFill/>
          </a:ln>
          <a:effectLst>
            <a:outerShdw blurRad="292100" dist="139700" dir="2700000" algn="tl" rotWithShape="0">
              <a:srgbClr val="333333">
                <a:alpha val="65000"/>
              </a:srgbClr>
            </a:outerShdw>
          </a:effectLst>
        </p:spPr>
      </p:pic>
      <p:sp>
        <p:nvSpPr>
          <p:cNvPr id="13" name="Picture Placeholder 12" descr="Screenshot"/>
          <p:cNvSpPr>
            <a:spLocks noGrp="1"/>
          </p:cNvSpPr>
          <p:nvPr>
            <p:ph type="pic" sz="quarter" idx="10" hasCustomPrompt="1"/>
          </p:nvPr>
        </p:nvSpPr>
        <p:spPr bwMode="gray">
          <a:xfrm>
            <a:off x="4976787" y="1067565"/>
            <a:ext cx="9516215" cy="4850604"/>
          </a:xfrm>
        </p:spPr>
        <p:txBody>
          <a:bodyPr/>
          <a:lstStyle>
            <a:lvl1pPr>
              <a:defRPr/>
            </a:lvl1pPr>
          </a:lstStyle>
          <a:p>
            <a:r>
              <a:rPr lang="en-US" dirty="0"/>
              <a:t>Click icon to insert screenshot</a:t>
            </a:r>
          </a:p>
        </p:txBody>
      </p:sp>
      <p:sp>
        <p:nvSpPr>
          <p:cNvPr id="10" name="Date Placeholder 4"/>
          <p:cNvSpPr>
            <a:spLocks noGrp="1"/>
          </p:cNvSpPr>
          <p:nvPr>
            <p:ph type="dt" sz="half" idx="12"/>
          </p:nvPr>
        </p:nvSpPr>
        <p:spPr bwMode="black">
          <a:xfrm>
            <a:off x="838200" y="6356350"/>
            <a:ext cx="1358590" cy="365125"/>
          </a:xfrm>
          <a:prstGeom prst="rect">
            <a:avLst/>
          </a:prstGeom>
        </p:spPr>
        <p:txBody>
          <a:bodyPr/>
          <a:lstStyle/>
          <a:p>
            <a:fld id="{A7ED909E-CD04-4001-94D5-0975CB7CC54F}" type="datetime1">
              <a:rPr lang="en-US" smtClean="0"/>
              <a:t>8/3/2026</a:t>
            </a:fld>
            <a:endParaRPr lang="en-US" dirty="0"/>
          </a:p>
        </p:txBody>
      </p:sp>
      <p:sp>
        <p:nvSpPr>
          <p:cNvPr id="7"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11" name="Slide Number Placeholder 6"/>
          <p:cNvSpPr>
            <a:spLocks noGrp="1"/>
          </p:cNvSpPr>
          <p:nvPr>
            <p:ph type="sldNum" sz="quarter" idx="13"/>
          </p:nvPr>
        </p:nvSpPr>
        <p:spPr bwMode="black">
          <a:xfrm>
            <a:off x="9891132" y="6356350"/>
            <a:ext cx="1462668" cy="365125"/>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48615200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creenshot Light Background Vertical">
    <p:bg bwMode="auto">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8" name="Title 1"/>
          <p:cNvSpPr>
            <a:spLocks noGrp="1"/>
          </p:cNvSpPr>
          <p:nvPr>
            <p:ph type="title" hasCustomPrompt="1"/>
          </p:nvPr>
        </p:nvSpPr>
        <p:spPr bwMode="black">
          <a:xfrm>
            <a:off x="838200" y="152400"/>
            <a:ext cx="10515600" cy="914400"/>
          </a:xfrm>
        </p:spPr>
        <p:txBody>
          <a:bodyPr>
            <a:normAutofit/>
          </a:bodyPr>
          <a:lstStyle>
            <a:lvl1pPr algn="r">
              <a:defRPr sz="3600">
                <a:solidFill>
                  <a:schemeClr val="accent1"/>
                </a:solidFill>
              </a:defRPr>
            </a:lvl1pPr>
          </a:lstStyle>
          <a:p>
            <a:r>
              <a:rPr lang="en-US" dirty="0"/>
              <a:t>Click to edit title</a:t>
            </a:r>
          </a:p>
        </p:txBody>
      </p:sp>
      <p:sp>
        <p:nvSpPr>
          <p:cNvPr id="7" name="Text Placeholder 3"/>
          <p:cNvSpPr>
            <a:spLocks noGrp="1"/>
          </p:cNvSpPr>
          <p:nvPr>
            <p:ph type="body" sz="quarter" idx="11"/>
          </p:nvPr>
        </p:nvSpPr>
        <p:spPr bwMode="black">
          <a:xfrm>
            <a:off x="815895" y="1365203"/>
            <a:ext cx="10555696" cy="1567183"/>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1373458" y="3222702"/>
            <a:ext cx="9387470" cy="5283060"/>
          </a:xfrm>
          <a:prstGeom prst="rect">
            <a:avLst/>
          </a:prstGeom>
          <a:ln>
            <a:noFill/>
          </a:ln>
          <a:effectLst>
            <a:outerShdw blurRad="292100" dist="139700" dir="2700000" algn="tl" rotWithShape="0">
              <a:srgbClr val="333333">
                <a:alpha val="65000"/>
              </a:srgbClr>
            </a:outerShdw>
          </a:effectLst>
        </p:spPr>
      </p:pic>
      <p:sp>
        <p:nvSpPr>
          <p:cNvPr id="13" name="Picture Placeholder 12"/>
          <p:cNvSpPr>
            <a:spLocks noGrp="1"/>
          </p:cNvSpPr>
          <p:nvPr>
            <p:ph type="pic" sz="quarter" idx="10" hasCustomPrompt="1"/>
          </p:nvPr>
        </p:nvSpPr>
        <p:spPr bwMode="gray">
          <a:xfrm>
            <a:off x="1373459" y="3771871"/>
            <a:ext cx="9287236" cy="4733889"/>
          </a:xfrm>
        </p:spPr>
        <p:txBody>
          <a:bodyPr/>
          <a:lstStyle>
            <a:lvl1pPr>
              <a:defRPr/>
            </a:lvl1pPr>
          </a:lstStyle>
          <a:p>
            <a:r>
              <a:rPr lang="en-US" dirty="0"/>
              <a:t>Click icon to insert screenshot</a:t>
            </a:r>
          </a:p>
        </p:txBody>
      </p:sp>
    </p:spTree>
    <p:extLst>
      <p:ext uri="{BB962C8B-B14F-4D97-AF65-F5344CB8AC3E}">
        <p14:creationId xmlns:p14="http://schemas.microsoft.com/office/powerpoint/2010/main" val="324759615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ingle Quote Red Background">
    <p:bg bwMode="black">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bwMode="white">
          <a:xfrm>
            <a:off x="815897" y="287066"/>
            <a:ext cx="3521927" cy="2734914"/>
          </a:xfrm>
        </p:spPr>
        <p:txBody>
          <a:bodyPr/>
          <a:lstStyle>
            <a:lvl1pPr>
              <a:defRPr b="0">
                <a:solidFill>
                  <a:schemeClr val="accent2"/>
                </a:solidFill>
              </a:defRPr>
            </a:lvl1pPr>
          </a:lstStyle>
          <a:p>
            <a:r>
              <a:rPr lang="en-US" dirty="0"/>
              <a:t>Click to edit title</a:t>
            </a:r>
          </a:p>
        </p:txBody>
      </p:sp>
      <p:sp>
        <p:nvSpPr>
          <p:cNvPr id="16" name="Text Placeholder 3"/>
          <p:cNvSpPr>
            <a:spLocks noGrp="1"/>
          </p:cNvSpPr>
          <p:nvPr>
            <p:ph type="body" sz="quarter" idx="13"/>
          </p:nvPr>
        </p:nvSpPr>
        <p:spPr bwMode="white">
          <a:xfrm>
            <a:off x="815975" y="3211513"/>
            <a:ext cx="3521849" cy="2475609"/>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4" name="Picture 13" descr="Compute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4712851" y="434836"/>
            <a:ext cx="6828661" cy="6050713"/>
          </a:xfrm>
          <a:prstGeom prst="rect">
            <a:avLst/>
          </a:prstGeom>
          <a:effectLst>
            <a:outerShdw blurRad="76200" dir="18900000" sy="23000" kx="-1200000" algn="bl" rotWithShape="0">
              <a:prstClr val="black">
                <a:alpha val="20000"/>
              </a:prstClr>
            </a:outerShdw>
          </a:effectLst>
        </p:spPr>
      </p:pic>
      <p:sp>
        <p:nvSpPr>
          <p:cNvPr id="15" name="Picture Placeholder 12"/>
          <p:cNvSpPr>
            <a:spLocks noGrp="1"/>
          </p:cNvSpPr>
          <p:nvPr>
            <p:ph type="pic" sz="quarter" idx="10" hasCustomPrompt="1"/>
          </p:nvPr>
        </p:nvSpPr>
        <p:spPr bwMode="gray">
          <a:xfrm>
            <a:off x="4976787" y="691882"/>
            <a:ext cx="6300787" cy="3411537"/>
          </a:xfrm>
        </p:spPr>
        <p:txBody>
          <a:bodyPr/>
          <a:lstStyle>
            <a:lvl1pPr>
              <a:defRPr/>
            </a:lvl1pPr>
          </a:lstStyle>
          <a:p>
            <a:r>
              <a:rPr lang="en-US" dirty="0"/>
              <a:t>Click icon to insert screenshot</a:t>
            </a:r>
          </a:p>
        </p:txBody>
      </p:sp>
      <p:sp>
        <p:nvSpPr>
          <p:cNvPr id="10" name="Date Placeholder 4"/>
          <p:cNvSpPr>
            <a:spLocks noGrp="1"/>
          </p:cNvSpPr>
          <p:nvPr>
            <p:ph type="dt" sz="half" idx="11"/>
          </p:nvPr>
        </p:nvSpPr>
        <p:spPr bwMode="white">
          <a:xfrm>
            <a:off x="838200" y="6356350"/>
            <a:ext cx="1358590" cy="365125"/>
          </a:xfrm>
          <a:prstGeom prst="rect">
            <a:avLst/>
          </a:prstGeom>
        </p:spPr>
        <p:txBody>
          <a:bodyPr/>
          <a:lstStyle>
            <a:lvl1pPr>
              <a:defRPr>
                <a:solidFill>
                  <a:schemeClr val="bg1"/>
                </a:solidFill>
              </a:defRPr>
            </a:lvl1pPr>
          </a:lstStyle>
          <a:p>
            <a:fld id="{89A6C391-7C3B-41B6-99FD-489949516ACA}" type="datetime1">
              <a:rPr lang="en-US" smtClean="0"/>
              <a:t>8/3/2026</a:t>
            </a:fld>
            <a:endParaRPr lang="en-US" dirty="0"/>
          </a:p>
        </p:txBody>
      </p:sp>
      <p:sp>
        <p:nvSpPr>
          <p:cNvPr id="9"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mn.gov/commerce</a:t>
            </a:r>
          </a:p>
        </p:txBody>
      </p:sp>
      <p:sp>
        <p:nvSpPr>
          <p:cNvPr id="11"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70069488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_Single Quote Red Background">
    <p:bg bwMode="black">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bwMode="white">
          <a:xfrm>
            <a:off x="815897" y="287066"/>
            <a:ext cx="3521927" cy="2734914"/>
          </a:xfrm>
        </p:spPr>
        <p:txBody>
          <a:bodyPr/>
          <a:lstStyle>
            <a:lvl1pPr>
              <a:defRPr b="0">
                <a:solidFill>
                  <a:schemeClr val="accent2"/>
                </a:solidFill>
              </a:defRPr>
            </a:lvl1pPr>
          </a:lstStyle>
          <a:p>
            <a:r>
              <a:rPr lang="en-US" dirty="0"/>
              <a:t>Click to edit title</a:t>
            </a:r>
          </a:p>
        </p:txBody>
      </p:sp>
      <p:sp>
        <p:nvSpPr>
          <p:cNvPr id="15" name="Text Placeholder 3"/>
          <p:cNvSpPr>
            <a:spLocks noGrp="1"/>
          </p:cNvSpPr>
          <p:nvPr>
            <p:ph type="body" sz="quarter" idx="13"/>
          </p:nvPr>
        </p:nvSpPr>
        <p:spPr bwMode="white">
          <a:xfrm>
            <a:off x="815975" y="3211513"/>
            <a:ext cx="3521849" cy="2475609"/>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4976787" y="504855"/>
            <a:ext cx="9618920" cy="5413315"/>
          </a:xfrm>
          <a:prstGeom prst="rect">
            <a:avLst/>
          </a:prstGeom>
          <a:ln>
            <a:noFill/>
          </a:ln>
          <a:effectLst>
            <a:outerShdw blurRad="292100" dist="139700" dir="2700000" algn="tl" rotWithShape="0">
              <a:srgbClr val="333333">
                <a:alpha val="65000"/>
              </a:srgbClr>
            </a:outerShdw>
          </a:effectLst>
        </p:spPr>
      </p:pic>
      <p:sp>
        <p:nvSpPr>
          <p:cNvPr id="16" name="Picture Placeholder 12" descr="Screenshot"/>
          <p:cNvSpPr>
            <a:spLocks noGrp="1"/>
          </p:cNvSpPr>
          <p:nvPr>
            <p:ph type="pic" sz="quarter" idx="10" hasCustomPrompt="1"/>
          </p:nvPr>
        </p:nvSpPr>
        <p:spPr bwMode="gray">
          <a:xfrm>
            <a:off x="4976787" y="1067565"/>
            <a:ext cx="9516215" cy="4850604"/>
          </a:xfrm>
        </p:spPr>
        <p:txBody>
          <a:bodyPr/>
          <a:lstStyle>
            <a:lvl1pPr>
              <a:defRPr/>
            </a:lvl1pPr>
          </a:lstStyle>
          <a:p>
            <a:r>
              <a:rPr lang="en-US" dirty="0"/>
              <a:t>Click icon to insert screenshot</a:t>
            </a:r>
          </a:p>
        </p:txBody>
      </p:sp>
      <p:sp>
        <p:nvSpPr>
          <p:cNvPr id="10" name="Date Placeholder 4"/>
          <p:cNvSpPr>
            <a:spLocks noGrp="1"/>
          </p:cNvSpPr>
          <p:nvPr>
            <p:ph type="dt" sz="half" idx="11"/>
          </p:nvPr>
        </p:nvSpPr>
        <p:spPr bwMode="white">
          <a:xfrm>
            <a:off x="838200" y="6356350"/>
            <a:ext cx="1358590" cy="365125"/>
          </a:xfrm>
          <a:prstGeom prst="rect">
            <a:avLst/>
          </a:prstGeom>
        </p:spPr>
        <p:txBody>
          <a:bodyPr/>
          <a:lstStyle>
            <a:lvl1pPr>
              <a:defRPr>
                <a:solidFill>
                  <a:schemeClr val="bg1"/>
                </a:solidFill>
              </a:defRPr>
            </a:lvl1pPr>
          </a:lstStyle>
          <a:p>
            <a:fld id="{9F1C1F29-1512-4A68-9ACF-4622935D07B1}" type="datetime1">
              <a:rPr lang="en-US" smtClean="0"/>
              <a:t>8/3/2026</a:t>
            </a:fld>
            <a:endParaRPr lang="en-US" dirty="0"/>
          </a:p>
        </p:txBody>
      </p:sp>
      <p:sp>
        <p:nvSpPr>
          <p:cNvPr id="9"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mn.gov/commerce</a:t>
            </a:r>
          </a:p>
        </p:txBody>
      </p:sp>
      <p:sp>
        <p:nvSpPr>
          <p:cNvPr id="11"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58037625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_Single Quote Red Background">
    <p:bg bwMode="black">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bwMode="white">
          <a:xfrm>
            <a:off x="838200" y="152400"/>
            <a:ext cx="10515600" cy="914400"/>
          </a:xfrm>
        </p:spPr>
        <p:txBody>
          <a:bodyPr>
            <a:normAutofit/>
          </a:bodyPr>
          <a:lstStyle>
            <a:lvl1pPr algn="r">
              <a:defRPr sz="3600">
                <a:solidFill>
                  <a:schemeClr val="accent2"/>
                </a:solidFill>
              </a:defRPr>
            </a:lvl1pPr>
          </a:lstStyle>
          <a:p>
            <a:r>
              <a:rPr lang="en-US" dirty="0"/>
              <a:t>Click to edit title</a:t>
            </a:r>
          </a:p>
        </p:txBody>
      </p:sp>
      <p:sp>
        <p:nvSpPr>
          <p:cNvPr id="14" name="Text Placeholder 3"/>
          <p:cNvSpPr>
            <a:spLocks noGrp="1"/>
          </p:cNvSpPr>
          <p:nvPr>
            <p:ph type="body" sz="quarter" idx="13"/>
          </p:nvPr>
        </p:nvSpPr>
        <p:spPr bwMode="white">
          <a:xfrm>
            <a:off x="815895" y="1365203"/>
            <a:ext cx="10555696" cy="156718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p:txBody>
      </p:sp>
      <p:pic>
        <p:nvPicPr>
          <p:cNvPr id="15" name="Picture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1373458" y="3222702"/>
            <a:ext cx="9387470" cy="5283060"/>
          </a:xfrm>
          <a:prstGeom prst="rect">
            <a:avLst/>
          </a:prstGeom>
          <a:ln>
            <a:noFill/>
          </a:ln>
          <a:effectLst>
            <a:outerShdw blurRad="292100" dist="139700" dir="2700000" algn="tl" rotWithShape="0">
              <a:srgbClr val="333333">
                <a:alpha val="65000"/>
              </a:srgbClr>
            </a:outerShdw>
          </a:effectLst>
        </p:spPr>
      </p:pic>
      <p:sp>
        <p:nvSpPr>
          <p:cNvPr id="16" name="Picture Placeholder 12" descr="Screenshot"/>
          <p:cNvSpPr>
            <a:spLocks noGrp="1"/>
          </p:cNvSpPr>
          <p:nvPr>
            <p:ph type="pic" sz="quarter" idx="10" hasCustomPrompt="1"/>
          </p:nvPr>
        </p:nvSpPr>
        <p:spPr bwMode="gray">
          <a:xfrm>
            <a:off x="1373459" y="3771871"/>
            <a:ext cx="9287236" cy="4733889"/>
          </a:xfrm>
        </p:spPr>
        <p:txBody>
          <a:bodyPr/>
          <a:lstStyle>
            <a:lvl1pPr>
              <a:defRPr/>
            </a:lvl1pPr>
          </a:lstStyle>
          <a:p>
            <a:r>
              <a:rPr lang="en-US" dirty="0"/>
              <a:t>Click icon to insert screenshot</a:t>
            </a:r>
          </a:p>
        </p:txBody>
      </p:sp>
    </p:spTree>
    <p:extLst>
      <p:ext uri="{BB962C8B-B14F-4D97-AF65-F5344CB8AC3E}">
        <p14:creationId xmlns:p14="http://schemas.microsoft.com/office/powerpoint/2010/main" val="90331180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Single Quote Red Background">
    <p:bg bwMode="black">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2" name="Rounded Rectangular Callout 11"/>
          <p:cNvSpPr/>
          <p:nvPr userDrawn="1"/>
        </p:nvSpPr>
        <p:spPr bwMode="white">
          <a:xfrm>
            <a:off x="866887" y="601818"/>
            <a:ext cx="10515600" cy="5450408"/>
          </a:xfrm>
          <a:custGeom>
            <a:avLst/>
            <a:gdLst>
              <a:gd name="connsiteX0" fmla="*/ 0 w 10515600"/>
              <a:gd name="connsiteY0" fmla="*/ 805890 h 4835245"/>
              <a:gd name="connsiteX1" fmla="*/ 805890 w 10515600"/>
              <a:gd name="connsiteY1" fmla="*/ 0 h 4835245"/>
              <a:gd name="connsiteX2" fmla="*/ 1752600 w 10515600"/>
              <a:gd name="connsiteY2" fmla="*/ 0 h 4835245"/>
              <a:gd name="connsiteX3" fmla="*/ 1752600 w 10515600"/>
              <a:gd name="connsiteY3" fmla="*/ 0 h 4835245"/>
              <a:gd name="connsiteX4" fmla="*/ 4381500 w 10515600"/>
              <a:gd name="connsiteY4" fmla="*/ 0 h 4835245"/>
              <a:gd name="connsiteX5" fmla="*/ 9709710 w 10515600"/>
              <a:gd name="connsiteY5" fmla="*/ 0 h 4835245"/>
              <a:gd name="connsiteX6" fmla="*/ 10515600 w 10515600"/>
              <a:gd name="connsiteY6" fmla="*/ 805890 h 4835245"/>
              <a:gd name="connsiteX7" fmla="*/ 10515600 w 10515600"/>
              <a:gd name="connsiteY7" fmla="*/ 2820560 h 4835245"/>
              <a:gd name="connsiteX8" fmla="*/ 10515600 w 10515600"/>
              <a:gd name="connsiteY8" fmla="*/ 2820560 h 4835245"/>
              <a:gd name="connsiteX9" fmla="*/ 10515600 w 10515600"/>
              <a:gd name="connsiteY9" fmla="*/ 4029371 h 4835245"/>
              <a:gd name="connsiteX10" fmla="*/ 10515600 w 10515600"/>
              <a:gd name="connsiteY10" fmla="*/ 4029355 h 4835245"/>
              <a:gd name="connsiteX11" fmla="*/ 9709710 w 10515600"/>
              <a:gd name="connsiteY11" fmla="*/ 4835245 h 4835245"/>
              <a:gd name="connsiteX12" fmla="*/ 4381500 w 10515600"/>
              <a:gd name="connsiteY12" fmla="*/ 4835245 h 4835245"/>
              <a:gd name="connsiteX13" fmla="*/ 3067085 w 10515600"/>
              <a:gd name="connsiteY13" fmla="*/ 5439651 h 4835245"/>
              <a:gd name="connsiteX14" fmla="*/ 1752600 w 10515600"/>
              <a:gd name="connsiteY14" fmla="*/ 4835245 h 4835245"/>
              <a:gd name="connsiteX15" fmla="*/ 805890 w 10515600"/>
              <a:gd name="connsiteY15" fmla="*/ 4835245 h 4835245"/>
              <a:gd name="connsiteX16" fmla="*/ 0 w 10515600"/>
              <a:gd name="connsiteY16" fmla="*/ 4029355 h 4835245"/>
              <a:gd name="connsiteX17" fmla="*/ 0 w 10515600"/>
              <a:gd name="connsiteY17" fmla="*/ 4029371 h 4835245"/>
              <a:gd name="connsiteX18" fmla="*/ 0 w 10515600"/>
              <a:gd name="connsiteY18" fmla="*/ 2820560 h 4835245"/>
              <a:gd name="connsiteX19" fmla="*/ 0 w 10515600"/>
              <a:gd name="connsiteY19" fmla="*/ 2820560 h 4835245"/>
              <a:gd name="connsiteX20" fmla="*/ 0 w 10515600"/>
              <a:gd name="connsiteY20" fmla="*/ 805890 h 483524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4381500 w 10515600"/>
              <a:gd name="connsiteY12" fmla="*/ 4835245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2279725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1440628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2552700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34351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02078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515600" h="5450408">
                <a:moveTo>
                  <a:pt x="0" y="805890"/>
                </a:moveTo>
                <a:cubicBezTo>
                  <a:pt x="0" y="360809"/>
                  <a:pt x="360809" y="0"/>
                  <a:pt x="805890" y="0"/>
                </a:cubicBezTo>
                <a:lnTo>
                  <a:pt x="1752600" y="0"/>
                </a:lnTo>
                <a:lnTo>
                  <a:pt x="1752600" y="0"/>
                </a:lnTo>
                <a:lnTo>
                  <a:pt x="4381500" y="0"/>
                </a:lnTo>
                <a:lnTo>
                  <a:pt x="9709710" y="0"/>
                </a:lnTo>
                <a:cubicBezTo>
                  <a:pt x="10154791" y="0"/>
                  <a:pt x="10515600" y="360809"/>
                  <a:pt x="10515600" y="805890"/>
                </a:cubicBezTo>
                <a:lnTo>
                  <a:pt x="10515600" y="2820560"/>
                </a:lnTo>
                <a:lnTo>
                  <a:pt x="10515600" y="2820560"/>
                </a:lnTo>
                <a:lnTo>
                  <a:pt x="10515600" y="4029371"/>
                </a:lnTo>
                <a:lnTo>
                  <a:pt x="10515600" y="4029355"/>
                </a:lnTo>
                <a:cubicBezTo>
                  <a:pt x="10515600" y="4474436"/>
                  <a:pt x="10154791" y="4835245"/>
                  <a:pt x="9709710" y="4835245"/>
                </a:cubicBezTo>
                <a:lnTo>
                  <a:pt x="2552700" y="4846003"/>
                </a:lnTo>
                <a:lnTo>
                  <a:pt x="2002078" y="5450408"/>
                </a:lnTo>
                <a:lnTo>
                  <a:pt x="1440628" y="4824487"/>
                </a:lnTo>
                <a:lnTo>
                  <a:pt x="805890" y="4835245"/>
                </a:lnTo>
                <a:cubicBezTo>
                  <a:pt x="360809" y="4835245"/>
                  <a:pt x="0" y="4474436"/>
                  <a:pt x="0" y="4029355"/>
                </a:cubicBezTo>
                <a:lnTo>
                  <a:pt x="0" y="4029371"/>
                </a:lnTo>
                <a:lnTo>
                  <a:pt x="0" y="2820560"/>
                </a:lnTo>
                <a:lnTo>
                  <a:pt x="0" y="2820560"/>
                </a:lnTo>
                <a:lnTo>
                  <a:pt x="0" y="80589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p:cNvSpPr>
            <a:spLocks noGrp="1"/>
          </p:cNvSpPr>
          <p:nvPr>
            <p:ph type="title" hasCustomPrompt="1"/>
          </p:nvPr>
        </p:nvSpPr>
        <p:spPr bwMode="black">
          <a:xfrm>
            <a:off x="1387736" y="1438507"/>
            <a:ext cx="9488245" cy="2219093"/>
          </a:xfrm>
        </p:spPr>
        <p:txBody>
          <a:bodyPr>
            <a:noAutofit/>
          </a:bodyPr>
          <a:lstStyle>
            <a:lvl1pPr algn="ctr">
              <a:tabLst>
                <a:tab pos="3770313" algn="l"/>
              </a:tabLst>
              <a:defRPr sz="5000" baseline="0">
                <a:solidFill>
                  <a:schemeClr val="accent1"/>
                </a:solidFill>
              </a:defRPr>
            </a:lvl1pPr>
          </a:lstStyle>
          <a:p>
            <a:r>
              <a:rPr lang="en-US" dirty="0"/>
              <a:t>“Click to edit quote.”</a:t>
            </a:r>
          </a:p>
        </p:txBody>
      </p:sp>
      <p:sp>
        <p:nvSpPr>
          <p:cNvPr id="8" name="Text Placeholder 6"/>
          <p:cNvSpPr>
            <a:spLocks noGrp="1"/>
          </p:cNvSpPr>
          <p:nvPr>
            <p:ph type="body" sz="quarter" idx="13" hasCustomPrompt="1"/>
          </p:nvPr>
        </p:nvSpPr>
        <p:spPr bwMode="black">
          <a:xfrm>
            <a:off x="1387736" y="4126416"/>
            <a:ext cx="9488245" cy="1015739"/>
          </a:xfrm>
        </p:spPr>
        <p:txBody>
          <a:bodyPr anchor="ctr">
            <a:normAutofit/>
          </a:bodyPr>
          <a:lstStyle>
            <a:lvl1pPr marL="0" indent="0" algn="ctr">
              <a:buNone/>
              <a:defRPr sz="2400" i="1" baseline="0">
                <a:solidFill>
                  <a:schemeClr val="tx2"/>
                </a:solidFill>
              </a:defRPr>
            </a:lvl1pPr>
          </a:lstStyle>
          <a:p>
            <a:pPr lvl="0"/>
            <a:r>
              <a:rPr lang="en-US" dirty="0"/>
              <a:t>- Click to edit name or subtext</a:t>
            </a:r>
          </a:p>
        </p:txBody>
      </p:sp>
      <p:sp>
        <p:nvSpPr>
          <p:cNvPr id="10" name="Date Placeholder 4"/>
          <p:cNvSpPr>
            <a:spLocks noGrp="1"/>
          </p:cNvSpPr>
          <p:nvPr>
            <p:ph type="dt" sz="half" idx="11"/>
          </p:nvPr>
        </p:nvSpPr>
        <p:spPr bwMode="white">
          <a:xfrm>
            <a:off x="838200" y="6356350"/>
            <a:ext cx="1358590" cy="365125"/>
          </a:xfrm>
          <a:prstGeom prst="rect">
            <a:avLst/>
          </a:prstGeom>
        </p:spPr>
        <p:txBody>
          <a:bodyPr/>
          <a:lstStyle>
            <a:lvl1pPr>
              <a:defRPr>
                <a:solidFill>
                  <a:schemeClr val="bg1"/>
                </a:solidFill>
              </a:defRPr>
            </a:lvl1pPr>
          </a:lstStyle>
          <a:p>
            <a:fld id="{B5A15628-3108-4012-BC7F-22348EC69375}" type="datetime1">
              <a:rPr lang="en-US" smtClean="0"/>
              <a:t>8/3/2026</a:t>
            </a:fld>
            <a:endParaRPr lang="en-US" dirty="0"/>
          </a:p>
        </p:txBody>
      </p:sp>
      <p:sp>
        <p:nvSpPr>
          <p:cNvPr id="9"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mn.gov/commerce</a:t>
            </a:r>
          </a:p>
        </p:txBody>
      </p:sp>
      <p:sp>
        <p:nvSpPr>
          <p:cNvPr id="11"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80977990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8_Title and Content (Solid Dark)">
    <p:bg bwMode="black">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Rounded Rectangular Callout 11"/>
          <p:cNvSpPr/>
          <p:nvPr userDrawn="1"/>
        </p:nvSpPr>
        <p:spPr bwMode="white">
          <a:xfrm>
            <a:off x="866887" y="601818"/>
            <a:ext cx="10515600" cy="5450408"/>
          </a:xfrm>
          <a:custGeom>
            <a:avLst/>
            <a:gdLst>
              <a:gd name="connsiteX0" fmla="*/ 0 w 10515600"/>
              <a:gd name="connsiteY0" fmla="*/ 805890 h 4835245"/>
              <a:gd name="connsiteX1" fmla="*/ 805890 w 10515600"/>
              <a:gd name="connsiteY1" fmla="*/ 0 h 4835245"/>
              <a:gd name="connsiteX2" fmla="*/ 1752600 w 10515600"/>
              <a:gd name="connsiteY2" fmla="*/ 0 h 4835245"/>
              <a:gd name="connsiteX3" fmla="*/ 1752600 w 10515600"/>
              <a:gd name="connsiteY3" fmla="*/ 0 h 4835245"/>
              <a:gd name="connsiteX4" fmla="*/ 4381500 w 10515600"/>
              <a:gd name="connsiteY4" fmla="*/ 0 h 4835245"/>
              <a:gd name="connsiteX5" fmla="*/ 9709710 w 10515600"/>
              <a:gd name="connsiteY5" fmla="*/ 0 h 4835245"/>
              <a:gd name="connsiteX6" fmla="*/ 10515600 w 10515600"/>
              <a:gd name="connsiteY6" fmla="*/ 805890 h 4835245"/>
              <a:gd name="connsiteX7" fmla="*/ 10515600 w 10515600"/>
              <a:gd name="connsiteY7" fmla="*/ 2820560 h 4835245"/>
              <a:gd name="connsiteX8" fmla="*/ 10515600 w 10515600"/>
              <a:gd name="connsiteY8" fmla="*/ 2820560 h 4835245"/>
              <a:gd name="connsiteX9" fmla="*/ 10515600 w 10515600"/>
              <a:gd name="connsiteY9" fmla="*/ 4029371 h 4835245"/>
              <a:gd name="connsiteX10" fmla="*/ 10515600 w 10515600"/>
              <a:gd name="connsiteY10" fmla="*/ 4029355 h 4835245"/>
              <a:gd name="connsiteX11" fmla="*/ 9709710 w 10515600"/>
              <a:gd name="connsiteY11" fmla="*/ 4835245 h 4835245"/>
              <a:gd name="connsiteX12" fmla="*/ 4381500 w 10515600"/>
              <a:gd name="connsiteY12" fmla="*/ 4835245 h 4835245"/>
              <a:gd name="connsiteX13" fmla="*/ 3067085 w 10515600"/>
              <a:gd name="connsiteY13" fmla="*/ 5439651 h 4835245"/>
              <a:gd name="connsiteX14" fmla="*/ 1752600 w 10515600"/>
              <a:gd name="connsiteY14" fmla="*/ 4835245 h 4835245"/>
              <a:gd name="connsiteX15" fmla="*/ 805890 w 10515600"/>
              <a:gd name="connsiteY15" fmla="*/ 4835245 h 4835245"/>
              <a:gd name="connsiteX16" fmla="*/ 0 w 10515600"/>
              <a:gd name="connsiteY16" fmla="*/ 4029355 h 4835245"/>
              <a:gd name="connsiteX17" fmla="*/ 0 w 10515600"/>
              <a:gd name="connsiteY17" fmla="*/ 4029371 h 4835245"/>
              <a:gd name="connsiteX18" fmla="*/ 0 w 10515600"/>
              <a:gd name="connsiteY18" fmla="*/ 2820560 h 4835245"/>
              <a:gd name="connsiteX19" fmla="*/ 0 w 10515600"/>
              <a:gd name="connsiteY19" fmla="*/ 2820560 h 4835245"/>
              <a:gd name="connsiteX20" fmla="*/ 0 w 10515600"/>
              <a:gd name="connsiteY20" fmla="*/ 805890 h 483524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4381500 w 10515600"/>
              <a:gd name="connsiteY12" fmla="*/ 4835245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2279725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1440628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2552700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34351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02078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515600" h="5450408">
                <a:moveTo>
                  <a:pt x="0" y="805890"/>
                </a:moveTo>
                <a:cubicBezTo>
                  <a:pt x="0" y="360809"/>
                  <a:pt x="360809" y="0"/>
                  <a:pt x="805890" y="0"/>
                </a:cubicBezTo>
                <a:lnTo>
                  <a:pt x="1752600" y="0"/>
                </a:lnTo>
                <a:lnTo>
                  <a:pt x="1752600" y="0"/>
                </a:lnTo>
                <a:lnTo>
                  <a:pt x="4381500" y="0"/>
                </a:lnTo>
                <a:lnTo>
                  <a:pt x="9709710" y="0"/>
                </a:lnTo>
                <a:cubicBezTo>
                  <a:pt x="10154791" y="0"/>
                  <a:pt x="10515600" y="360809"/>
                  <a:pt x="10515600" y="805890"/>
                </a:cubicBezTo>
                <a:lnTo>
                  <a:pt x="10515600" y="2820560"/>
                </a:lnTo>
                <a:lnTo>
                  <a:pt x="10515600" y="2820560"/>
                </a:lnTo>
                <a:lnTo>
                  <a:pt x="10515600" y="4029371"/>
                </a:lnTo>
                <a:lnTo>
                  <a:pt x="10515600" y="4029355"/>
                </a:lnTo>
                <a:cubicBezTo>
                  <a:pt x="10515600" y="4474436"/>
                  <a:pt x="10154791" y="4835245"/>
                  <a:pt x="9709710" y="4835245"/>
                </a:cubicBezTo>
                <a:lnTo>
                  <a:pt x="2552700" y="4846003"/>
                </a:lnTo>
                <a:lnTo>
                  <a:pt x="2002078" y="5450408"/>
                </a:lnTo>
                <a:lnTo>
                  <a:pt x="1440628" y="4824487"/>
                </a:lnTo>
                <a:lnTo>
                  <a:pt x="805890" y="4835245"/>
                </a:lnTo>
                <a:cubicBezTo>
                  <a:pt x="360809" y="4835245"/>
                  <a:pt x="0" y="4474436"/>
                  <a:pt x="0" y="4029355"/>
                </a:cubicBezTo>
                <a:lnTo>
                  <a:pt x="0" y="4029371"/>
                </a:lnTo>
                <a:lnTo>
                  <a:pt x="0" y="2820560"/>
                </a:lnTo>
                <a:lnTo>
                  <a:pt x="0" y="2820560"/>
                </a:lnTo>
                <a:lnTo>
                  <a:pt x="0" y="80589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p:cNvSpPr>
            <a:spLocks noGrp="1"/>
          </p:cNvSpPr>
          <p:nvPr>
            <p:ph type="title" hasCustomPrompt="1"/>
          </p:nvPr>
        </p:nvSpPr>
        <p:spPr bwMode="black">
          <a:xfrm>
            <a:off x="1387736" y="1438507"/>
            <a:ext cx="9488245" cy="2219093"/>
          </a:xfrm>
        </p:spPr>
        <p:txBody>
          <a:bodyPr>
            <a:noAutofit/>
          </a:bodyPr>
          <a:lstStyle>
            <a:lvl1pPr algn="ctr">
              <a:tabLst>
                <a:tab pos="3770313" algn="l"/>
              </a:tabLst>
              <a:defRPr sz="5000" baseline="0">
                <a:solidFill>
                  <a:schemeClr val="accent1"/>
                </a:solidFill>
              </a:defRPr>
            </a:lvl1pPr>
          </a:lstStyle>
          <a:p>
            <a:r>
              <a:rPr lang="en-US" dirty="0"/>
              <a:t>“Click to edit quote.”</a:t>
            </a:r>
          </a:p>
        </p:txBody>
      </p:sp>
      <p:sp>
        <p:nvSpPr>
          <p:cNvPr id="15" name="Text Placeholder 6"/>
          <p:cNvSpPr>
            <a:spLocks noGrp="1"/>
          </p:cNvSpPr>
          <p:nvPr>
            <p:ph type="body" sz="quarter" idx="13" hasCustomPrompt="1"/>
          </p:nvPr>
        </p:nvSpPr>
        <p:spPr bwMode="black">
          <a:xfrm>
            <a:off x="1387736" y="4126416"/>
            <a:ext cx="9488245" cy="1015739"/>
          </a:xfrm>
        </p:spPr>
        <p:txBody>
          <a:bodyPr anchor="ctr">
            <a:normAutofit/>
          </a:bodyPr>
          <a:lstStyle>
            <a:lvl1pPr marL="0" indent="0" algn="ctr">
              <a:buNone/>
              <a:defRPr sz="2400" i="1" baseline="0">
                <a:solidFill>
                  <a:schemeClr val="tx2"/>
                </a:solidFill>
              </a:defRPr>
            </a:lvl1pPr>
          </a:lstStyle>
          <a:p>
            <a:pPr lvl="0"/>
            <a:r>
              <a:rPr lang="en-US" dirty="0"/>
              <a:t>- Click to edit name or subtext</a:t>
            </a:r>
          </a:p>
        </p:txBody>
      </p:sp>
      <p:sp>
        <p:nvSpPr>
          <p:cNvPr id="16" name="Date Placeholder 4"/>
          <p:cNvSpPr>
            <a:spLocks noGrp="1"/>
          </p:cNvSpPr>
          <p:nvPr>
            <p:ph type="dt" sz="half" idx="11"/>
          </p:nvPr>
        </p:nvSpPr>
        <p:spPr bwMode="white">
          <a:xfrm>
            <a:off x="838200" y="6356350"/>
            <a:ext cx="1358590" cy="365125"/>
          </a:xfrm>
          <a:prstGeom prst="rect">
            <a:avLst/>
          </a:prstGeom>
        </p:spPr>
        <p:txBody>
          <a:bodyPr/>
          <a:lstStyle>
            <a:lvl1pPr>
              <a:defRPr>
                <a:solidFill>
                  <a:schemeClr val="bg1"/>
                </a:solidFill>
              </a:defRPr>
            </a:lvl1pPr>
          </a:lstStyle>
          <a:p>
            <a:fld id="{752A5048-757B-4002-9D61-C552F706D13C}" type="datetime1">
              <a:rPr lang="en-US" smtClean="0"/>
              <a:t>8/3/2026</a:t>
            </a:fld>
            <a:endParaRPr lang="en-US" dirty="0"/>
          </a:p>
        </p:txBody>
      </p:sp>
      <p:sp>
        <p:nvSpPr>
          <p:cNvPr id="18"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mn.gov/commerce</a:t>
            </a:r>
          </a:p>
        </p:txBody>
      </p:sp>
      <p:sp>
        <p:nvSpPr>
          <p:cNvPr id="19"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41886477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p:bg bwMode="auto">
      <p:bgPr>
        <a:solidFill>
          <a:srgbClr val="E8E8E8"/>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auto">
          <a:xfrm>
            <a:off x="0" y="-1"/>
            <a:ext cx="12192000" cy="1216025"/>
          </a:xfrm>
          <a:solidFill>
            <a:schemeClr val="accent1"/>
          </a:solidFill>
        </p:spPr>
        <p:txBody>
          <a:bodyPr lIns="822960" rIns="822960">
            <a:normAutofit/>
          </a:bodyPr>
          <a:lstStyle>
            <a:lvl1pPr algn="r">
              <a:defRPr sz="3600">
                <a:solidFill>
                  <a:schemeClr val="bg1"/>
                </a:solidFill>
              </a:defRPr>
            </a:lvl1pPr>
          </a:lstStyle>
          <a:p>
            <a:r>
              <a:rPr lang="en-US" dirty="0"/>
              <a:t>Agenda</a:t>
            </a:r>
          </a:p>
        </p:txBody>
      </p:sp>
      <p:sp>
        <p:nvSpPr>
          <p:cNvPr id="12" name="Table Placeholder 9"/>
          <p:cNvSpPr>
            <a:spLocks noGrp="1"/>
          </p:cNvSpPr>
          <p:nvPr>
            <p:ph type="tbl" sz="quarter" idx="13"/>
          </p:nvPr>
        </p:nvSpPr>
        <p:spPr bwMode="gray">
          <a:xfrm>
            <a:off x="838200" y="1335088"/>
            <a:ext cx="10515600" cy="4841875"/>
          </a:xfrm>
        </p:spPr>
        <p:txBody>
          <a:bodyPr/>
          <a:lstStyle/>
          <a:p>
            <a:r>
              <a:rPr lang="en-US"/>
              <a:t>Click icon to add table</a:t>
            </a:r>
          </a:p>
        </p:txBody>
      </p:sp>
      <p:sp>
        <p:nvSpPr>
          <p:cNvPr id="11" name="Footer Placeholder 4"/>
          <p:cNvSpPr>
            <a:spLocks noGrp="1"/>
          </p:cNvSpPr>
          <p:nvPr>
            <p:ph type="ftr" sz="quarter" idx="3"/>
          </p:nvPr>
        </p:nvSpPr>
        <p:spPr bwMode="black">
          <a:xfrm>
            <a:off x="838200" y="6356350"/>
            <a:ext cx="5587647" cy="365125"/>
          </a:xfrm>
          <a:prstGeom prst="rect">
            <a:avLst/>
          </a:prstGeom>
        </p:spPr>
        <p:txBody>
          <a:bodyPr anchor="ctr"/>
          <a:lstStyle>
            <a:lvl1pPr algn="l">
              <a:defRPr sz="1200">
                <a:solidFill>
                  <a:schemeClr val="tx2"/>
                </a:solidFill>
              </a:defRPr>
            </a:lvl1pPr>
          </a:lstStyle>
          <a:p>
            <a:r>
              <a:rPr lang="en-US"/>
              <a:t>mn.gov/commerce</a:t>
            </a:r>
            <a:endParaRPr lang="en-US" dirty="0"/>
          </a:p>
        </p:txBody>
      </p:sp>
      <p:sp>
        <p:nvSpPr>
          <p:cNvPr id="6" name="Slide Number Placeholder 5"/>
          <p:cNvSpPr>
            <a:spLocks noGrp="1"/>
          </p:cNvSpPr>
          <p:nvPr>
            <p:ph type="sldNum" sz="quarter" idx="12"/>
          </p:nvPr>
        </p:nvSpPr>
        <p:spPr bwMode="black"/>
        <p:txBody>
          <a:bodyPr/>
          <a:lstStyle/>
          <a:p>
            <a:fld id="{48F63A3B-78C7-47BE-AE5E-E10140E04643}" type="slidenum">
              <a:rPr lang="en-US" smtClean="0"/>
              <a:t>‹#›</a:t>
            </a:fld>
            <a:endParaRPr lang="en-US" dirty="0"/>
          </a:p>
        </p:txBody>
      </p:sp>
      <p:sp>
        <p:nvSpPr>
          <p:cNvPr id="9" name="Rectangle 8"/>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04200073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Full Image Black Circle Overlay">
    <p:bg bwMode="gray">
      <p:bgPr>
        <a:solidFill>
          <a:schemeClr val="bg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bwMode="gray">
          <a:xfrm>
            <a:off x="0" y="0"/>
            <a:ext cx="12192000" cy="6858000"/>
          </a:xfrm>
        </p:spPr>
        <p:txBody>
          <a:bodyPr/>
          <a:lstStyle/>
          <a:p>
            <a:r>
              <a:rPr lang="en-US"/>
              <a:t>Click icon to add picture</a:t>
            </a:r>
            <a:endParaRPr lang="en-US" dirty="0"/>
          </a:p>
        </p:txBody>
      </p:sp>
      <p:sp>
        <p:nvSpPr>
          <p:cNvPr id="2" name="Title 1"/>
          <p:cNvSpPr>
            <a:spLocks noGrp="1"/>
          </p:cNvSpPr>
          <p:nvPr>
            <p:ph type="title" hasCustomPrompt="1"/>
          </p:nvPr>
        </p:nvSpPr>
        <p:spPr bwMode="auto">
          <a:xfrm>
            <a:off x="6146624" y="685800"/>
            <a:ext cx="5486400" cy="5486400"/>
          </a:xfrm>
          <a:prstGeom prst="ellipse">
            <a:avLst/>
          </a:prstGeom>
          <a:solidFill>
            <a:srgbClr val="003865">
              <a:alpha val="87843"/>
            </a:srgbClr>
          </a:solidFill>
        </p:spPr>
        <p:txBody>
          <a:bodyPr>
            <a:noAutofit/>
          </a:bodyPr>
          <a:lstStyle>
            <a:lvl1pPr algn="ctr">
              <a:tabLst>
                <a:tab pos="2341563" algn="l"/>
                <a:tab pos="3770313" algn="l"/>
              </a:tabLst>
              <a:defRPr sz="5500" baseline="0">
                <a:solidFill>
                  <a:schemeClr val="bg1"/>
                </a:solidFill>
              </a:defRPr>
            </a:lvl1pPr>
          </a:lstStyle>
          <a:p>
            <a:r>
              <a:rPr lang="en-US" dirty="0"/>
              <a:t>Click to edit title</a:t>
            </a:r>
          </a:p>
        </p:txBody>
      </p:sp>
    </p:spTree>
    <p:extLst>
      <p:ext uri="{BB962C8B-B14F-4D97-AF65-F5344CB8AC3E}">
        <p14:creationId xmlns:p14="http://schemas.microsoft.com/office/powerpoint/2010/main" val="11566632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Full Image Multiple Circle Overlay">
    <p:bg>
      <p:bgPr>
        <a:solidFill>
          <a:schemeClr val="bg1"/>
        </a:solidFill>
        <a:effectLst/>
      </p:bgPr>
    </p:bg>
    <p:spTree>
      <p:nvGrpSpPr>
        <p:cNvPr id="1" name=""/>
        <p:cNvGrpSpPr/>
        <p:nvPr/>
      </p:nvGrpSpPr>
      <p:grpSpPr>
        <a:xfrm>
          <a:off x="0" y="0"/>
          <a:ext cx="0" cy="0"/>
          <a:chOff x="0" y="0"/>
          <a:chExt cx="0" cy="0"/>
        </a:xfrm>
      </p:grpSpPr>
      <p:sp>
        <p:nvSpPr>
          <p:cNvPr id="10" name="Picture Placeholder 6"/>
          <p:cNvSpPr>
            <a:spLocks noGrp="1"/>
          </p:cNvSpPr>
          <p:nvPr>
            <p:ph type="pic" sz="quarter" idx="15"/>
          </p:nvPr>
        </p:nvSpPr>
        <p:spPr bwMode="gray">
          <a:xfrm>
            <a:off x="0" y="0"/>
            <a:ext cx="12192000" cy="6858000"/>
          </a:xfrm>
        </p:spPr>
        <p:txBody>
          <a:bodyPr/>
          <a:lstStyle/>
          <a:p>
            <a:r>
              <a:rPr lang="en-US"/>
              <a:t>Click icon to add picture</a:t>
            </a:r>
            <a:endParaRPr lang="en-US" dirty="0"/>
          </a:p>
        </p:txBody>
      </p:sp>
      <p:sp>
        <p:nvSpPr>
          <p:cNvPr id="2" name="Title 1"/>
          <p:cNvSpPr>
            <a:spLocks noGrp="1"/>
          </p:cNvSpPr>
          <p:nvPr>
            <p:ph type="title" hasCustomPrompt="1"/>
          </p:nvPr>
        </p:nvSpPr>
        <p:spPr bwMode="auto">
          <a:xfrm>
            <a:off x="5720397" y="912530"/>
            <a:ext cx="4661388" cy="4661388"/>
          </a:xfrm>
          <a:prstGeom prst="ellipse">
            <a:avLst/>
          </a:prstGeom>
          <a:solidFill>
            <a:srgbClr val="003865">
              <a:alpha val="87843"/>
            </a:srgbClr>
          </a:solidFill>
        </p:spPr>
        <p:txBody>
          <a:bodyPr>
            <a:noAutofit/>
          </a:bodyPr>
          <a:lstStyle>
            <a:lvl1pPr algn="ctr">
              <a:tabLst>
                <a:tab pos="3770313" algn="l"/>
              </a:tabLst>
              <a:defRPr sz="4500" baseline="0">
                <a:solidFill>
                  <a:schemeClr val="bg1"/>
                </a:solidFill>
              </a:defRPr>
            </a:lvl1pPr>
          </a:lstStyle>
          <a:p>
            <a:r>
              <a:rPr lang="en-US" dirty="0"/>
              <a:t>Click to edit title</a:t>
            </a:r>
          </a:p>
        </p:txBody>
      </p:sp>
      <p:sp>
        <p:nvSpPr>
          <p:cNvPr id="9" name="Text Placeholder 7"/>
          <p:cNvSpPr>
            <a:spLocks noGrp="1"/>
          </p:cNvSpPr>
          <p:nvPr>
            <p:ph type="body" sz="quarter" idx="14" hasCustomPrompt="1"/>
          </p:nvPr>
        </p:nvSpPr>
        <p:spPr bwMode="auto">
          <a:xfrm>
            <a:off x="9544816" y="524007"/>
            <a:ext cx="2155300" cy="2155300"/>
          </a:xfrm>
          <a:prstGeom prst="ellipse">
            <a:avLst/>
          </a:prstGeom>
          <a:solidFill>
            <a:srgbClr val="78BE21">
              <a:alpha val="87843"/>
            </a:srgbClr>
          </a:solidFill>
        </p:spPr>
        <p:txBody>
          <a:bodyPr anchor="ctr">
            <a:normAutofit/>
          </a:bodyPr>
          <a:lstStyle>
            <a:lvl1pPr marL="0" indent="0" algn="ctr">
              <a:buNone/>
              <a:defRPr sz="2500" baseline="0">
                <a:solidFill>
                  <a:schemeClr val="tx2"/>
                </a:solidFill>
                <a:latin typeface="+mn-lt"/>
              </a:defRPr>
            </a:lvl1pPr>
          </a:lstStyle>
          <a:p>
            <a:pPr lvl="0"/>
            <a:r>
              <a:rPr lang="en-US" dirty="0"/>
              <a:t>Second Point</a:t>
            </a:r>
          </a:p>
        </p:txBody>
      </p:sp>
      <p:sp>
        <p:nvSpPr>
          <p:cNvPr id="8" name="Text Placeholder 7"/>
          <p:cNvSpPr>
            <a:spLocks noGrp="1"/>
          </p:cNvSpPr>
          <p:nvPr>
            <p:ph type="body" sz="quarter" idx="13" hasCustomPrompt="1"/>
          </p:nvPr>
        </p:nvSpPr>
        <p:spPr bwMode="auto">
          <a:xfrm>
            <a:off x="9251002" y="3581845"/>
            <a:ext cx="2637978" cy="2637978"/>
          </a:xfrm>
          <a:prstGeom prst="ellipse">
            <a:avLst/>
          </a:prstGeom>
          <a:solidFill>
            <a:srgbClr val="000000">
              <a:alpha val="87843"/>
            </a:srgbClr>
          </a:solidFill>
        </p:spPr>
        <p:txBody>
          <a:bodyPr anchor="ctr">
            <a:normAutofit/>
          </a:bodyPr>
          <a:lstStyle>
            <a:lvl1pPr marL="0" indent="0" algn="ctr">
              <a:buNone/>
              <a:defRPr sz="2500" baseline="0">
                <a:solidFill>
                  <a:schemeClr val="bg1"/>
                </a:solidFill>
                <a:latin typeface="+mn-lt"/>
              </a:defRPr>
            </a:lvl1pPr>
          </a:lstStyle>
          <a:p>
            <a:pPr lvl="0"/>
            <a:r>
              <a:rPr lang="en-US" dirty="0"/>
              <a:t>Third Point</a:t>
            </a:r>
          </a:p>
        </p:txBody>
      </p:sp>
    </p:spTree>
    <p:extLst>
      <p:ext uri="{BB962C8B-B14F-4D97-AF65-F5344CB8AC3E}">
        <p14:creationId xmlns:p14="http://schemas.microsoft.com/office/powerpoint/2010/main" val="185007693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Quote Black Box Overlay">
    <p:bg>
      <p:bgPr>
        <a:solidFill>
          <a:schemeClr val="bg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bwMode="gray">
          <a:xfrm>
            <a:off x="0" y="0"/>
            <a:ext cx="12192000" cy="6858000"/>
          </a:xfrm>
        </p:spPr>
        <p:txBody>
          <a:bodyPr/>
          <a:lstStyle/>
          <a:p>
            <a:r>
              <a:rPr lang="en-US"/>
              <a:t>Click icon to add picture</a:t>
            </a:r>
          </a:p>
        </p:txBody>
      </p:sp>
      <p:sp>
        <p:nvSpPr>
          <p:cNvPr id="2" name="Title 1"/>
          <p:cNvSpPr>
            <a:spLocks noGrp="1"/>
          </p:cNvSpPr>
          <p:nvPr>
            <p:ph type="title" hasCustomPrompt="1"/>
          </p:nvPr>
        </p:nvSpPr>
        <p:spPr bwMode="auto">
          <a:xfrm>
            <a:off x="2299475" y="1609867"/>
            <a:ext cx="7593051" cy="3638266"/>
          </a:xfrm>
          <a:solidFill>
            <a:srgbClr val="003865">
              <a:alpha val="87843"/>
            </a:srgbClr>
          </a:solidFill>
        </p:spPr>
        <p:txBody>
          <a:bodyPr>
            <a:noAutofit/>
          </a:bodyPr>
          <a:lstStyle>
            <a:lvl1pPr algn="ctr">
              <a:spcAft>
                <a:spcPts val="1000"/>
              </a:spcAft>
              <a:tabLst>
                <a:tab pos="3770313" algn="l"/>
              </a:tabLst>
              <a:defRPr sz="7000" baseline="0">
                <a:solidFill>
                  <a:schemeClr val="bg1"/>
                </a:solidFill>
              </a:defRPr>
            </a:lvl1pPr>
          </a:lstStyle>
          <a:p>
            <a:r>
              <a:rPr lang="en-US" dirty="0"/>
              <a:t>Quote or </a:t>
            </a:r>
            <a:br>
              <a:rPr lang="en-US" dirty="0"/>
            </a:br>
            <a:r>
              <a:rPr lang="en-US" dirty="0"/>
              <a:t>Statement</a:t>
            </a:r>
          </a:p>
        </p:txBody>
      </p:sp>
    </p:spTree>
    <p:extLst>
      <p:ext uri="{BB962C8B-B14F-4D97-AF65-F5344CB8AC3E}">
        <p14:creationId xmlns:p14="http://schemas.microsoft.com/office/powerpoint/2010/main" val="199681992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Quote Solid Red Background">
    <p:bg bwMode="black">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8" name="Title 1"/>
          <p:cNvSpPr>
            <a:spLocks noGrp="1"/>
          </p:cNvSpPr>
          <p:nvPr>
            <p:ph type="title" hasCustomPrompt="1"/>
          </p:nvPr>
        </p:nvSpPr>
        <p:spPr bwMode="white">
          <a:xfrm>
            <a:off x="838200" y="1389685"/>
            <a:ext cx="10515600" cy="1340989"/>
          </a:xfrm>
        </p:spPr>
        <p:txBody>
          <a:bodyPr>
            <a:noAutofit/>
          </a:bodyPr>
          <a:lstStyle>
            <a:lvl1pPr algn="ctr">
              <a:tabLst>
                <a:tab pos="3770313" algn="l"/>
              </a:tabLst>
              <a:defRPr sz="7000">
                <a:solidFill>
                  <a:schemeClr val="accent2"/>
                </a:solidFill>
              </a:defRPr>
            </a:lvl1pPr>
          </a:lstStyle>
          <a:p>
            <a:r>
              <a:rPr lang="en-US" dirty="0"/>
              <a:t>Quote or Statement</a:t>
            </a:r>
          </a:p>
        </p:txBody>
      </p:sp>
      <p:sp>
        <p:nvSpPr>
          <p:cNvPr id="10" name="Text Placeholder 6"/>
          <p:cNvSpPr>
            <a:spLocks noGrp="1"/>
          </p:cNvSpPr>
          <p:nvPr>
            <p:ph type="body" sz="quarter" idx="13" hasCustomPrompt="1"/>
          </p:nvPr>
        </p:nvSpPr>
        <p:spPr bwMode="white">
          <a:xfrm>
            <a:off x="838200" y="2925699"/>
            <a:ext cx="10515600" cy="2673435"/>
          </a:xfrm>
        </p:spPr>
        <p:txBody>
          <a:bodyPr anchor="ctr"/>
          <a:lstStyle>
            <a:lvl1pPr marL="0" indent="0" algn="ctr">
              <a:lnSpc>
                <a:spcPct val="100000"/>
              </a:lnSpc>
              <a:spcBef>
                <a:spcPts val="0"/>
              </a:spcBef>
              <a:buClr>
                <a:schemeClr val="bg1"/>
              </a:buClr>
              <a:buFont typeface="Arial" panose="020B0604020202020204" pitchFamily="34" charset="0"/>
              <a:buNone/>
              <a:defRPr>
                <a:solidFill>
                  <a:schemeClr val="bg1"/>
                </a:solidFill>
              </a:defRPr>
            </a:lvl1pPr>
          </a:lstStyle>
          <a:p>
            <a:pPr lvl="0"/>
            <a:r>
              <a:rPr lang="en-US" dirty="0"/>
              <a:t>Make a secondary statement here.</a:t>
            </a:r>
          </a:p>
        </p:txBody>
      </p:sp>
      <p:sp>
        <p:nvSpPr>
          <p:cNvPr id="3" name="Date Placeholder 2"/>
          <p:cNvSpPr>
            <a:spLocks noGrp="1"/>
          </p:cNvSpPr>
          <p:nvPr>
            <p:ph type="dt" sz="half" idx="10"/>
          </p:nvPr>
        </p:nvSpPr>
        <p:spPr bwMode="white">
          <a:xfrm>
            <a:off x="838200" y="6356350"/>
            <a:ext cx="1358590" cy="365125"/>
          </a:xfrm>
          <a:prstGeom prst="rect">
            <a:avLst/>
          </a:prstGeom>
        </p:spPr>
        <p:txBody>
          <a:bodyPr/>
          <a:lstStyle>
            <a:lvl1pPr>
              <a:defRPr>
                <a:solidFill>
                  <a:schemeClr val="bg1"/>
                </a:solidFill>
              </a:defRPr>
            </a:lvl1pPr>
          </a:lstStyle>
          <a:p>
            <a:fld id="{046A51A0-DBC0-4B1A-A44C-113112936ED0}" type="datetime1">
              <a:rPr lang="en-US" smtClean="0"/>
              <a:t>8/3/2026</a:t>
            </a:fld>
            <a:endParaRPr lang="en-US" dirty="0"/>
          </a:p>
        </p:txBody>
      </p:sp>
      <p:sp>
        <p:nvSpPr>
          <p:cNvPr id="5" name="Footer Placeholder 4"/>
          <p:cNvSpPr>
            <a:spLocks noGrp="1"/>
          </p:cNvSpPr>
          <p:nvPr>
            <p:ph type="ftr" sz="quarter" idx="12"/>
          </p:nvPr>
        </p:nvSpPr>
        <p:spPr bwMode="white"/>
        <p:txBody>
          <a:bodyPr/>
          <a:lstStyle>
            <a:lvl1pPr>
              <a:defRPr>
                <a:solidFill>
                  <a:schemeClr val="bg1"/>
                </a:solidFill>
              </a:defRPr>
            </a:lvl1pPr>
          </a:lstStyle>
          <a:p>
            <a:r>
              <a:rPr lang="en-US" dirty="0"/>
              <a:t>mn.gov/commerce</a:t>
            </a:r>
          </a:p>
        </p:txBody>
      </p:sp>
      <p:sp>
        <p:nvSpPr>
          <p:cNvPr id="4" name="Slide Number Placeholder 3"/>
          <p:cNvSpPr>
            <a:spLocks noGrp="1"/>
          </p:cNvSpPr>
          <p:nvPr>
            <p:ph type="sldNum" sz="quarter" idx="11"/>
          </p:nvPr>
        </p:nvSpPr>
        <p:spPr bwMode="white"/>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61739559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Quote Solid Light Background">
    <p:bg bwMode="auto">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7" name="Title 1"/>
          <p:cNvSpPr>
            <a:spLocks noGrp="1"/>
          </p:cNvSpPr>
          <p:nvPr>
            <p:ph type="title" hasCustomPrompt="1"/>
          </p:nvPr>
        </p:nvSpPr>
        <p:spPr bwMode="auto">
          <a:xfrm>
            <a:off x="0" y="1389685"/>
            <a:ext cx="12192000" cy="1340989"/>
          </a:xfrm>
          <a:solidFill>
            <a:schemeClr val="tx1"/>
          </a:solidFill>
        </p:spPr>
        <p:txBody>
          <a:bodyPr>
            <a:noAutofit/>
          </a:bodyPr>
          <a:lstStyle>
            <a:lvl1pPr algn="ctr">
              <a:tabLst>
                <a:tab pos="3770313" algn="l"/>
              </a:tabLst>
              <a:defRPr sz="7000">
                <a:solidFill>
                  <a:schemeClr val="accent2"/>
                </a:solidFill>
              </a:defRPr>
            </a:lvl1pPr>
          </a:lstStyle>
          <a:p>
            <a:r>
              <a:rPr lang="en-US" dirty="0"/>
              <a:t>Quote or Statement</a:t>
            </a:r>
          </a:p>
        </p:txBody>
      </p:sp>
      <p:sp>
        <p:nvSpPr>
          <p:cNvPr id="8" name="Text Placeholder 6"/>
          <p:cNvSpPr>
            <a:spLocks noGrp="1"/>
          </p:cNvSpPr>
          <p:nvPr>
            <p:ph type="body" sz="quarter" idx="13" hasCustomPrompt="1"/>
          </p:nvPr>
        </p:nvSpPr>
        <p:spPr bwMode="black">
          <a:xfrm>
            <a:off x="838200" y="2925699"/>
            <a:ext cx="10515600" cy="2673435"/>
          </a:xfrm>
        </p:spPr>
        <p:txBody>
          <a:bodyPr anchor="ctr"/>
          <a:lstStyle>
            <a:lvl1pPr marL="0" indent="0" algn="ctr">
              <a:lnSpc>
                <a:spcPct val="100000"/>
              </a:lnSpc>
              <a:spcBef>
                <a:spcPts val="0"/>
              </a:spcBef>
              <a:buFont typeface="Arial" panose="020B0604020202020204" pitchFamily="34" charset="0"/>
              <a:buNone/>
              <a:defRPr>
                <a:solidFill>
                  <a:schemeClr val="tx1"/>
                </a:solidFill>
              </a:defRPr>
            </a:lvl1pPr>
          </a:lstStyle>
          <a:p>
            <a:pPr lvl="0"/>
            <a:r>
              <a:rPr lang="en-US" dirty="0"/>
              <a:t>Make a secondary statement here.</a:t>
            </a:r>
          </a:p>
        </p:txBody>
      </p:sp>
      <p:sp>
        <p:nvSpPr>
          <p:cNvPr id="3" name="Date Placeholder 2"/>
          <p:cNvSpPr>
            <a:spLocks noGrp="1"/>
          </p:cNvSpPr>
          <p:nvPr>
            <p:ph type="dt" sz="half" idx="10"/>
          </p:nvPr>
        </p:nvSpPr>
        <p:spPr bwMode="black">
          <a:xfrm>
            <a:off x="838200" y="6356350"/>
            <a:ext cx="1358590" cy="365125"/>
          </a:xfrm>
          <a:prstGeom prst="rect">
            <a:avLst/>
          </a:prstGeom>
        </p:spPr>
        <p:txBody>
          <a:bodyPr/>
          <a:lstStyle/>
          <a:p>
            <a:fld id="{71132779-B79A-4542-B582-DC6C2C97CE76}" type="datetime1">
              <a:rPr lang="en-US" smtClean="0"/>
              <a:t>8/3/2026</a:t>
            </a:fld>
            <a:endParaRPr lang="en-US" dirty="0"/>
          </a:p>
        </p:txBody>
      </p:sp>
      <p:sp>
        <p:nvSpPr>
          <p:cNvPr id="5" name="Footer Placeholder 4"/>
          <p:cNvSpPr>
            <a:spLocks noGrp="1"/>
          </p:cNvSpPr>
          <p:nvPr>
            <p:ph type="ftr" sz="quarter" idx="12"/>
          </p:nvPr>
        </p:nvSpPr>
        <p:spPr bwMode="black"/>
        <p:txBody>
          <a:bodyPr/>
          <a:lstStyle>
            <a:lvl1pPr>
              <a:defRPr>
                <a:solidFill>
                  <a:schemeClr val="tx2"/>
                </a:solidFill>
              </a:defRPr>
            </a:lvl1pPr>
          </a:lstStyle>
          <a:p>
            <a:r>
              <a:rPr lang="en-US" dirty="0"/>
              <a:t>mn.gov/commerce</a:t>
            </a:r>
          </a:p>
        </p:txBody>
      </p:sp>
      <p:sp>
        <p:nvSpPr>
          <p:cNvPr id="4" name="Slide Number Placeholder 3"/>
          <p:cNvSpPr>
            <a:spLocks noGrp="1"/>
          </p:cNvSpPr>
          <p:nvPr>
            <p:ph type="sldNum" sz="quarter" idx="11"/>
          </p:nvPr>
        </p:nvSpPr>
        <p:spPr bwMode="black"/>
        <p:txBody>
          <a:body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26116296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Quote Full Image Background">
    <p:bg bwMode="ltGray">
      <p:bgPr>
        <a:solidFill>
          <a:schemeClr val="bg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4" hasCustomPrompt="1"/>
          </p:nvPr>
        </p:nvSpPr>
        <p:spPr bwMode="gray">
          <a:xfrm>
            <a:off x="0" y="0"/>
            <a:ext cx="12192000" cy="6858000"/>
          </a:xfrm>
        </p:spPr>
        <p:txBody>
          <a:bodyPr/>
          <a:lstStyle>
            <a:lvl1pPr>
              <a:defRPr/>
            </a:lvl1pPr>
          </a:lstStyle>
          <a:p>
            <a:r>
              <a:rPr lang="en-US" dirty="0"/>
              <a:t>Click icon to edit background picture</a:t>
            </a:r>
          </a:p>
        </p:txBody>
      </p:sp>
      <p:sp>
        <p:nvSpPr>
          <p:cNvPr id="12" name="Title 1"/>
          <p:cNvSpPr>
            <a:spLocks noGrp="1"/>
          </p:cNvSpPr>
          <p:nvPr>
            <p:ph type="title" hasCustomPrompt="1"/>
          </p:nvPr>
        </p:nvSpPr>
        <p:spPr bwMode="white">
          <a:xfrm>
            <a:off x="838200" y="1389685"/>
            <a:ext cx="10515600" cy="1340989"/>
          </a:xfrm>
        </p:spPr>
        <p:txBody>
          <a:bodyPr>
            <a:noAutofit/>
          </a:bodyPr>
          <a:lstStyle>
            <a:lvl1pPr algn="ctr">
              <a:tabLst>
                <a:tab pos="3770313" algn="l"/>
              </a:tabLst>
              <a:defRPr sz="7000">
                <a:solidFill>
                  <a:schemeClr val="bg1"/>
                </a:solidFill>
              </a:defRPr>
            </a:lvl1pPr>
          </a:lstStyle>
          <a:p>
            <a:r>
              <a:rPr lang="en-US" dirty="0"/>
              <a:t>Quote or Statement</a:t>
            </a:r>
          </a:p>
        </p:txBody>
      </p:sp>
      <p:sp>
        <p:nvSpPr>
          <p:cNvPr id="13" name="Text Placeholder 6"/>
          <p:cNvSpPr>
            <a:spLocks noGrp="1"/>
          </p:cNvSpPr>
          <p:nvPr>
            <p:ph type="body" sz="quarter" idx="13" hasCustomPrompt="1"/>
          </p:nvPr>
        </p:nvSpPr>
        <p:spPr bwMode="white">
          <a:xfrm>
            <a:off x="838200" y="2925699"/>
            <a:ext cx="10515600" cy="2673435"/>
          </a:xfrm>
        </p:spPr>
        <p:txBody>
          <a:bodyPr anchor="ctr"/>
          <a:lstStyle>
            <a:lvl1pPr marL="0" indent="0" algn="ctr">
              <a:lnSpc>
                <a:spcPct val="100000"/>
              </a:lnSpc>
              <a:spcBef>
                <a:spcPts val="0"/>
              </a:spcBef>
              <a:buNone/>
              <a:defRPr>
                <a:solidFill>
                  <a:schemeClr val="bg1"/>
                </a:solidFill>
              </a:defRPr>
            </a:lvl1pPr>
          </a:lstStyle>
          <a:p>
            <a:pPr lvl="0"/>
            <a:r>
              <a:rPr lang="en-US" dirty="0"/>
              <a:t>Make a secondary statement here.</a:t>
            </a:r>
          </a:p>
        </p:txBody>
      </p:sp>
      <p:sp>
        <p:nvSpPr>
          <p:cNvPr id="3" name="Date Placeholder 2"/>
          <p:cNvSpPr>
            <a:spLocks noGrp="1"/>
          </p:cNvSpPr>
          <p:nvPr>
            <p:ph type="dt" sz="half" idx="10"/>
          </p:nvPr>
        </p:nvSpPr>
        <p:spPr bwMode="white">
          <a:xfrm>
            <a:off x="838200" y="6356350"/>
            <a:ext cx="1358590" cy="365125"/>
          </a:xfrm>
          <a:prstGeom prst="rect">
            <a:avLst/>
          </a:prstGeom>
        </p:spPr>
        <p:txBody>
          <a:bodyPr/>
          <a:lstStyle>
            <a:lvl1pPr>
              <a:defRPr>
                <a:solidFill>
                  <a:schemeClr val="bg1"/>
                </a:solidFill>
              </a:defRPr>
            </a:lvl1pPr>
          </a:lstStyle>
          <a:p>
            <a:fld id="{70B9F03C-F1A7-4822-BC4F-FFDB8BB489B7}" type="datetime1">
              <a:rPr lang="en-US" smtClean="0"/>
              <a:t>8/3/2026</a:t>
            </a:fld>
            <a:endParaRPr lang="en-US" dirty="0"/>
          </a:p>
        </p:txBody>
      </p:sp>
      <p:sp>
        <p:nvSpPr>
          <p:cNvPr id="5" name="Footer Placeholder 4"/>
          <p:cNvSpPr>
            <a:spLocks noGrp="1"/>
          </p:cNvSpPr>
          <p:nvPr>
            <p:ph type="ftr" sz="quarter" idx="12"/>
          </p:nvPr>
        </p:nvSpPr>
        <p:spPr bwMode="white"/>
        <p:txBody>
          <a:bodyPr/>
          <a:lstStyle>
            <a:lvl1pPr>
              <a:defRPr>
                <a:solidFill>
                  <a:schemeClr val="tx2"/>
                </a:solidFill>
              </a:defRPr>
            </a:lvl1pPr>
          </a:lstStyle>
          <a:p>
            <a:r>
              <a:rPr lang="en-US" dirty="0"/>
              <a:t>mn.gov/commerce</a:t>
            </a:r>
          </a:p>
        </p:txBody>
      </p:sp>
      <p:sp>
        <p:nvSpPr>
          <p:cNvPr id="4" name="Slide Number Placeholder 3"/>
          <p:cNvSpPr>
            <a:spLocks noGrp="1"/>
          </p:cNvSpPr>
          <p:nvPr>
            <p:ph type="sldNum" sz="quarter" idx="11"/>
          </p:nvPr>
        </p:nvSpPr>
        <p:spPr bwMode="white"/>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50267639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Big Number - Image Background">
    <p:bg bwMode="blackGray">
      <p:bgPr>
        <a:solidFill>
          <a:schemeClr val="bg1"/>
        </a:solid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4"/>
          </p:nvPr>
        </p:nvSpPr>
        <p:spPr bwMode="gray">
          <a:xfrm>
            <a:off x="0" y="0"/>
            <a:ext cx="12192000" cy="6858000"/>
          </a:xfrm>
        </p:spPr>
        <p:txBody>
          <a:bodyPr/>
          <a:lstStyle/>
          <a:p>
            <a:r>
              <a:rPr lang="en-US"/>
              <a:t>Click icon to add picture</a:t>
            </a:r>
            <a:endParaRPr lang="en-US" dirty="0"/>
          </a:p>
        </p:txBody>
      </p:sp>
      <p:sp>
        <p:nvSpPr>
          <p:cNvPr id="2" name="Title 1"/>
          <p:cNvSpPr>
            <a:spLocks noGrp="1"/>
          </p:cNvSpPr>
          <p:nvPr>
            <p:ph type="title" hasCustomPrompt="1"/>
          </p:nvPr>
        </p:nvSpPr>
        <p:spPr bwMode="auto">
          <a:xfrm>
            <a:off x="5424138" y="624469"/>
            <a:ext cx="5198328" cy="5072440"/>
          </a:xfrm>
          <a:prstGeom prst="ellipse">
            <a:avLst/>
          </a:prstGeom>
          <a:solidFill>
            <a:schemeClr val="bg1"/>
          </a:solidFill>
        </p:spPr>
        <p:txBody>
          <a:bodyPr>
            <a:noAutofit/>
          </a:bodyPr>
          <a:lstStyle>
            <a:lvl1pPr algn="ctr">
              <a:tabLst>
                <a:tab pos="3770313" algn="l"/>
              </a:tabLst>
              <a:defRPr sz="6000" baseline="0">
                <a:solidFill>
                  <a:schemeClr val="accent1"/>
                </a:solidFill>
              </a:defRPr>
            </a:lvl1pPr>
          </a:lstStyle>
          <a:p>
            <a:r>
              <a:rPr lang="en-US" dirty="0"/>
              <a:t>Click to edit title.</a:t>
            </a:r>
          </a:p>
        </p:txBody>
      </p:sp>
      <p:sp>
        <p:nvSpPr>
          <p:cNvPr id="9" name="Text Placeholder 8"/>
          <p:cNvSpPr>
            <a:spLocks noGrp="1"/>
          </p:cNvSpPr>
          <p:nvPr>
            <p:ph type="body" sz="quarter" idx="15" hasCustomPrompt="1"/>
          </p:nvPr>
        </p:nvSpPr>
        <p:spPr bwMode="white">
          <a:xfrm>
            <a:off x="1005465" y="0"/>
            <a:ext cx="3986213" cy="5086350"/>
          </a:xfrm>
        </p:spPr>
        <p:txBody>
          <a:bodyPr>
            <a:noAutofit/>
          </a:bodyPr>
          <a:lstStyle>
            <a:lvl1pPr marL="0" indent="0" algn="ctr">
              <a:spcBef>
                <a:spcPts val="0"/>
              </a:spcBef>
              <a:spcAft>
                <a:spcPts val="0"/>
              </a:spcAft>
              <a:buNone/>
              <a:defRPr sz="40000" i="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2</a:t>
            </a:r>
          </a:p>
        </p:txBody>
      </p:sp>
    </p:spTree>
    <p:extLst>
      <p:ext uri="{BB962C8B-B14F-4D97-AF65-F5344CB8AC3E}">
        <p14:creationId xmlns:p14="http://schemas.microsoft.com/office/powerpoint/2010/main" val="72695166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Big Number - Red Background">
    <p:bg bwMode="gray">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auto">
          <a:xfrm>
            <a:off x="5424138" y="624469"/>
            <a:ext cx="5198328" cy="5072440"/>
          </a:xfrm>
          <a:prstGeom prst="ellipse">
            <a:avLst/>
          </a:prstGeom>
          <a:solidFill>
            <a:schemeClr val="bg1"/>
          </a:solidFill>
        </p:spPr>
        <p:txBody>
          <a:bodyPr>
            <a:noAutofit/>
          </a:bodyPr>
          <a:lstStyle>
            <a:lvl1pPr algn="ctr">
              <a:tabLst>
                <a:tab pos="3770313" algn="l"/>
              </a:tabLst>
              <a:defRPr sz="6000" baseline="0">
                <a:solidFill>
                  <a:schemeClr val="accent1"/>
                </a:solidFill>
              </a:defRPr>
            </a:lvl1pPr>
          </a:lstStyle>
          <a:p>
            <a:r>
              <a:rPr lang="en-US" dirty="0"/>
              <a:t>Click to edit title.</a:t>
            </a:r>
          </a:p>
        </p:txBody>
      </p:sp>
      <p:sp>
        <p:nvSpPr>
          <p:cNvPr id="10" name="Text Placeholder 8"/>
          <p:cNvSpPr>
            <a:spLocks noGrp="1"/>
          </p:cNvSpPr>
          <p:nvPr>
            <p:ph type="body" sz="quarter" idx="15" hasCustomPrompt="1"/>
          </p:nvPr>
        </p:nvSpPr>
        <p:spPr bwMode="white">
          <a:xfrm>
            <a:off x="1005465" y="0"/>
            <a:ext cx="3986213" cy="5086350"/>
          </a:xfrm>
        </p:spPr>
        <p:txBody>
          <a:bodyPr>
            <a:noAutofit/>
          </a:bodyPr>
          <a:lstStyle>
            <a:lvl1pPr marL="0" indent="0" algn="ctr">
              <a:spcBef>
                <a:spcPts val="0"/>
              </a:spcBef>
              <a:spcAft>
                <a:spcPts val="0"/>
              </a:spcAft>
              <a:buNone/>
              <a:defRPr sz="40000" i="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2</a:t>
            </a:r>
          </a:p>
        </p:txBody>
      </p:sp>
      <p:sp>
        <p:nvSpPr>
          <p:cNvPr id="3" name="Date Placeholder 2"/>
          <p:cNvSpPr>
            <a:spLocks noGrp="1"/>
          </p:cNvSpPr>
          <p:nvPr>
            <p:ph type="dt" sz="half" idx="10"/>
          </p:nvPr>
        </p:nvSpPr>
        <p:spPr bwMode="white">
          <a:xfrm>
            <a:off x="838200" y="6356350"/>
            <a:ext cx="1358590" cy="365125"/>
          </a:xfrm>
          <a:prstGeom prst="rect">
            <a:avLst/>
          </a:prstGeom>
        </p:spPr>
        <p:txBody>
          <a:bodyPr/>
          <a:lstStyle>
            <a:lvl1pPr>
              <a:defRPr>
                <a:solidFill>
                  <a:schemeClr val="bg1"/>
                </a:solidFill>
              </a:defRPr>
            </a:lvl1pPr>
          </a:lstStyle>
          <a:p>
            <a:fld id="{D5DA1EE5-D104-44FA-B3BB-92872F6821E4}" type="datetime1">
              <a:rPr lang="en-US" smtClean="0"/>
              <a:t>8/3/2026</a:t>
            </a:fld>
            <a:endParaRPr lang="en-US" dirty="0"/>
          </a:p>
        </p:txBody>
      </p:sp>
      <p:sp>
        <p:nvSpPr>
          <p:cNvPr id="5" name="Footer Placeholder 4"/>
          <p:cNvSpPr>
            <a:spLocks noGrp="1"/>
          </p:cNvSpPr>
          <p:nvPr>
            <p:ph type="ftr" sz="quarter" idx="12"/>
          </p:nvPr>
        </p:nvSpPr>
        <p:spPr bwMode="white"/>
        <p:txBody>
          <a:bodyPr/>
          <a:lstStyle>
            <a:lvl1pPr>
              <a:defRPr>
                <a:solidFill>
                  <a:schemeClr val="bg1"/>
                </a:solidFill>
              </a:defRPr>
            </a:lvl1pPr>
          </a:lstStyle>
          <a:p>
            <a:r>
              <a:rPr lang="en-US" dirty="0"/>
              <a:t>mn.gov/commerce</a:t>
            </a:r>
          </a:p>
        </p:txBody>
      </p:sp>
      <p:sp>
        <p:nvSpPr>
          <p:cNvPr id="4" name="Slide Number Placeholder 3"/>
          <p:cNvSpPr>
            <a:spLocks noGrp="1"/>
          </p:cNvSpPr>
          <p:nvPr>
            <p:ph type="sldNum" sz="quarter" idx="11"/>
          </p:nvPr>
        </p:nvSpPr>
        <p:spPr bwMode="white"/>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86124568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Quote Solid Red Background">
    <p:bg bwMode="black">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7" name="Title 1"/>
          <p:cNvSpPr>
            <a:spLocks noGrp="1"/>
          </p:cNvSpPr>
          <p:nvPr>
            <p:ph type="title" hasCustomPrompt="1"/>
          </p:nvPr>
        </p:nvSpPr>
        <p:spPr bwMode="white">
          <a:xfrm>
            <a:off x="838200" y="2212733"/>
            <a:ext cx="10515600" cy="1472163"/>
          </a:xfrm>
        </p:spPr>
        <p:txBody>
          <a:bodyPr>
            <a:noAutofit/>
          </a:bodyPr>
          <a:lstStyle>
            <a:lvl1pPr algn="ctr">
              <a:tabLst>
                <a:tab pos="3770313" algn="l"/>
              </a:tabLst>
              <a:defRPr sz="7000">
                <a:solidFill>
                  <a:schemeClr val="bg1"/>
                </a:solidFill>
              </a:defRPr>
            </a:lvl1pPr>
          </a:lstStyle>
          <a:p>
            <a:r>
              <a:rPr lang="en-US" dirty="0"/>
              <a:t>Thank you!</a:t>
            </a:r>
          </a:p>
        </p:txBody>
      </p:sp>
      <p:sp>
        <p:nvSpPr>
          <p:cNvPr id="11" name="Text Placeholder 6"/>
          <p:cNvSpPr>
            <a:spLocks noGrp="1"/>
          </p:cNvSpPr>
          <p:nvPr>
            <p:ph type="body" sz="quarter" idx="13" hasCustomPrompt="1"/>
          </p:nvPr>
        </p:nvSpPr>
        <p:spPr bwMode="white">
          <a:xfrm>
            <a:off x="838200" y="3684897"/>
            <a:ext cx="10515600" cy="2517600"/>
          </a:xfrm>
        </p:spPr>
        <p:txBody>
          <a:bodyPr anchor="ctr"/>
          <a:lstStyle>
            <a:lvl1pPr marL="0" indent="0" algn="ctr">
              <a:lnSpc>
                <a:spcPct val="100000"/>
              </a:lnSpc>
              <a:spcBef>
                <a:spcPts val="0"/>
              </a:spcBef>
              <a:buNone/>
              <a:defRPr baseline="0">
                <a:solidFill>
                  <a:schemeClr val="bg1"/>
                </a:solidFill>
              </a:defRPr>
            </a:lvl1pPr>
          </a:lstStyle>
          <a:p>
            <a:pPr lvl="0"/>
            <a:r>
              <a:rPr lang="en-US" dirty="0" err="1"/>
              <a:t>Firstname</a:t>
            </a:r>
            <a:r>
              <a:rPr lang="en-US" dirty="0"/>
              <a:t> </a:t>
            </a:r>
            <a:r>
              <a:rPr lang="en-US" dirty="0" err="1"/>
              <a:t>Lastname</a:t>
            </a:r>
            <a:endParaRPr lang="en-US" dirty="0"/>
          </a:p>
          <a:p>
            <a:pPr lvl="0"/>
            <a:r>
              <a:rPr lang="en-US" dirty="0"/>
              <a:t>firstname.lastname@state.mn.us</a:t>
            </a:r>
          </a:p>
          <a:p>
            <a:pPr lvl="0"/>
            <a:r>
              <a:rPr lang="en-US" dirty="0"/>
              <a:t>555-555-5555</a:t>
            </a:r>
          </a:p>
        </p:txBody>
      </p:sp>
      <p:sp>
        <p:nvSpPr>
          <p:cNvPr id="3" name="Date Placeholder 2"/>
          <p:cNvSpPr>
            <a:spLocks noGrp="1"/>
          </p:cNvSpPr>
          <p:nvPr>
            <p:ph type="dt" sz="half" idx="10"/>
          </p:nvPr>
        </p:nvSpPr>
        <p:spPr bwMode="white">
          <a:xfrm>
            <a:off x="838200" y="6356350"/>
            <a:ext cx="1358590" cy="365125"/>
          </a:xfrm>
          <a:prstGeom prst="rect">
            <a:avLst/>
          </a:prstGeom>
        </p:spPr>
        <p:txBody>
          <a:bodyPr/>
          <a:lstStyle>
            <a:lvl1pPr>
              <a:defRPr>
                <a:solidFill>
                  <a:schemeClr val="bg1"/>
                </a:solidFill>
              </a:defRPr>
            </a:lvl1pPr>
          </a:lstStyle>
          <a:p>
            <a:fld id="{C6557D80-E398-497E-BD25-3935B64AD6C0}" type="datetime1">
              <a:rPr lang="en-US" smtClean="0"/>
              <a:t>8/3/2026</a:t>
            </a:fld>
            <a:endParaRPr lang="en-US" dirty="0"/>
          </a:p>
        </p:txBody>
      </p:sp>
      <p:sp>
        <p:nvSpPr>
          <p:cNvPr id="5" name="Footer Placeholder 4"/>
          <p:cNvSpPr>
            <a:spLocks noGrp="1"/>
          </p:cNvSpPr>
          <p:nvPr>
            <p:ph type="ftr" sz="quarter" idx="12"/>
          </p:nvPr>
        </p:nvSpPr>
        <p:spPr bwMode="white"/>
        <p:txBody>
          <a:bodyPr/>
          <a:lstStyle>
            <a:lvl1pPr>
              <a:defRPr>
                <a:solidFill>
                  <a:schemeClr val="bg1"/>
                </a:solidFill>
              </a:defRPr>
            </a:lvl1pPr>
          </a:lstStyle>
          <a:p>
            <a:r>
              <a:rPr lang="en-US" dirty="0"/>
              <a:t>mn.gov/commerce</a:t>
            </a:r>
          </a:p>
        </p:txBody>
      </p:sp>
      <p:sp>
        <p:nvSpPr>
          <p:cNvPr id="4" name="Slide Number Placeholder 3"/>
          <p:cNvSpPr>
            <a:spLocks noGrp="1"/>
          </p:cNvSpPr>
          <p:nvPr>
            <p:ph type="sldNum" sz="quarter" idx="11"/>
          </p:nvPr>
        </p:nvSpPr>
        <p:spPr bwMode="white"/>
        <p:txBody>
          <a:bodyPr/>
          <a:lstStyle>
            <a:lvl1pPr>
              <a:defRPr>
                <a:solidFill>
                  <a:schemeClr val="bg1"/>
                </a:solidFill>
              </a:defRPr>
            </a:lvl1pPr>
          </a:lstStyle>
          <a:p>
            <a:fld id="{48F63A3B-78C7-47BE-AE5E-E10140E04643}" type="slidenum">
              <a:rPr lang="en-US" smtClean="0"/>
              <a:pPr/>
              <a:t>‹#›</a:t>
            </a:fld>
            <a:endParaRPr lang="en-US" dirty="0"/>
          </a:p>
        </p:txBody>
      </p:sp>
      <p:sp>
        <p:nvSpPr>
          <p:cNvPr id="8" name="Rectangle 7"/>
          <p:cNvSpPr/>
          <p:nvPr userDrawn="1"/>
        </p:nvSpPr>
        <p:spPr bwMode="white">
          <a:xfrm>
            <a:off x="0" y="0"/>
            <a:ext cx="12192000" cy="1651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gray">
          <a:xfrm>
            <a:off x="8529324" y="271871"/>
            <a:ext cx="3234329" cy="1320134"/>
          </a:xfrm>
          <a:prstGeom prst="rect">
            <a:avLst/>
          </a:prstGeom>
        </p:spPr>
      </p:pic>
    </p:spTree>
    <p:extLst>
      <p:ext uri="{BB962C8B-B14F-4D97-AF65-F5344CB8AC3E}">
        <p14:creationId xmlns:p14="http://schemas.microsoft.com/office/powerpoint/2010/main" val="115494607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2_Quote Solid Light Background">
    <p:bg bwMode="auto">
      <p:bgPr>
        <a:solidFill>
          <a:srgbClr val="E8E8E8"/>
        </a:solidFill>
        <a:effectLst/>
      </p:bgPr>
    </p:bg>
    <p:spTree>
      <p:nvGrpSpPr>
        <p:cNvPr id="1" name=""/>
        <p:cNvGrpSpPr/>
        <p:nvPr/>
      </p:nvGrpSpPr>
      <p:grpSpPr>
        <a:xfrm>
          <a:off x="0" y="0"/>
          <a:ext cx="0" cy="0"/>
          <a:chOff x="0" y="0"/>
          <a:chExt cx="0" cy="0"/>
        </a:xfrm>
      </p:grpSpPr>
      <p:sp>
        <p:nvSpPr>
          <p:cNvPr id="7" name="Title 1"/>
          <p:cNvSpPr>
            <a:spLocks noGrp="1"/>
          </p:cNvSpPr>
          <p:nvPr>
            <p:ph type="title" hasCustomPrompt="1"/>
          </p:nvPr>
        </p:nvSpPr>
        <p:spPr bwMode="auto">
          <a:xfrm>
            <a:off x="0" y="1651380"/>
            <a:ext cx="12192000" cy="1733266"/>
          </a:xfrm>
          <a:solidFill>
            <a:schemeClr val="tx1"/>
          </a:solidFill>
        </p:spPr>
        <p:txBody>
          <a:bodyPr>
            <a:noAutofit/>
          </a:bodyPr>
          <a:lstStyle>
            <a:lvl1pPr algn="ctr">
              <a:tabLst>
                <a:tab pos="3770313" algn="l"/>
              </a:tabLst>
              <a:defRPr sz="7000">
                <a:solidFill>
                  <a:schemeClr val="bg1"/>
                </a:solidFill>
              </a:defRPr>
            </a:lvl1pPr>
          </a:lstStyle>
          <a:p>
            <a:r>
              <a:rPr lang="en-US" dirty="0"/>
              <a:t>Thank you!</a:t>
            </a:r>
          </a:p>
        </p:txBody>
      </p:sp>
      <p:sp>
        <p:nvSpPr>
          <p:cNvPr id="8" name="Text Placeholder 6"/>
          <p:cNvSpPr>
            <a:spLocks noGrp="1"/>
          </p:cNvSpPr>
          <p:nvPr>
            <p:ph type="body" sz="quarter" idx="13" hasCustomPrompt="1"/>
          </p:nvPr>
        </p:nvSpPr>
        <p:spPr bwMode="black">
          <a:xfrm>
            <a:off x="838200" y="3521123"/>
            <a:ext cx="10515600" cy="2681374"/>
          </a:xfrm>
        </p:spPr>
        <p:txBody>
          <a:bodyPr anchor="ctr"/>
          <a:lstStyle>
            <a:lvl1pPr marL="0" indent="0" algn="ctr">
              <a:lnSpc>
                <a:spcPct val="100000"/>
              </a:lnSpc>
              <a:spcBef>
                <a:spcPts val="0"/>
              </a:spcBef>
              <a:buNone/>
              <a:defRPr baseline="0">
                <a:solidFill>
                  <a:schemeClr val="tx1"/>
                </a:solidFill>
              </a:defRPr>
            </a:lvl1pPr>
          </a:lstStyle>
          <a:p>
            <a:pPr lvl="0"/>
            <a:r>
              <a:rPr lang="en-US" dirty="0" err="1"/>
              <a:t>Firstname</a:t>
            </a:r>
            <a:r>
              <a:rPr lang="en-US" dirty="0"/>
              <a:t> </a:t>
            </a:r>
            <a:r>
              <a:rPr lang="en-US" dirty="0" err="1"/>
              <a:t>Lastname</a:t>
            </a:r>
            <a:endParaRPr lang="en-US" dirty="0"/>
          </a:p>
          <a:p>
            <a:pPr lvl="0"/>
            <a:r>
              <a:rPr lang="en-US" dirty="0"/>
              <a:t>firstname.lastname@state.mn.us</a:t>
            </a:r>
          </a:p>
          <a:p>
            <a:pPr lvl="0"/>
            <a:r>
              <a:rPr lang="en-US" dirty="0"/>
              <a:t>555-555-5555</a:t>
            </a:r>
          </a:p>
        </p:txBody>
      </p:sp>
      <p:sp>
        <p:nvSpPr>
          <p:cNvPr id="3" name="Date Placeholder 2"/>
          <p:cNvSpPr>
            <a:spLocks noGrp="1"/>
          </p:cNvSpPr>
          <p:nvPr>
            <p:ph type="dt" sz="half" idx="10"/>
          </p:nvPr>
        </p:nvSpPr>
        <p:spPr bwMode="black">
          <a:xfrm>
            <a:off x="838200" y="6356350"/>
            <a:ext cx="1358590" cy="365125"/>
          </a:xfrm>
          <a:prstGeom prst="rect">
            <a:avLst/>
          </a:prstGeom>
        </p:spPr>
        <p:txBody>
          <a:bodyPr/>
          <a:lstStyle>
            <a:lvl1pPr>
              <a:defRPr>
                <a:solidFill>
                  <a:schemeClr val="tx2"/>
                </a:solidFill>
              </a:defRPr>
            </a:lvl1pPr>
          </a:lstStyle>
          <a:p>
            <a:fld id="{97EA0BCB-CC0C-4903-9357-5D76A5610BF4}" type="datetime1">
              <a:rPr lang="en-US" smtClean="0"/>
              <a:t>8/3/2026</a:t>
            </a:fld>
            <a:endParaRPr lang="en-US" dirty="0"/>
          </a:p>
        </p:txBody>
      </p:sp>
      <p:sp>
        <p:nvSpPr>
          <p:cNvPr id="5" name="Footer Placeholder 4"/>
          <p:cNvSpPr>
            <a:spLocks noGrp="1"/>
          </p:cNvSpPr>
          <p:nvPr>
            <p:ph type="ftr" sz="quarter" idx="12"/>
          </p:nvPr>
        </p:nvSpPr>
        <p:spPr bwMode="black"/>
        <p:txBody>
          <a:bodyPr/>
          <a:lstStyle>
            <a:lvl1pPr>
              <a:defRPr>
                <a:solidFill>
                  <a:schemeClr val="tx1"/>
                </a:solidFill>
              </a:defRPr>
            </a:lvl1pPr>
          </a:lstStyle>
          <a:p>
            <a:r>
              <a:rPr lang="en-US" dirty="0"/>
              <a:t>mn.gov/commerce</a:t>
            </a:r>
          </a:p>
        </p:txBody>
      </p:sp>
      <p:sp>
        <p:nvSpPr>
          <p:cNvPr id="4" name="Slide Number Placeholder 3"/>
          <p:cNvSpPr>
            <a:spLocks noGrp="1"/>
          </p:cNvSpPr>
          <p:nvPr>
            <p:ph type="sldNum" sz="quarter" idx="11"/>
          </p:nvPr>
        </p:nvSpPr>
        <p:spPr bwMode="black"/>
        <p:txBody>
          <a:bodyPr/>
          <a:lstStyle>
            <a:lvl1pPr>
              <a:defRPr>
                <a:solidFill>
                  <a:schemeClr val="tx1"/>
                </a:solidFill>
              </a:defRPr>
            </a:lvl1pPr>
          </a:lstStyle>
          <a:p>
            <a:fld id="{48F63A3B-78C7-47BE-AE5E-E10140E04643}" type="slidenum">
              <a:rPr lang="en-US" smtClean="0"/>
              <a:pPr/>
              <a:t>‹#›</a:t>
            </a:fld>
            <a:endParaRPr lang="en-US" dirty="0"/>
          </a:p>
        </p:txBody>
      </p:sp>
      <p:sp>
        <p:nvSpPr>
          <p:cNvPr id="6" name="Rectangle 5"/>
          <p:cNvSpPr/>
          <p:nvPr userDrawn="1"/>
        </p:nvSpPr>
        <p:spPr bwMode="white">
          <a:xfrm>
            <a:off x="0" y="0"/>
            <a:ext cx="12192000" cy="1651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gray">
          <a:xfrm>
            <a:off x="8494336" y="278136"/>
            <a:ext cx="3234329" cy="1320134"/>
          </a:xfrm>
          <a:prstGeom prst="rect">
            <a:avLst/>
          </a:prstGeom>
        </p:spPr>
      </p:pic>
    </p:spTree>
    <p:extLst>
      <p:ext uri="{BB962C8B-B14F-4D97-AF65-F5344CB8AC3E}">
        <p14:creationId xmlns:p14="http://schemas.microsoft.com/office/powerpoint/2010/main" val="2620834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bwMode="auto">
          <a:xfrm>
            <a:off x="0" y="4188564"/>
            <a:ext cx="12192000" cy="1199223"/>
          </a:xfrm>
          <a:solidFill>
            <a:schemeClr val="accent1"/>
          </a:solidFill>
        </p:spPr>
        <p:txBody>
          <a:bodyPr anchor="ctr">
            <a:normAutofit/>
          </a:bodyPr>
          <a:lstStyle>
            <a:lvl1pPr algn="ctr">
              <a:defRPr sz="3600">
                <a:solidFill>
                  <a:schemeClr val="bg1"/>
                </a:solidFill>
              </a:defRPr>
            </a:lvl1pPr>
          </a:lstStyle>
          <a:p>
            <a:r>
              <a:rPr lang="en-US" dirty="0"/>
              <a:t>Click to edit section title</a:t>
            </a:r>
          </a:p>
        </p:txBody>
      </p:sp>
      <p:sp>
        <p:nvSpPr>
          <p:cNvPr id="3" name="Rectangle 2"/>
          <p:cNvSpPr/>
          <p:nvPr userDrawn="1"/>
        </p:nvSpPr>
        <p:spPr bwMode="auto">
          <a:xfrm>
            <a:off x="0" y="5387786"/>
            <a:ext cx="12192000" cy="1470213"/>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12" name="Text Placeholder 10"/>
          <p:cNvSpPr>
            <a:spLocks noGrp="1"/>
          </p:cNvSpPr>
          <p:nvPr>
            <p:ph type="body" sz="quarter" idx="14" hasCustomPrompt="1"/>
          </p:nvPr>
        </p:nvSpPr>
        <p:spPr bwMode="black">
          <a:xfrm>
            <a:off x="2802467" y="5644884"/>
            <a:ext cx="6587067" cy="440970"/>
          </a:xfrm>
        </p:spPr>
        <p:txBody>
          <a:bodyPr>
            <a:normAutofit/>
          </a:bodyPr>
          <a:lstStyle>
            <a:lvl1pPr marL="0" indent="0" algn="ctr">
              <a:buNone/>
              <a:defRPr sz="1800" baseline="0"/>
            </a:lvl1pPr>
          </a:lstStyle>
          <a:p>
            <a:r>
              <a:rPr lang="en-US" sz="1800" dirty="0" err="1"/>
              <a:t>Firstname</a:t>
            </a:r>
            <a:r>
              <a:rPr lang="en-US" sz="1800" dirty="0"/>
              <a:t> </a:t>
            </a:r>
            <a:r>
              <a:rPr lang="en-US" sz="1800" dirty="0" err="1"/>
              <a:t>Lastname</a:t>
            </a:r>
            <a:r>
              <a:rPr lang="en-US" sz="1800" dirty="0"/>
              <a:t> | Job Title</a:t>
            </a:r>
          </a:p>
        </p:txBody>
      </p:sp>
      <p:sp>
        <p:nvSpPr>
          <p:cNvPr id="11" name="Picture Placeholder 2"/>
          <p:cNvSpPr>
            <a:spLocks noGrp="1"/>
          </p:cNvSpPr>
          <p:nvPr>
            <p:ph type="pic" sz="quarter" idx="13" hasCustomPrompt="1"/>
          </p:nvPr>
        </p:nvSpPr>
        <p:spPr bwMode="gray">
          <a:xfrm>
            <a:off x="0" y="1789113"/>
            <a:ext cx="12192000" cy="2298700"/>
          </a:xfrm>
        </p:spPr>
        <p:txBody>
          <a:bodyPr/>
          <a:lstStyle/>
          <a:p>
            <a:r>
              <a:rPr lang="en-US" dirty="0"/>
              <a:t>Click Icon to add picture</a:t>
            </a:r>
          </a:p>
        </p:txBody>
      </p:sp>
      <p:sp>
        <p:nvSpPr>
          <p:cNvPr id="18" name="Date Placeholder 17"/>
          <p:cNvSpPr>
            <a:spLocks noGrp="1"/>
          </p:cNvSpPr>
          <p:nvPr>
            <p:ph type="dt" sz="half" idx="15"/>
          </p:nvPr>
        </p:nvSpPr>
        <p:spPr bwMode="black">
          <a:xfrm>
            <a:off x="838200" y="6356350"/>
            <a:ext cx="1358590" cy="365125"/>
          </a:xfrm>
          <a:prstGeom prst="rect">
            <a:avLst/>
          </a:prstGeom>
        </p:spPr>
        <p:txBody>
          <a:bodyPr/>
          <a:lstStyle/>
          <a:p>
            <a:fld id="{EEB90FFD-D2D9-4F5F-8590-CB128880A1B7}" type="datetime1">
              <a:rPr lang="en-US" smtClean="0"/>
              <a:t>8/3/2026</a:t>
            </a:fld>
            <a:endParaRPr lang="en-US" dirty="0"/>
          </a:p>
        </p:txBody>
      </p:sp>
      <p:sp>
        <p:nvSpPr>
          <p:cNvPr id="9"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19" name="Slide Number Placeholder 18"/>
          <p:cNvSpPr>
            <a:spLocks noGrp="1"/>
          </p:cNvSpPr>
          <p:nvPr>
            <p:ph type="sldNum" sz="quarter" idx="16"/>
          </p:nvPr>
        </p:nvSpPr>
        <p:spPr bwMode="black"/>
        <p:txBody>
          <a:bodyPr/>
          <a:lstStyle/>
          <a:p>
            <a:fld id="{48F63A3B-78C7-47BE-AE5E-E10140E04643}" type="slidenum">
              <a:rPr lang="en-US" smtClean="0"/>
              <a:pPr/>
              <a:t>‹#›</a:t>
            </a:fld>
            <a:endParaRPr lang="en-US"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gray">
          <a:xfrm>
            <a:off x="8482463" y="211882"/>
            <a:ext cx="3234329" cy="1320134"/>
          </a:xfrm>
          <a:prstGeom prst="rect">
            <a:avLst/>
          </a:prstGeom>
        </p:spPr>
      </p:pic>
    </p:spTree>
    <p:extLst>
      <p:ext uri="{BB962C8B-B14F-4D97-AF65-F5344CB8AC3E}">
        <p14:creationId xmlns:p14="http://schemas.microsoft.com/office/powerpoint/2010/main" val="405137203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tle Slide (Logo)">
    <p:spTree>
      <p:nvGrpSpPr>
        <p:cNvPr id="1" name=""/>
        <p:cNvGrpSpPr/>
        <p:nvPr/>
      </p:nvGrpSpPr>
      <p:grpSpPr>
        <a:xfrm>
          <a:off x="0" y="0"/>
          <a:ext cx="0" cy="0"/>
          <a:chOff x="0" y="0"/>
          <a:chExt cx="0" cy="0"/>
        </a:xfrm>
      </p:grpSpPr>
      <p:sp>
        <p:nvSpPr>
          <p:cNvPr id="10" name="Rectangle 1"/>
          <p:cNvSpPr txBox="1">
            <a:spLocks/>
          </p:cNvSpPr>
          <p:nvPr userDrawn="1"/>
        </p:nvSpPr>
        <p:spPr bwMode="black">
          <a:xfrm>
            <a:off x="0" y="4092602"/>
            <a:ext cx="12192000" cy="1295182"/>
          </a:xfrm>
          <a:prstGeom prst="rect">
            <a:avLst/>
          </a:prstGeom>
          <a:solidFill>
            <a:schemeClr val="accent1"/>
          </a:solidFill>
        </p:spPr>
        <p:txBody>
          <a:bodyPr vert="horz" wrap="square" lIns="0" tIns="0" rIns="0" bIns="0" rtlCol="0" anchor="ctr">
            <a:normAutofit/>
          </a:bodyPr>
          <a:lstStyle>
            <a:lvl1pPr algn="ctr" defTabSz="914400" rtl="0" eaLnBrk="1" latinLnBrk="0" hangingPunct="1">
              <a:lnSpc>
                <a:spcPct val="90000"/>
              </a:lnSpc>
              <a:spcBef>
                <a:spcPct val="0"/>
              </a:spcBef>
              <a:buNone/>
              <a:defRPr sz="3600" kern="1200">
                <a:solidFill>
                  <a:schemeClr val="bg1"/>
                </a:solidFill>
                <a:latin typeface="+mj-lt"/>
                <a:ea typeface="+mj-ea"/>
                <a:cs typeface="+mj-cs"/>
              </a:defRPr>
            </a:lvl1pPr>
          </a:lstStyle>
          <a:p>
            <a:endParaRPr lang="en-US"/>
          </a:p>
        </p:txBody>
      </p:sp>
      <p:sp>
        <p:nvSpPr>
          <p:cNvPr id="12" name="Title 2"/>
          <p:cNvSpPr>
            <a:spLocks noGrp="1"/>
          </p:cNvSpPr>
          <p:nvPr>
            <p:ph type="ctrTitle" hasCustomPrompt="1"/>
          </p:nvPr>
        </p:nvSpPr>
        <p:spPr bwMode="white">
          <a:xfrm>
            <a:off x="266700" y="4092602"/>
            <a:ext cx="11658600" cy="1295182"/>
          </a:xfrm>
          <a:noFill/>
        </p:spPr>
        <p:txBody>
          <a:bodyPr wrap="square" lIns="182880" tIns="91440" rIns="182880" bIns="91440" anchor="ctr">
            <a:normAutofit/>
          </a:bodyPr>
          <a:lstStyle>
            <a:lvl1pPr algn="ctr">
              <a:defRPr sz="3600">
                <a:solidFill>
                  <a:schemeClr val="bg1"/>
                </a:solidFill>
              </a:defRPr>
            </a:lvl1pPr>
          </a:lstStyle>
          <a:p>
            <a:r>
              <a:rPr lang="en-US"/>
              <a:t>Click to enter the slideshow title</a:t>
            </a:r>
          </a:p>
        </p:txBody>
      </p:sp>
      <p:sp>
        <p:nvSpPr>
          <p:cNvPr id="3" name="Rectangle 3"/>
          <p:cNvSpPr/>
          <p:nvPr userDrawn="1"/>
        </p:nvSpPr>
        <p:spPr bwMode="white">
          <a:xfrm>
            <a:off x="0" y="5387786"/>
            <a:ext cx="12192000" cy="1470213"/>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6" name="Text Placeholder 4"/>
          <p:cNvSpPr>
            <a:spLocks noGrp="1"/>
          </p:cNvSpPr>
          <p:nvPr>
            <p:ph type="body" sz="quarter" idx="17" hasCustomPrompt="1"/>
          </p:nvPr>
        </p:nvSpPr>
        <p:spPr bwMode="black">
          <a:xfrm>
            <a:off x="838200" y="5644883"/>
            <a:ext cx="10515600" cy="711465"/>
          </a:xfrm>
        </p:spPr>
        <p:txBody>
          <a:bodyPr>
            <a:normAutofit/>
          </a:bodyPr>
          <a:lstStyle>
            <a:lvl1pPr marL="0" indent="0" algn="ctr">
              <a:buNone/>
              <a:defRPr sz="2400">
                <a:solidFill>
                  <a:schemeClr val="tx2"/>
                </a:solidFill>
              </a:defRPr>
            </a:lvl1pPr>
          </a:lstStyle>
          <a:p>
            <a:pPr lvl="0"/>
            <a:r>
              <a:rPr lang="en-US" err="1"/>
              <a:t>Firstname</a:t>
            </a:r>
            <a:r>
              <a:rPr lang="en-US"/>
              <a:t> </a:t>
            </a:r>
            <a:r>
              <a:rPr lang="en-US" err="1"/>
              <a:t>Lastname</a:t>
            </a:r>
            <a:r>
              <a:rPr lang="en-US"/>
              <a:t> | Job Title</a:t>
            </a:r>
          </a:p>
        </p:txBody>
      </p:sp>
      <p:sp>
        <p:nvSpPr>
          <p:cNvPr id="18" name="Date Placeholder 5"/>
          <p:cNvSpPr>
            <a:spLocks noGrp="1"/>
          </p:cNvSpPr>
          <p:nvPr>
            <p:ph type="dt" sz="half" idx="15"/>
          </p:nvPr>
        </p:nvSpPr>
        <p:spPr bwMode="black"/>
        <p:txBody>
          <a:bodyPr/>
          <a:lstStyle/>
          <a:p>
            <a:fld id="{A9E1442C-6600-4E70-B6C7-8280646734D8}" type="datetime1">
              <a:rPr lang="en-US" smtClean="0"/>
              <a:t>8/3/2026</a:t>
            </a:fld>
            <a:endParaRPr lang="en-US"/>
          </a:p>
        </p:txBody>
      </p:sp>
      <p:sp>
        <p:nvSpPr>
          <p:cNvPr id="9" name="Footer Placeholder 6"/>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a:t>Optional Tagline Goes Here </a:t>
            </a:r>
            <a:r>
              <a:rPr lang="en-US">
                <a:solidFill>
                  <a:schemeClr val="accent1"/>
                </a:solidFill>
              </a:rPr>
              <a:t>|</a:t>
            </a:r>
            <a:r>
              <a:rPr lang="en-US"/>
              <a:t> mn.gov/</a:t>
            </a:r>
            <a:r>
              <a:rPr lang="en-US" err="1"/>
              <a:t>websiteurl</a:t>
            </a:r>
            <a:endParaRPr lang="en-US"/>
          </a:p>
        </p:txBody>
      </p:sp>
      <p:sp>
        <p:nvSpPr>
          <p:cNvPr id="19" name="Slide Number Placeholder 7"/>
          <p:cNvSpPr>
            <a:spLocks noGrp="1"/>
          </p:cNvSpPr>
          <p:nvPr>
            <p:ph type="sldNum" sz="quarter" idx="16"/>
          </p:nvPr>
        </p:nvSpPr>
        <p:spPr bwMode="black"/>
        <p:txBody>
          <a:bodyPr/>
          <a:lstStyle/>
          <a:p>
            <a:fld id="{48F63A3B-78C7-47BE-AE5E-E10140E04643}" type="slidenum">
              <a:rPr lang="en-US" smtClean="0"/>
              <a:pPr/>
              <a:t>‹#›</a:t>
            </a:fld>
            <a:endParaRPr lang="en-US"/>
          </a:p>
        </p:txBody>
      </p:sp>
      <p:pic>
        <p:nvPicPr>
          <p:cNvPr id="13" name="Graphic 8" descr="State of Minnesota logo">
            <a:extLst>
              <a:ext uri="{FF2B5EF4-FFF2-40B4-BE49-F238E27FC236}">
                <a16:creationId xmlns:a16="http://schemas.microsoft.com/office/drawing/2014/main" id="{42349561-5F62-42F4-B212-FA53CED7E224}"/>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47470" y="1836432"/>
            <a:ext cx="6097061" cy="649224"/>
          </a:xfrm>
          <a:prstGeom prst="rect">
            <a:avLst/>
          </a:prstGeom>
        </p:spPr>
      </p:pic>
    </p:spTree>
    <p:custDataLst>
      <p:tags r:id="rId1"/>
    </p:custDataLst>
    <p:extLst>
      <p:ext uri="{BB962C8B-B14F-4D97-AF65-F5344CB8AC3E}">
        <p14:creationId xmlns:p14="http://schemas.microsoft.com/office/powerpoint/2010/main" val="374899253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itle Slide (Reversed Logo)">
    <p:spTree>
      <p:nvGrpSpPr>
        <p:cNvPr id="1" name=""/>
        <p:cNvGrpSpPr/>
        <p:nvPr/>
      </p:nvGrpSpPr>
      <p:grpSpPr>
        <a:xfrm>
          <a:off x="0" y="0"/>
          <a:ext cx="0" cy="0"/>
          <a:chOff x="0" y="0"/>
          <a:chExt cx="0" cy="0"/>
        </a:xfrm>
      </p:grpSpPr>
      <p:sp>
        <p:nvSpPr>
          <p:cNvPr id="11" name="Rectangle 1"/>
          <p:cNvSpPr txBox="1">
            <a:spLocks/>
          </p:cNvSpPr>
          <p:nvPr userDrawn="1"/>
        </p:nvSpPr>
        <p:spPr bwMode="ltGray">
          <a:xfrm>
            <a:off x="0" y="4092604"/>
            <a:ext cx="12192000" cy="1295182"/>
          </a:xfrm>
          <a:prstGeom prst="rect">
            <a:avLst/>
          </a:prstGeom>
          <a:solidFill>
            <a:schemeClr val="accent2"/>
          </a:solidFill>
        </p:spPr>
        <p:txBody>
          <a:bodyPr vert="horz" wrap="square" lIns="0" tIns="0" rIns="0" bIns="0" rtlCol="0" anchor="ctr">
            <a:normAutofit/>
          </a:bodyPr>
          <a:lstStyle>
            <a:lvl1pPr algn="ctr" defTabSz="914400" rtl="0" eaLnBrk="1" latinLnBrk="0" hangingPunct="1">
              <a:lnSpc>
                <a:spcPct val="90000"/>
              </a:lnSpc>
              <a:spcBef>
                <a:spcPct val="0"/>
              </a:spcBef>
              <a:buNone/>
              <a:defRPr sz="3600" kern="1200">
                <a:solidFill>
                  <a:schemeClr val="bg1"/>
                </a:solidFill>
                <a:latin typeface="+mj-lt"/>
                <a:ea typeface="+mj-ea"/>
                <a:cs typeface="+mj-cs"/>
              </a:defRPr>
            </a:lvl1pPr>
          </a:lstStyle>
          <a:p>
            <a:endParaRPr lang="en-US"/>
          </a:p>
        </p:txBody>
      </p:sp>
      <p:sp>
        <p:nvSpPr>
          <p:cNvPr id="13" name="Title 2"/>
          <p:cNvSpPr>
            <a:spLocks noGrp="1"/>
          </p:cNvSpPr>
          <p:nvPr>
            <p:ph type="ctrTitle" hasCustomPrompt="1"/>
          </p:nvPr>
        </p:nvSpPr>
        <p:spPr bwMode="black">
          <a:xfrm>
            <a:off x="266700" y="4092602"/>
            <a:ext cx="11658600" cy="1295182"/>
          </a:xfrm>
          <a:noFill/>
        </p:spPr>
        <p:txBody>
          <a:bodyPr wrap="square" lIns="182880" tIns="91440" rIns="182880" bIns="91440" anchor="ctr">
            <a:normAutofit/>
          </a:bodyPr>
          <a:lstStyle>
            <a:lvl1pPr algn="ctr">
              <a:defRPr sz="3600">
                <a:solidFill>
                  <a:schemeClr val="tx2"/>
                </a:solidFill>
              </a:defRPr>
            </a:lvl1pPr>
          </a:lstStyle>
          <a:p>
            <a:r>
              <a:rPr lang="en-US"/>
              <a:t>Click to enter the slideshow title</a:t>
            </a:r>
          </a:p>
        </p:txBody>
      </p:sp>
      <p:sp>
        <p:nvSpPr>
          <p:cNvPr id="3" name="Rectangle 3"/>
          <p:cNvSpPr/>
          <p:nvPr userDrawn="1"/>
        </p:nvSpPr>
        <p:spPr bwMode="white">
          <a:xfrm>
            <a:off x="0" y="5387786"/>
            <a:ext cx="12192000" cy="147021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8" name="Text Placeholder 4"/>
          <p:cNvSpPr>
            <a:spLocks noGrp="1"/>
          </p:cNvSpPr>
          <p:nvPr>
            <p:ph type="body" sz="quarter" idx="17" hasCustomPrompt="1"/>
          </p:nvPr>
        </p:nvSpPr>
        <p:spPr bwMode="black">
          <a:xfrm>
            <a:off x="838200" y="5644883"/>
            <a:ext cx="10515600" cy="711465"/>
          </a:xfrm>
        </p:spPr>
        <p:txBody>
          <a:bodyPr>
            <a:normAutofit/>
          </a:bodyPr>
          <a:lstStyle>
            <a:lvl1pPr marL="0" indent="0" algn="ctr">
              <a:buNone/>
              <a:defRPr sz="2400"/>
            </a:lvl1pPr>
          </a:lstStyle>
          <a:p>
            <a:pPr lvl="0"/>
            <a:r>
              <a:rPr lang="en-US" err="1"/>
              <a:t>Firstname</a:t>
            </a:r>
            <a:r>
              <a:rPr lang="en-US"/>
              <a:t> </a:t>
            </a:r>
            <a:r>
              <a:rPr lang="en-US" err="1"/>
              <a:t>Lastname</a:t>
            </a:r>
            <a:r>
              <a:rPr lang="en-US"/>
              <a:t> | Job Title</a:t>
            </a:r>
          </a:p>
        </p:txBody>
      </p:sp>
      <p:sp>
        <p:nvSpPr>
          <p:cNvPr id="18" name="Date Placeholder 5"/>
          <p:cNvSpPr>
            <a:spLocks noGrp="1"/>
          </p:cNvSpPr>
          <p:nvPr>
            <p:ph type="dt" sz="half" idx="15"/>
          </p:nvPr>
        </p:nvSpPr>
        <p:spPr bwMode="black"/>
        <p:txBody>
          <a:bodyPr/>
          <a:lstStyle/>
          <a:p>
            <a:fld id="{D0A43303-99D4-480F-A092-AC15816CF23F}" type="datetime1">
              <a:rPr lang="en-US" smtClean="0"/>
              <a:t>8/3/2026</a:t>
            </a:fld>
            <a:endParaRPr lang="en-US"/>
          </a:p>
        </p:txBody>
      </p:sp>
      <p:sp>
        <p:nvSpPr>
          <p:cNvPr id="9" name="Footer Placeholder 6"/>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a:t>Optional Tagline Goes Here </a:t>
            </a:r>
            <a:r>
              <a:rPr lang="en-US">
                <a:solidFill>
                  <a:schemeClr val="accent1"/>
                </a:solidFill>
              </a:rPr>
              <a:t>|</a:t>
            </a:r>
            <a:r>
              <a:rPr lang="en-US"/>
              <a:t> mn.gov/</a:t>
            </a:r>
            <a:r>
              <a:rPr lang="en-US" err="1"/>
              <a:t>websiteurl</a:t>
            </a:r>
            <a:endParaRPr lang="en-US"/>
          </a:p>
        </p:txBody>
      </p:sp>
      <p:sp>
        <p:nvSpPr>
          <p:cNvPr id="19" name="Slide Number Placeholder 7"/>
          <p:cNvSpPr>
            <a:spLocks noGrp="1"/>
          </p:cNvSpPr>
          <p:nvPr>
            <p:ph type="sldNum" sz="quarter" idx="16"/>
          </p:nvPr>
        </p:nvSpPr>
        <p:spPr bwMode="black"/>
        <p:txBody>
          <a:bodyPr/>
          <a:lstStyle/>
          <a:p>
            <a:fld id="{48F63A3B-78C7-47BE-AE5E-E10140E04643}" type="slidenum">
              <a:rPr lang="en-US" smtClean="0"/>
              <a:pPr/>
              <a:t>‹#›</a:t>
            </a:fld>
            <a:endParaRPr lang="en-US"/>
          </a:p>
        </p:txBody>
      </p:sp>
      <p:pic>
        <p:nvPicPr>
          <p:cNvPr id="12" name="Graphic 8" descr="State of Minnesota logo">
            <a:extLst>
              <a:ext uri="{FF2B5EF4-FFF2-40B4-BE49-F238E27FC236}">
                <a16:creationId xmlns:a16="http://schemas.microsoft.com/office/drawing/2014/main" id="{E8CC904E-32AE-4C9C-B9CA-A01E1294C2AC}"/>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a:xfrm>
            <a:off x="3047470" y="1836432"/>
            <a:ext cx="6097060" cy="649224"/>
          </a:xfrm>
          <a:prstGeom prst="rect">
            <a:avLst/>
          </a:prstGeom>
        </p:spPr>
      </p:pic>
    </p:spTree>
    <p:extLst>
      <p:ext uri="{BB962C8B-B14F-4D97-AF65-F5344CB8AC3E}">
        <p14:creationId xmlns:p14="http://schemas.microsoft.com/office/powerpoint/2010/main" val="223197275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itle Slide (Photo)">
    <p:spTree>
      <p:nvGrpSpPr>
        <p:cNvPr id="1" name=""/>
        <p:cNvGrpSpPr/>
        <p:nvPr/>
      </p:nvGrpSpPr>
      <p:grpSpPr>
        <a:xfrm>
          <a:off x="0" y="0"/>
          <a:ext cx="0" cy="0"/>
          <a:chOff x="0" y="0"/>
          <a:chExt cx="0" cy="0"/>
        </a:xfrm>
      </p:grpSpPr>
      <p:sp>
        <p:nvSpPr>
          <p:cNvPr id="8" name="Rectangle 1"/>
          <p:cNvSpPr txBox="1">
            <a:spLocks/>
          </p:cNvSpPr>
          <p:nvPr userDrawn="1"/>
        </p:nvSpPr>
        <p:spPr bwMode="black">
          <a:xfrm>
            <a:off x="0" y="3477837"/>
            <a:ext cx="12192000" cy="1295182"/>
          </a:xfrm>
          <a:prstGeom prst="rect">
            <a:avLst/>
          </a:prstGeom>
          <a:solidFill>
            <a:schemeClr val="accent1"/>
          </a:solidFill>
        </p:spPr>
        <p:txBody>
          <a:bodyPr vert="horz" wrap="square" lIns="0" tIns="0" rIns="0" bIns="0" rtlCol="0" anchor="ctr">
            <a:normAutofit/>
          </a:bodyPr>
          <a:lstStyle>
            <a:lvl1pPr algn="ctr" defTabSz="914400" rtl="0" eaLnBrk="1" latinLnBrk="0" hangingPunct="1">
              <a:lnSpc>
                <a:spcPct val="90000"/>
              </a:lnSpc>
              <a:spcBef>
                <a:spcPct val="0"/>
              </a:spcBef>
              <a:buNone/>
              <a:defRPr sz="3600" kern="1200">
                <a:solidFill>
                  <a:schemeClr val="bg1"/>
                </a:solidFill>
                <a:latin typeface="+mj-lt"/>
                <a:ea typeface="+mj-ea"/>
                <a:cs typeface="+mj-cs"/>
              </a:defRPr>
            </a:lvl1pPr>
          </a:lstStyle>
          <a:p>
            <a:endParaRPr lang="en-US"/>
          </a:p>
        </p:txBody>
      </p:sp>
      <p:sp>
        <p:nvSpPr>
          <p:cNvPr id="2" name="Title 2"/>
          <p:cNvSpPr>
            <a:spLocks noGrp="1"/>
          </p:cNvSpPr>
          <p:nvPr>
            <p:ph type="ctrTitle" hasCustomPrompt="1"/>
          </p:nvPr>
        </p:nvSpPr>
        <p:spPr bwMode="white">
          <a:xfrm>
            <a:off x="266700" y="3477837"/>
            <a:ext cx="11658600" cy="1295182"/>
          </a:xfrm>
          <a:noFill/>
        </p:spPr>
        <p:txBody>
          <a:bodyPr wrap="square" lIns="182880" tIns="91440" rIns="182880" bIns="91440" anchor="ctr">
            <a:normAutofit/>
          </a:bodyPr>
          <a:lstStyle>
            <a:lvl1pPr algn="ctr">
              <a:defRPr sz="3600">
                <a:solidFill>
                  <a:schemeClr val="bg1"/>
                </a:solidFill>
              </a:defRPr>
            </a:lvl1pPr>
          </a:lstStyle>
          <a:p>
            <a:r>
              <a:rPr lang="en-US"/>
              <a:t>Click to enter the slideshow title</a:t>
            </a:r>
          </a:p>
        </p:txBody>
      </p:sp>
      <p:sp>
        <p:nvSpPr>
          <p:cNvPr id="3" name="Rectangle 3"/>
          <p:cNvSpPr/>
          <p:nvPr userDrawn="1"/>
        </p:nvSpPr>
        <p:spPr bwMode="auto">
          <a:xfrm>
            <a:off x="0" y="4773019"/>
            <a:ext cx="12192000" cy="2084981"/>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11" name="Text Placeholder 4"/>
          <p:cNvSpPr>
            <a:spLocks noGrp="1"/>
          </p:cNvSpPr>
          <p:nvPr>
            <p:ph type="body" sz="quarter" idx="18" hasCustomPrompt="1"/>
          </p:nvPr>
        </p:nvSpPr>
        <p:spPr bwMode="black">
          <a:xfrm>
            <a:off x="838200" y="5041204"/>
            <a:ext cx="10515600" cy="1097128"/>
          </a:xfrm>
        </p:spPr>
        <p:txBody>
          <a:bodyPr>
            <a:normAutofit/>
          </a:bodyPr>
          <a:lstStyle>
            <a:lvl1pPr marL="0" indent="0" algn="ctr">
              <a:buNone/>
              <a:defRPr sz="2400"/>
            </a:lvl1pPr>
          </a:lstStyle>
          <a:p>
            <a:pPr lvl="0"/>
            <a:r>
              <a:rPr lang="en-US" err="1"/>
              <a:t>Firstname</a:t>
            </a:r>
            <a:r>
              <a:rPr lang="en-US"/>
              <a:t> </a:t>
            </a:r>
            <a:r>
              <a:rPr lang="en-US" err="1"/>
              <a:t>Lastname</a:t>
            </a:r>
            <a:r>
              <a:rPr lang="en-US"/>
              <a:t> | Job Title</a:t>
            </a:r>
          </a:p>
        </p:txBody>
      </p:sp>
      <p:pic>
        <p:nvPicPr>
          <p:cNvPr id="13" name="Graphic 5" descr="State of Minnesota logo">
            <a:extLst>
              <a:ext uri="{FF2B5EF4-FFF2-40B4-BE49-F238E27FC236}">
                <a16:creationId xmlns:a16="http://schemas.microsoft.com/office/drawing/2014/main" id="{AB91618F-0F80-4130-B959-FE0C5B87DF4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435506" y="6081704"/>
            <a:ext cx="3256627" cy="346770"/>
          </a:xfrm>
          <a:prstGeom prst="rect">
            <a:avLst/>
          </a:prstGeom>
        </p:spPr>
      </p:pic>
      <p:sp>
        <p:nvSpPr>
          <p:cNvPr id="9" name="Footer Placeholder 6"/>
          <p:cNvSpPr>
            <a:spLocks noGrp="1"/>
          </p:cNvSpPr>
          <p:nvPr>
            <p:ph type="ftr" sz="quarter" idx="3"/>
          </p:nvPr>
        </p:nvSpPr>
        <p:spPr bwMode="black">
          <a:xfrm>
            <a:off x="5766153" y="6138332"/>
            <a:ext cx="5587647" cy="365125"/>
          </a:xfrm>
          <a:prstGeom prst="rect">
            <a:avLst/>
          </a:prstGeom>
        </p:spPr>
        <p:txBody>
          <a:bodyPr anchor="b"/>
          <a:lstStyle>
            <a:lvl1pPr algn="r">
              <a:defRPr sz="1200">
                <a:solidFill>
                  <a:schemeClr val="tx2"/>
                </a:solidFill>
              </a:defRPr>
            </a:lvl1pPr>
          </a:lstStyle>
          <a:p>
            <a:r>
              <a:rPr lang="en-US"/>
              <a:t>Optional Tagline Goes Here </a:t>
            </a:r>
            <a:r>
              <a:rPr lang="en-US">
                <a:solidFill>
                  <a:schemeClr val="accent1"/>
                </a:solidFill>
              </a:rPr>
              <a:t>|</a:t>
            </a:r>
            <a:r>
              <a:rPr lang="en-US"/>
              <a:t> mn.gov/</a:t>
            </a:r>
            <a:r>
              <a:rPr lang="en-US" err="1"/>
              <a:t>websiteurl</a:t>
            </a:r>
            <a:endParaRPr lang="en-US"/>
          </a:p>
        </p:txBody>
      </p:sp>
      <p:sp>
        <p:nvSpPr>
          <p:cNvPr id="6" name="Picture Placeholder 7"/>
          <p:cNvSpPr>
            <a:spLocks noGrp="1"/>
          </p:cNvSpPr>
          <p:nvPr>
            <p:ph type="pic" sz="quarter" idx="17"/>
          </p:nvPr>
        </p:nvSpPr>
        <p:spPr bwMode="gray">
          <a:xfrm>
            <a:off x="0" y="0"/>
            <a:ext cx="12192000" cy="3380732"/>
          </a:xfrm>
        </p:spPr>
        <p:txBody>
          <a:bodyPr/>
          <a:lstStyle/>
          <a:p>
            <a:r>
              <a:rPr lang="en-US"/>
              <a:t>Click icon to add picture</a:t>
            </a:r>
          </a:p>
        </p:txBody>
      </p:sp>
    </p:spTree>
    <p:extLst>
      <p:ext uri="{BB962C8B-B14F-4D97-AF65-F5344CB8AC3E}">
        <p14:creationId xmlns:p14="http://schemas.microsoft.com/office/powerpoint/2010/main" val="119691856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Section Slide">
    <p:spTree>
      <p:nvGrpSpPr>
        <p:cNvPr id="1" name=""/>
        <p:cNvGrpSpPr/>
        <p:nvPr/>
      </p:nvGrpSpPr>
      <p:grpSpPr>
        <a:xfrm>
          <a:off x="0" y="0"/>
          <a:ext cx="0" cy="0"/>
          <a:chOff x="0" y="0"/>
          <a:chExt cx="0" cy="0"/>
        </a:xfrm>
      </p:grpSpPr>
      <p:sp>
        <p:nvSpPr>
          <p:cNvPr id="12" name="Rectangle 1"/>
          <p:cNvSpPr txBox="1">
            <a:spLocks/>
          </p:cNvSpPr>
          <p:nvPr userDrawn="1"/>
        </p:nvSpPr>
        <p:spPr bwMode="black">
          <a:xfrm>
            <a:off x="0" y="4188561"/>
            <a:ext cx="12192000" cy="1199223"/>
          </a:xfrm>
          <a:prstGeom prst="rect">
            <a:avLst/>
          </a:prstGeom>
          <a:solidFill>
            <a:schemeClr val="accent1"/>
          </a:solidFill>
        </p:spPr>
        <p:txBody>
          <a:bodyPr vert="horz" lIns="91440" tIns="45720" rIns="91440" bIns="45720" rtlCol="0" anchor="ctr">
            <a:normAutofit/>
          </a:bodyPr>
          <a:lstStyle>
            <a:lvl1pPr algn="ctr" defTabSz="914400" rtl="0" eaLnBrk="1" latinLnBrk="0" hangingPunct="1">
              <a:lnSpc>
                <a:spcPct val="90000"/>
              </a:lnSpc>
              <a:spcBef>
                <a:spcPct val="0"/>
              </a:spcBef>
              <a:buNone/>
              <a:defRPr sz="3600" kern="1200">
                <a:solidFill>
                  <a:schemeClr val="bg1"/>
                </a:solidFill>
                <a:latin typeface="+mj-lt"/>
                <a:ea typeface="+mj-ea"/>
                <a:cs typeface="+mj-cs"/>
              </a:defRPr>
            </a:lvl1pPr>
          </a:lstStyle>
          <a:p>
            <a:endParaRPr lang="en-US"/>
          </a:p>
        </p:txBody>
      </p:sp>
      <p:sp>
        <p:nvSpPr>
          <p:cNvPr id="2" name="Title 2"/>
          <p:cNvSpPr>
            <a:spLocks noGrp="1"/>
          </p:cNvSpPr>
          <p:nvPr>
            <p:ph type="ctrTitle" hasCustomPrompt="1"/>
          </p:nvPr>
        </p:nvSpPr>
        <p:spPr bwMode="white">
          <a:xfrm>
            <a:off x="266700" y="4188564"/>
            <a:ext cx="11658600" cy="1199223"/>
          </a:xfrm>
          <a:noFill/>
        </p:spPr>
        <p:txBody>
          <a:bodyPr anchor="ctr">
            <a:normAutofit/>
          </a:bodyPr>
          <a:lstStyle>
            <a:lvl1pPr algn="ctr">
              <a:defRPr sz="3600">
                <a:solidFill>
                  <a:schemeClr val="bg1"/>
                </a:solidFill>
              </a:defRPr>
            </a:lvl1pPr>
          </a:lstStyle>
          <a:p>
            <a:r>
              <a:rPr lang="en-US"/>
              <a:t>Click to edit section title</a:t>
            </a:r>
          </a:p>
        </p:txBody>
      </p:sp>
      <p:sp>
        <p:nvSpPr>
          <p:cNvPr id="3" name="Rectangle 3"/>
          <p:cNvSpPr/>
          <p:nvPr userDrawn="1"/>
        </p:nvSpPr>
        <p:spPr bwMode="auto">
          <a:xfrm>
            <a:off x="0" y="5387786"/>
            <a:ext cx="12192000" cy="1470213"/>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10" name="Text Placeholder 4"/>
          <p:cNvSpPr>
            <a:spLocks noGrp="1"/>
          </p:cNvSpPr>
          <p:nvPr>
            <p:ph type="body" sz="quarter" idx="18" hasCustomPrompt="1"/>
          </p:nvPr>
        </p:nvSpPr>
        <p:spPr bwMode="black">
          <a:xfrm>
            <a:off x="838200" y="5644884"/>
            <a:ext cx="10515600" cy="711464"/>
          </a:xfrm>
        </p:spPr>
        <p:txBody>
          <a:bodyPr>
            <a:normAutofit/>
          </a:bodyPr>
          <a:lstStyle>
            <a:lvl1pPr marL="0" indent="0" algn="ctr">
              <a:buNone/>
              <a:defRPr sz="2400"/>
            </a:lvl1pPr>
          </a:lstStyle>
          <a:p>
            <a:pPr lvl="0"/>
            <a:r>
              <a:rPr lang="en-US" err="1"/>
              <a:t>Firstname</a:t>
            </a:r>
            <a:r>
              <a:rPr lang="en-US"/>
              <a:t> </a:t>
            </a:r>
            <a:r>
              <a:rPr lang="en-US" err="1"/>
              <a:t>Lastname</a:t>
            </a:r>
            <a:r>
              <a:rPr lang="en-US"/>
              <a:t> | Job Title</a:t>
            </a:r>
          </a:p>
        </p:txBody>
      </p:sp>
      <p:sp>
        <p:nvSpPr>
          <p:cNvPr id="18" name="Date Placeholder 5"/>
          <p:cNvSpPr>
            <a:spLocks noGrp="1"/>
          </p:cNvSpPr>
          <p:nvPr>
            <p:ph type="dt" sz="half" idx="15"/>
          </p:nvPr>
        </p:nvSpPr>
        <p:spPr bwMode="black"/>
        <p:txBody>
          <a:bodyPr/>
          <a:lstStyle/>
          <a:p>
            <a:fld id="{0EBDAD17-E499-4398-8D7C-E9E866FEBE99}" type="datetime1">
              <a:rPr lang="en-US" smtClean="0"/>
              <a:t>8/3/2026</a:t>
            </a:fld>
            <a:endParaRPr lang="en-US"/>
          </a:p>
        </p:txBody>
      </p:sp>
      <p:sp>
        <p:nvSpPr>
          <p:cNvPr id="9" name="Footer Placeholder 6"/>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a:t>Optional Tagline Goes Here </a:t>
            </a:r>
            <a:r>
              <a:rPr lang="en-US">
                <a:solidFill>
                  <a:schemeClr val="accent1"/>
                </a:solidFill>
              </a:rPr>
              <a:t>|</a:t>
            </a:r>
            <a:r>
              <a:rPr lang="en-US"/>
              <a:t> mn.gov/</a:t>
            </a:r>
            <a:r>
              <a:rPr lang="en-US" err="1"/>
              <a:t>websiteurl</a:t>
            </a:r>
            <a:endParaRPr lang="en-US"/>
          </a:p>
        </p:txBody>
      </p:sp>
      <p:sp>
        <p:nvSpPr>
          <p:cNvPr id="19" name="Slide Number Placeholder 7"/>
          <p:cNvSpPr>
            <a:spLocks noGrp="1"/>
          </p:cNvSpPr>
          <p:nvPr>
            <p:ph type="sldNum" sz="quarter" idx="16"/>
          </p:nvPr>
        </p:nvSpPr>
        <p:spPr bwMode="black"/>
        <p:txBody>
          <a:bodyPr/>
          <a:lstStyle/>
          <a:p>
            <a:fld id="{48F63A3B-78C7-47BE-AE5E-E10140E04643}" type="slidenum">
              <a:rPr lang="en-US" smtClean="0"/>
              <a:pPr/>
              <a:t>‹#›</a:t>
            </a:fld>
            <a:endParaRPr lang="en-US"/>
          </a:p>
        </p:txBody>
      </p:sp>
      <p:pic>
        <p:nvPicPr>
          <p:cNvPr id="14" name="Graphic 8" descr="State of Minnesota logo">
            <a:extLst>
              <a:ext uri="{FF2B5EF4-FFF2-40B4-BE49-F238E27FC236}">
                <a16:creationId xmlns:a16="http://schemas.microsoft.com/office/drawing/2014/main" id="{430308AB-F9FA-4CB8-AB13-ED0CD2A9F685}"/>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8165472" y="705704"/>
            <a:ext cx="3256627" cy="346770"/>
          </a:xfrm>
          <a:prstGeom prst="rect">
            <a:avLst/>
          </a:prstGeom>
        </p:spPr>
      </p:pic>
      <p:sp>
        <p:nvSpPr>
          <p:cNvPr id="11" name="Picture Placeholder 9"/>
          <p:cNvSpPr>
            <a:spLocks noGrp="1"/>
          </p:cNvSpPr>
          <p:nvPr>
            <p:ph type="pic" sz="quarter" idx="13" hasCustomPrompt="1"/>
          </p:nvPr>
        </p:nvSpPr>
        <p:spPr bwMode="gray">
          <a:xfrm>
            <a:off x="0" y="1789113"/>
            <a:ext cx="12192000" cy="2298700"/>
          </a:xfrm>
        </p:spPr>
        <p:txBody>
          <a:bodyPr/>
          <a:lstStyle/>
          <a:p>
            <a:r>
              <a:rPr lang="en-US"/>
              <a:t>Click Icon to add picture</a:t>
            </a:r>
          </a:p>
        </p:txBody>
      </p:sp>
    </p:spTree>
    <p:extLst>
      <p:ext uri="{BB962C8B-B14F-4D97-AF65-F5344CB8AC3E}">
        <p14:creationId xmlns:p14="http://schemas.microsoft.com/office/powerpoint/2010/main" val="402417829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tle and Content (White)">
    <p:spTree>
      <p:nvGrpSpPr>
        <p:cNvPr id="1" name=""/>
        <p:cNvGrpSpPr/>
        <p:nvPr/>
      </p:nvGrpSpPr>
      <p:grpSpPr>
        <a:xfrm>
          <a:off x="0" y="0"/>
          <a:ext cx="0" cy="0"/>
          <a:chOff x="0" y="0"/>
          <a:chExt cx="0" cy="0"/>
        </a:xfrm>
      </p:grpSpPr>
      <p:sp>
        <p:nvSpPr>
          <p:cNvPr id="15" name="Rectangle 1"/>
          <p:cNvSpPr/>
          <p:nvPr userDrawn="1"/>
        </p:nvSpPr>
        <p:spPr bwMode="black">
          <a:xfrm>
            <a:off x="0" y="-128"/>
            <a:ext cx="12188952" cy="12161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14" name="Title 2"/>
          <p:cNvSpPr>
            <a:spLocks noGrp="1"/>
          </p:cNvSpPr>
          <p:nvPr>
            <p:ph type="title"/>
          </p:nvPr>
        </p:nvSpPr>
        <p:spPr bwMode="white">
          <a:xfrm>
            <a:off x="838200" y="-1"/>
            <a:ext cx="10515600" cy="1216025"/>
          </a:xfrm>
          <a:noFill/>
        </p:spPr>
        <p:txBody>
          <a:bodyPr lIns="0" rIns="0">
            <a:normAutofit/>
          </a:bodyPr>
          <a:lstStyle>
            <a:lvl1pPr algn="r">
              <a:defRPr sz="3600">
                <a:solidFill>
                  <a:schemeClr val="bg1"/>
                </a:solidFill>
              </a:defRPr>
            </a:lvl1pPr>
          </a:lstStyle>
          <a:p>
            <a:r>
              <a:rPr lang="en-US"/>
              <a:t>Click to edit Master title style</a:t>
            </a:r>
          </a:p>
        </p:txBody>
      </p:sp>
      <p:sp>
        <p:nvSpPr>
          <p:cNvPr id="3" name="Content Placeholder 3"/>
          <p:cNvSpPr>
            <a:spLocks noGrp="1"/>
          </p:cNvSpPr>
          <p:nvPr>
            <p:ph idx="1"/>
          </p:nvPr>
        </p:nvSpPr>
        <p:spPr bwMode="gray">
          <a:xfrm>
            <a:off x="838200" y="1594624"/>
            <a:ext cx="10515600" cy="4582339"/>
          </a:xfrm>
          <a:noFill/>
        </p:spPr>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4"/>
          <p:cNvSpPr>
            <a:spLocks noGrp="1"/>
          </p:cNvSpPr>
          <p:nvPr>
            <p:ph type="dt" sz="half" idx="10"/>
          </p:nvPr>
        </p:nvSpPr>
        <p:spPr bwMode="black"/>
        <p:txBody>
          <a:bodyPr/>
          <a:lstStyle/>
          <a:p>
            <a:fld id="{AFA10390-FAC4-4FF6-B8CF-38B55EE2E38C}" type="datetime1">
              <a:rPr lang="en-US" smtClean="0"/>
              <a:t>8/3/2026</a:t>
            </a:fld>
            <a:endParaRPr lang="en-US"/>
          </a:p>
        </p:txBody>
      </p:sp>
      <p:sp>
        <p:nvSpPr>
          <p:cNvPr id="10" name="Footer Placeholder 5"/>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a:t>Optional Tagline Goes Here </a:t>
            </a:r>
            <a:r>
              <a:rPr lang="en-US">
                <a:solidFill>
                  <a:schemeClr val="accent1"/>
                </a:solidFill>
              </a:rPr>
              <a:t>|</a:t>
            </a:r>
            <a:r>
              <a:rPr lang="en-US"/>
              <a:t> mn.gov/</a:t>
            </a:r>
            <a:r>
              <a:rPr lang="en-US" err="1"/>
              <a:t>websiteurl</a:t>
            </a:r>
            <a:endParaRPr lang="en-US"/>
          </a:p>
        </p:txBody>
      </p:sp>
      <p:sp>
        <p:nvSpPr>
          <p:cNvPr id="6" name="Slide Number Placeholder 6"/>
          <p:cNvSpPr>
            <a:spLocks noGrp="1"/>
          </p:cNvSpPr>
          <p:nvPr>
            <p:ph type="sldNum" sz="quarter" idx="12"/>
          </p:nvPr>
        </p:nvSpPr>
        <p:spPr bwMode="black"/>
        <p:txBody>
          <a:bodyPr/>
          <a:lstStyle/>
          <a:p>
            <a:fld id="{48F63A3B-78C7-47BE-AE5E-E10140E04643}" type="slidenum">
              <a:rPr lang="en-US" smtClean="0"/>
              <a:t>‹#›</a:t>
            </a:fld>
            <a:endParaRPr lang="en-US"/>
          </a:p>
        </p:txBody>
      </p:sp>
      <p:sp>
        <p:nvSpPr>
          <p:cNvPr id="8" name="Rectangle 7"/>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custDataLst>
      <p:tags r:id="rId1"/>
    </p:custDataLst>
    <p:extLst>
      <p:ext uri="{BB962C8B-B14F-4D97-AF65-F5344CB8AC3E}">
        <p14:creationId xmlns:p14="http://schemas.microsoft.com/office/powerpoint/2010/main" val="10358924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echnology Tips Slide">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0947220-B7E2-3673-B094-CBE260861BF3}"/>
              </a:ext>
            </a:extLst>
          </p:cNvPr>
          <p:cNvSpPr>
            <a:spLocks noGrp="1"/>
          </p:cNvSpPr>
          <p:nvPr>
            <p:ph type="dt" sz="half" idx="10"/>
          </p:nvPr>
        </p:nvSpPr>
        <p:spPr/>
        <p:txBody>
          <a:bodyPr/>
          <a:lstStyle/>
          <a:p>
            <a:fld id="{01762F06-7A3D-43D1-BDDC-05D8A4A6AAE9}" type="datetime1">
              <a:rPr lang="en-US" smtClean="0"/>
              <a:t>8/3/2026</a:t>
            </a:fld>
            <a:endParaRPr lang="en-US"/>
          </a:p>
        </p:txBody>
      </p:sp>
      <p:sp>
        <p:nvSpPr>
          <p:cNvPr id="4" name="Footer Placeholder 3">
            <a:extLst>
              <a:ext uri="{FF2B5EF4-FFF2-40B4-BE49-F238E27FC236}">
                <a16:creationId xmlns:a16="http://schemas.microsoft.com/office/drawing/2014/main" id="{49E0B53A-11A6-8668-44C9-F34B66148EC3}"/>
              </a:ext>
            </a:extLst>
          </p:cNvPr>
          <p:cNvSpPr>
            <a:spLocks noGrp="1"/>
          </p:cNvSpPr>
          <p:nvPr>
            <p:ph type="ftr" sz="quarter" idx="11"/>
          </p:nvPr>
        </p:nvSpPr>
        <p:spPr/>
        <p:txBody>
          <a:bodyPr/>
          <a:lstStyle/>
          <a:p>
            <a:r>
              <a:rPr lang="en-US"/>
              <a:t>Optional Tagline Goes Here </a:t>
            </a:r>
            <a:r>
              <a:rPr lang="en-US">
                <a:solidFill>
                  <a:schemeClr val="accent1"/>
                </a:solidFill>
              </a:rPr>
              <a:t>|</a:t>
            </a:r>
            <a:r>
              <a:rPr lang="en-US"/>
              <a:t> mn.gov/websiteurl</a:t>
            </a:r>
          </a:p>
        </p:txBody>
      </p:sp>
      <p:sp>
        <p:nvSpPr>
          <p:cNvPr id="5" name="Slide Number Placeholder 4">
            <a:extLst>
              <a:ext uri="{FF2B5EF4-FFF2-40B4-BE49-F238E27FC236}">
                <a16:creationId xmlns:a16="http://schemas.microsoft.com/office/drawing/2014/main" id="{AF0ADBF1-15FD-D424-12E0-937D370B16BB}"/>
              </a:ext>
            </a:extLst>
          </p:cNvPr>
          <p:cNvSpPr>
            <a:spLocks noGrp="1"/>
          </p:cNvSpPr>
          <p:nvPr>
            <p:ph type="sldNum" sz="quarter" idx="12"/>
          </p:nvPr>
        </p:nvSpPr>
        <p:spPr/>
        <p:txBody>
          <a:bodyPr/>
          <a:lstStyle/>
          <a:p>
            <a:fld id="{48F63A3B-78C7-47BE-AE5E-E10140E04643}" type="slidenum">
              <a:rPr lang="en-US" smtClean="0"/>
              <a:pPr/>
              <a:t>‹#›</a:t>
            </a:fld>
            <a:endParaRPr lang="en-US"/>
          </a:p>
        </p:txBody>
      </p:sp>
      <p:sp>
        <p:nvSpPr>
          <p:cNvPr id="6" name="Rectangle 1">
            <a:extLst>
              <a:ext uri="{FF2B5EF4-FFF2-40B4-BE49-F238E27FC236}">
                <a16:creationId xmlns:a16="http://schemas.microsoft.com/office/drawing/2014/main" id="{9EAAD102-F451-5640-388B-78DE3F31CE68}"/>
              </a:ext>
            </a:extLst>
          </p:cNvPr>
          <p:cNvSpPr/>
          <p:nvPr userDrawn="1"/>
        </p:nvSpPr>
        <p:spPr bwMode="black">
          <a:xfrm>
            <a:off x="0" y="-128"/>
            <a:ext cx="12188952" cy="12161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7" name="Title 2">
            <a:extLst>
              <a:ext uri="{FF2B5EF4-FFF2-40B4-BE49-F238E27FC236}">
                <a16:creationId xmlns:a16="http://schemas.microsoft.com/office/drawing/2014/main" id="{7BCD9297-AB02-735B-A09B-E8463EE57399}"/>
              </a:ext>
            </a:extLst>
          </p:cNvPr>
          <p:cNvSpPr txBox="1">
            <a:spLocks/>
          </p:cNvSpPr>
          <p:nvPr userDrawn="1"/>
        </p:nvSpPr>
        <p:spPr bwMode="white">
          <a:xfrm>
            <a:off x="838200" y="-1"/>
            <a:ext cx="10515600" cy="1216025"/>
          </a:xfrm>
          <a:prstGeom prst="rect">
            <a:avLst/>
          </a:prstGeom>
          <a:noFill/>
        </p:spPr>
        <p:txBody>
          <a:bodyPr vert="horz" lIns="0" tIns="45720" rIns="0" bIns="45720" rtlCol="0" anchor="ctr">
            <a:normAutofit/>
          </a:bodyPr>
          <a:lstStyle>
            <a:lvl1pPr algn="r" defTabSz="914400" rtl="0" eaLnBrk="1" latinLnBrk="0" hangingPunct="1">
              <a:lnSpc>
                <a:spcPct val="90000"/>
              </a:lnSpc>
              <a:spcBef>
                <a:spcPct val="0"/>
              </a:spcBef>
              <a:buNone/>
              <a:defRPr sz="3600" kern="1200">
                <a:solidFill>
                  <a:schemeClr val="bg1"/>
                </a:solidFill>
                <a:latin typeface="+mj-lt"/>
                <a:ea typeface="+mj-ea"/>
                <a:cs typeface="+mj-cs"/>
              </a:defRPr>
            </a:lvl1pPr>
          </a:lstStyle>
          <a:p>
            <a:endParaRPr lang="en-US"/>
          </a:p>
        </p:txBody>
      </p:sp>
      <p:sp>
        <p:nvSpPr>
          <p:cNvPr id="8" name="Rectangle 7">
            <a:extLst>
              <a:ext uri="{FF2B5EF4-FFF2-40B4-BE49-F238E27FC236}">
                <a16:creationId xmlns:a16="http://schemas.microsoft.com/office/drawing/2014/main" id="{DAE6DD25-2D67-CAA6-2964-8A1149AC77D2}"/>
              </a:ext>
            </a:extLst>
          </p:cNvPr>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Content Placeholder 9">
            <a:extLst>
              <a:ext uri="{FF2B5EF4-FFF2-40B4-BE49-F238E27FC236}">
                <a16:creationId xmlns:a16="http://schemas.microsoft.com/office/drawing/2014/main" id="{E376BF23-BF7F-BD0E-A928-4527837A2EEA}"/>
              </a:ext>
            </a:extLst>
          </p:cNvPr>
          <p:cNvSpPr>
            <a:spLocks noGrp="1"/>
          </p:cNvSpPr>
          <p:nvPr>
            <p:ph sz="quarter" idx="13"/>
          </p:nvPr>
        </p:nvSpPr>
        <p:spPr>
          <a:xfrm>
            <a:off x="727075" y="1670050"/>
            <a:ext cx="3443288" cy="944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9">
            <a:extLst>
              <a:ext uri="{FF2B5EF4-FFF2-40B4-BE49-F238E27FC236}">
                <a16:creationId xmlns:a16="http://schemas.microsoft.com/office/drawing/2014/main" id="{BE194482-0C2F-0A56-3B97-0CC3306A2470}"/>
              </a:ext>
            </a:extLst>
          </p:cNvPr>
          <p:cNvSpPr>
            <a:spLocks noGrp="1"/>
          </p:cNvSpPr>
          <p:nvPr>
            <p:ph sz="quarter" idx="14"/>
          </p:nvPr>
        </p:nvSpPr>
        <p:spPr>
          <a:xfrm>
            <a:off x="727075" y="2733868"/>
            <a:ext cx="3443288" cy="944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9">
            <a:extLst>
              <a:ext uri="{FF2B5EF4-FFF2-40B4-BE49-F238E27FC236}">
                <a16:creationId xmlns:a16="http://schemas.microsoft.com/office/drawing/2014/main" id="{7A9C897C-F0DD-248E-EEAB-EDD361451FA1}"/>
              </a:ext>
            </a:extLst>
          </p:cNvPr>
          <p:cNvSpPr>
            <a:spLocks noGrp="1"/>
          </p:cNvSpPr>
          <p:nvPr>
            <p:ph sz="quarter" idx="15"/>
          </p:nvPr>
        </p:nvSpPr>
        <p:spPr>
          <a:xfrm>
            <a:off x="727075" y="3771106"/>
            <a:ext cx="3443288" cy="944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9">
            <a:extLst>
              <a:ext uri="{FF2B5EF4-FFF2-40B4-BE49-F238E27FC236}">
                <a16:creationId xmlns:a16="http://schemas.microsoft.com/office/drawing/2014/main" id="{B4CA0F4A-3AA4-6568-209B-8711BBBC6E01}"/>
              </a:ext>
            </a:extLst>
          </p:cNvPr>
          <p:cNvSpPr>
            <a:spLocks noGrp="1"/>
          </p:cNvSpPr>
          <p:nvPr>
            <p:ph sz="quarter" idx="16"/>
          </p:nvPr>
        </p:nvSpPr>
        <p:spPr>
          <a:xfrm>
            <a:off x="727075" y="4808344"/>
            <a:ext cx="3443288" cy="944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9">
            <a:extLst>
              <a:ext uri="{FF2B5EF4-FFF2-40B4-BE49-F238E27FC236}">
                <a16:creationId xmlns:a16="http://schemas.microsoft.com/office/drawing/2014/main" id="{14922286-29CC-85C9-5238-12701DF27DE7}"/>
              </a:ext>
            </a:extLst>
          </p:cNvPr>
          <p:cNvSpPr>
            <a:spLocks noGrp="1"/>
          </p:cNvSpPr>
          <p:nvPr>
            <p:ph sz="quarter" idx="17"/>
          </p:nvPr>
        </p:nvSpPr>
        <p:spPr>
          <a:xfrm>
            <a:off x="6094476" y="1682956"/>
            <a:ext cx="3443288" cy="944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9">
            <a:extLst>
              <a:ext uri="{FF2B5EF4-FFF2-40B4-BE49-F238E27FC236}">
                <a16:creationId xmlns:a16="http://schemas.microsoft.com/office/drawing/2014/main" id="{EB25A0CE-1EE5-AA98-E33A-902A50AFDD29}"/>
              </a:ext>
            </a:extLst>
          </p:cNvPr>
          <p:cNvSpPr>
            <a:spLocks noGrp="1"/>
          </p:cNvSpPr>
          <p:nvPr>
            <p:ph sz="quarter" idx="18"/>
          </p:nvPr>
        </p:nvSpPr>
        <p:spPr>
          <a:xfrm>
            <a:off x="6094476" y="2854531"/>
            <a:ext cx="3443288" cy="944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ustDataLst>
      <p:tags r:id="rId1"/>
    </p:custDataLst>
    <p:extLst>
      <p:ext uri="{BB962C8B-B14F-4D97-AF65-F5344CB8AC3E}">
        <p14:creationId xmlns:p14="http://schemas.microsoft.com/office/powerpoint/2010/main" val="293098486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itle and Content (Split White BG)">
    <p:spTree>
      <p:nvGrpSpPr>
        <p:cNvPr id="1" name=""/>
        <p:cNvGrpSpPr/>
        <p:nvPr/>
      </p:nvGrpSpPr>
      <p:grpSpPr>
        <a:xfrm>
          <a:off x="0" y="0"/>
          <a:ext cx="0" cy="0"/>
          <a:chOff x="0" y="0"/>
          <a:chExt cx="0" cy="0"/>
        </a:xfrm>
      </p:grpSpPr>
      <p:sp>
        <p:nvSpPr>
          <p:cNvPr id="17" name="Rectangle 1"/>
          <p:cNvSpPr/>
          <p:nvPr userDrawn="1"/>
        </p:nvSpPr>
        <p:spPr bwMode="black">
          <a:xfrm>
            <a:off x="0" y="-128"/>
            <a:ext cx="12188952" cy="12161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16" name="Title 2"/>
          <p:cNvSpPr>
            <a:spLocks noGrp="1"/>
          </p:cNvSpPr>
          <p:nvPr>
            <p:ph type="title"/>
          </p:nvPr>
        </p:nvSpPr>
        <p:spPr bwMode="white">
          <a:xfrm>
            <a:off x="838200" y="-1"/>
            <a:ext cx="10515600" cy="1216025"/>
          </a:xfrm>
          <a:noFill/>
        </p:spPr>
        <p:txBody>
          <a:bodyPr lIns="0" rIns="0">
            <a:normAutofit/>
          </a:bodyPr>
          <a:lstStyle>
            <a:lvl1pPr algn="r">
              <a:defRPr sz="3600">
                <a:solidFill>
                  <a:schemeClr val="bg1"/>
                </a:solidFill>
              </a:defRPr>
            </a:lvl1pPr>
          </a:lstStyle>
          <a:p>
            <a:r>
              <a:rPr lang="en-US"/>
              <a:t>Click to edit Master title style</a:t>
            </a:r>
          </a:p>
        </p:txBody>
      </p:sp>
      <p:sp>
        <p:nvSpPr>
          <p:cNvPr id="3" name="Content Placeholder 3"/>
          <p:cNvSpPr>
            <a:spLocks noGrp="1"/>
          </p:cNvSpPr>
          <p:nvPr>
            <p:ph sz="half" idx="1"/>
          </p:nvPr>
        </p:nvSpPr>
        <p:spPr bwMode="gray">
          <a:xfrm>
            <a:off x="838200" y="1594624"/>
            <a:ext cx="5181600" cy="4582339"/>
          </a:xfrm>
          <a:noFill/>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4"/>
          <p:cNvSpPr>
            <a:spLocks noGrp="1"/>
          </p:cNvSpPr>
          <p:nvPr>
            <p:ph sz="half" idx="2"/>
          </p:nvPr>
        </p:nvSpPr>
        <p:spPr bwMode="gray">
          <a:xfrm>
            <a:off x="6172200" y="1594624"/>
            <a:ext cx="5181600" cy="4582339"/>
          </a:xfrm>
          <a:noFill/>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5"/>
          <p:cNvSpPr>
            <a:spLocks noGrp="1"/>
          </p:cNvSpPr>
          <p:nvPr>
            <p:ph type="dt" sz="half" idx="10"/>
          </p:nvPr>
        </p:nvSpPr>
        <p:spPr bwMode="black"/>
        <p:txBody>
          <a:bodyPr/>
          <a:lstStyle/>
          <a:p>
            <a:fld id="{DAFF80DF-3E72-4FF2-8DC1-841453DF3B0A}" type="datetime1">
              <a:rPr lang="en-US" smtClean="0"/>
              <a:t>8/3/2026</a:t>
            </a:fld>
            <a:endParaRPr lang="en-US"/>
          </a:p>
        </p:txBody>
      </p:sp>
      <p:sp>
        <p:nvSpPr>
          <p:cNvPr id="11" name="Footer Placeholder 6"/>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a:t>Optional Tagline Goes Here </a:t>
            </a:r>
            <a:r>
              <a:rPr lang="en-US">
                <a:solidFill>
                  <a:schemeClr val="accent1"/>
                </a:solidFill>
              </a:rPr>
              <a:t>|</a:t>
            </a:r>
            <a:r>
              <a:rPr lang="en-US"/>
              <a:t> mn.gov/</a:t>
            </a:r>
            <a:r>
              <a:rPr lang="en-US" err="1"/>
              <a:t>websiteurl</a:t>
            </a:r>
            <a:endParaRPr lang="en-US"/>
          </a:p>
        </p:txBody>
      </p:sp>
      <p:sp>
        <p:nvSpPr>
          <p:cNvPr id="7" name="Slide Number Placeholder 7"/>
          <p:cNvSpPr>
            <a:spLocks noGrp="1"/>
          </p:cNvSpPr>
          <p:nvPr>
            <p:ph type="sldNum" sz="quarter" idx="12"/>
          </p:nvPr>
        </p:nvSpPr>
        <p:spPr bwMode="black"/>
        <p:txBody>
          <a:bodyPr/>
          <a:lstStyle/>
          <a:p>
            <a:fld id="{48F63A3B-78C7-47BE-AE5E-E10140E04643}" type="slidenum">
              <a:rPr lang="en-US" smtClean="0"/>
              <a:t>‹#›</a:t>
            </a:fld>
            <a:endParaRPr lang="en-US"/>
          </a:p>
        </p:txBody>
      </p:sp>
      <p:sp>
        <p:nvSpPr>
          <p:cNvPr id="10" name="Rectangle 8"/>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accent2"/>
              </a:solidFill>
            </a:endParaRPr>
          </a:p>
        </p:txBody>
      </p:sp>
    </p:spTree>
    <p:custDataLst>
      <p:tags r:id="rId1"/>
    </p:custDataLst>
    <p:extLst>
      <p:ext uri="{BB962C8B-B14F-4D97-AF65-F5344CB8AC3E}">
        <p14:creationId xmlns:p14="http://schemas.microsoft.com/office/powerpoint/2010/main" val="234672878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Fraud Risk Triangle Template">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6DE5EB18-51C5-FF03-D8FB-341E2D713994}"/>
              </a:ext>
            </a:extLst>
          </p:cNvPr>
          <p:cNvSpPr>
            <a:spLocks noGrp="1"/>
          </p:cNvSpPr>
          <p:nvPr>
            <p:ph type="dt" sz="half" idx="10"/>
          </p:nvPr>
        </p:nvSpPr>
        <p:spPr/>
        <p:txBody>
          <a:bodyPr/>
          <a:lstStyle/>
          <a:p>
            <a:fld id="{01762F06-7A3D-43D1-BDDC-05D8A4A6AAE9}" type="datetime1">
              <a:rPr lang="en-US" smtClean="0"/>
              <a:t>8/3/2026</a:t>
            </a:fld>
            <a:endParaRPr lang="en-US"/>
          </a:p>
        </p:txBody>
      </p:sp>
      <p:sp>
        <p:nvSpPr>
          <p:cNvPr id="4" name="Footer Placeholder 3">
            <a:extLst>
              <a:ext uri="{FF2B5EF4-FFF2-40B4-BE49-F238E27FC236}">
                <a16:creationId xmlns:a16="http://schemas.microsoft.com/office/drawing/2014/main" id="{3B0D2729-552D-466F-45B7-0B7C8DD1646B}"/>
              </a:ext>
            </a:extLst>
          </p:cNvPr>
          <p:cNvSpPr>
            <a:spLocks noGrp="1"/>
          </p:cNvSpPr>
          <p:nvPr>
            <p:ph type="ftr" sz="quarter" idx="11"/>
          </p:nvPr>
        </p:nvSpPr>
        <p:spPr/>
        <p:txBody>
          <a:bodyPr/>
          <a:lstStyle/>
          <a:p>
            <a:r>
              <a:rPr lang="en-US"/>
              <a:t>Optional Tagline Goes Here </a:t>
            </a:r>
            <a:r>
              <a:rPr lang="en-US">
                <a:solidFill>
                  <a:schemeClr val="accent1"/>
                </a:solidFill>
              </a:rPr>
              <a:t>|</a:t>
            </a:r>
            <a:r>
              <a:rPr lang="en-US"/>
              <a:t> mn.gov/websiteurl</a:t>
            </a:r>
          </a:p>
        </p:txBody>
      </p:sp>
      <p:sp>
        <p:nvSpPr>
          <p:cNvPr id="5" name="Slide Number Placeholder 4">
            <a:extLst>
              <a:ext uri="{FF2B5EF4-FFF2-40B4-BE49-F238E27FC236}">
                <a16:creationId xmlns:a16="http://schemas.microsoft.com/office/drawing/2014/main" id="{8CD33D09-3EDD-78CC-2F4C-B9D95BF39120}"/>
              </a:ext>
            </a:extLst>
          </p:cNvPr>
          <p:cNvSpPr>
            <a:spLocks noGrp="1"/>
          </p:cNvSpPr>
          <p:nvPr>
            <p:ph type="sldNum" sz="quarter" idx="12"/>
          </p:nvPr>
        </p:nvSpPr>
        <p:spPr/>
        <p:txBody>
          <a:bodyPr/>
          <a:lstStyle/>
          <a:p>
            <a:fld id="{48F63A3B-78C7-47BE-AE5E-E10140E04643}" type="slidenum">
              <a:rPr lang="en-US" smtClean="0"/>
              <a:pPr/>
              <a:t>‹#›</a:t>
            </a:fld>
            <a:endParaRPr lang="en-US"/>
          </a:p>
        </p:txBody>
      </p:sp>
      <p:sp>
        <p:nvSpPr>
          <p:cNvPr id="6" name="Rectangle 1">
            <a:extLst>
              <a:ext uri="{FF2B5EF4-FFF2-40B4-BE49-F238E27FC236}">
                <a16:creationId xmlns:a16="http://schemas.microsoft.com/office/drawing/2014/main" id="{8152EA8F-559B-0A92-7D77-B6251291CCE4}"/>
              </a:ext>
            </a:extLst>
          </p:cNvPr>
          <p:cNvSpPr/>
          <p:nvPr userDrawn="1"/>
        </p:nvSpPr>
        <p:spPr bwMode="black">
          <a:xfrm>
            <a:off x="3048" y="-128"/>
            <a:ext cx="12188952" cy="12161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7" name="Title 2">
            <a:extLst>
              <a:ext uri="{FF2B5EF4-FFF2-40B4-BE49-F238E27FC236}">
                <a16:creationId xmlns:a16="http://schemas.microsoft.com/office/drawing/2014/main" id="{4E00CA8C-8121-CEC2-22E2-BF144834D153}"/>
              </a:ext>
            </a:extLst>
          </p:cNvPr>
          <p:cNvSpPr>
            <a:spLocks noGrp="1"/>
          </p:cNvSpPr>
          <p:nvPr>
            <p:ph type="title"/>
          </p:nvPr>
        </p:nvSpPr>
        <p:spPr bwMode="white">
          <a:xfrm>
            <a:off x="838200" y="-1"/>
            <a:ext cx="10515600" cy="1216025"/>
          </a:xfrm>
          <a:noFill/>
        </p:spPr>
        <p:txBody>
          <a:bodyPr lIns="0" rIns="0">
            <a:normAutofit/>
          </a:bodyPr>
          <a:lstStyle>
            <a:lvl1pPr algn="r">
              <a:defRPr sz="3600">
                <a:solidFill>
                  <a:schemeClr val="bg1"/>
                </a:solidFill>
              </a:defRPr>
            </a:lvl1pPr>
          </a:lstStyle>
          <a:p>
            <a:r>
              <a:rPr lang="en-US"/>
              <a:t>Click to edit Master title style</a:t>
            </a:r>
          </a:p>
        </p:txBody>
      </p:sp>
      <p:sp>
        <p:nvSpPr>
          <p:cNvPr id="8" name="Rectangle 7">
            <a:extLst>
              <a:ext uri="{FF2B5EF4-FFF2-40B4-BE49-F238E27FC236}">
                <a16:creationId xmlns:a16="http://schemas.microsoft.com/office/drawing/2014/main" id="{6E2C0AF0-A4D4-92D8-0235-DC014F5EEE22}"/>
              </a:ext>
            </a:extLst>
          </p:cNvPr>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Text Placeholder 11">
            <a:extLst>
              <a:ext uri="{FF2B5EF4-FFF2-40B4-BE49-F238E27FC236}">
                <a16:creationId xmlns:a16="http://schemas.microsoft.com/office/drawing/2014/main" id="{5210144A-D59B-5DF6-9F91-C1830A6FA19D}"/>
              </a:ext>
            </a:extLst>
          </p:cNvPr>
          <p:cNvSpPr>
            <a:spLocks noGrp="1"/>
          </p:cNvSpPr>
          <p:nvPr>
            <p:ph type="body" sz="quarter" idx="13"/>
          </p:nvPr>
        </p:nvSpPr>
        <p:spPr>
          <a:xfrm>
            <a:off x="838200" y="1698625"/>
            <a:ext cx="2138363" cy="949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1">
            <a:extLst>
              <a:ext uri="{FF2B5EF4-FFF2-40B4-BE49-F238E27FC236}">
                <a16:creationId xmlns:a16="http://schemas.microsoft.com/office/drawing/2014/main" id="{C9ED1EC2-0DE6-7766-881C-F2DF9D47BA26}"/>
              </a:ext>
            </a:extLst>
          </p:cNvPr>
          <p:cNvSpPr>
            <a:spLocks noGrp="1"/>
          </p:cNvSpPr>
          <p:nvPr>
            <p:ph type="body" sz="quarter" idx="14"/>
          </p:nvPr>
        </p:nvSpPr>
        <p:spPr>
          <a:xfrm>
            <a:off x="832379" y="2777232"/>
            <a:ext cx="2138363" cy="949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11">
            <a:extLst>
              <a:ext uri="{FF2B5EF4-FFF2-40B4-BE49-F238E27FC236}">
                <a16:creationId xmlns:a16="http://schemas.microsoft.com/office/drawing/2014/main" id="{939D2EAF-2095-E5A9-6331-269F481FB3F0}"/>
              </a:ext>
            </a:extLst>
          </p:cNvPr>
          <p:cNvSpPr>
            <a:spLocks noGrp="1"/>
          </p:cNvSpPr>
          <p:nvPr>
            <p:ph type="body" sz="quarter" idx="15"/>
          </p:nvPr>
        </p:nvSpPr>
        <p:spPr>
          <a:xfrm>
            <a:off x="832379" y="3855839"/>
            <a:ext cx="2138363" cy="949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11">
            <a:extLst>
              <a:ext uri="{FF2B5EF4-FFF2-40B4-BE49-F238E27FC236}">
                <a16:creationId xmlns:a16="http://schemas.microsoft.com/office/drawing/2014/main" id="{6E532AAE-BAB0-D865-1C31-DD3C290FBF27}"/>
              </a:ext>
            </a:extLst>
          </p:cNvPr>
          <p:cNvSpPr>
            <a:spLocks noGrp="1"/>
          </p:cNvSpPr>
          <p:nvPr>
            <p:ph type="body" sz="quarter" idx="16"/>
          </p:nvPr>
        </p:nvSpPr>
        <p:spPr>
          <a:xfrm>
            <a:off x="6951453" y="1698625"/>
            <a:ext cx="2138363" cy="949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11">
            <a:extLst>
              <a:ext uri="{FF2B5EF4-FFF2-40B4-BE49-F238E27FC236}">
                <a16:creationId xmlns:a16="http://schemas.microsoft.com/office/drawing/2014/main" id="{4DE67EF0-7C8C-427F-1E81-4C3FAA9AC78F}"/>
              </a:ext>
            </a:extLst>
          </p:cNvPr>
          <p:cNvSpPr>
            <a:spLocks noGrp="1"/>
          </p:cNvSpPr>
          <p:nvPr>
            <p:ph type="body" sz="quarter" idx="17"/>
          </p:nvPr>
        </p:nvSpPr>
        <p:spPr>
          <a:xfrm>
            <a:off x="5026818" y="4330501"/>
            <a:ext cx="2138363" cy="949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ext Placeholder 11">
            <a:extLst>
              <a:ext uri="{FF2B5EF4-FFF2-40B4-BE49-F238E27FC236}">
                <a16:creationId xmlns:a16="http://schemas.microsoft.com/office/drawing/2014/main" id="{69134BF8-7CF2-2EE4-F94E-926B5C587C5D}"/>
              </a:ext>
            </a:extLst>
          </p:cNvPr>
          <p:cNvSpPr>
            <a:spLocks noGrp="1"/>
          </p:cNvSpPr>
          <p:nvPr>
            <p:ph type="body" sz="quarter" idx="18"/>
          </p:nvPr>
        </p:nvSpPr>
        <p:spPr>
          <a:xfrm>
            <a:off x="8821950" y="4330501"/>
            <a:ext cx="2138363" cy="949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Picture Placeholder 18">
            <a:extLst>
              <a:ext uri="{FF2B5EF4-FFF2-40B4-BE49-F238E27FC236}">
                <a16:creationId xmlns:a16="http://schemas.microsoft.com/office/drawing/2014/main" id="{FB4EE043-0B0E-2F21-1316-DBB5FFF7C668}"/>
              </a:ext>
            </a:extLst>
          </p:cNvPr>
          <p:cNvSpPr>
            <a:spLocks noGrp="1"/>
          </p:cNvSpPr>
          <p:nvPr>
            <p:ph type="pic" sz="quarter" idx="19"/>
          </p:nvPr>
        </p:nvSpPr>
        <p:spPr>
          <a:xfrm>
            <a:off x="7315200" y="3102315"/>
            <a:ext cx="1431925" cy="1190625"/>
          </a:xfrm>
        </p:spPr>
        <p:txBody>
          <a:bodyPr/>
          <a:lstStyle/>
          <a:p>
            <a:endParaRPr lang="en-US"/>
          </a:p>
        </p:txBody>
      </p:sp>
    </p:spTree>
    <p:custDataLst>
      <p:tags r:id="rId1"/>
    </p:custDataLst>
    <p:extLst>
      <p:ext uri="{BB962C8B-B14F-4D97-AF65-F5344CB8AC3E}">
        <p14:creationId xmlns:p14="http://schemas.microsoft.com/office/powerpoint/2010/main" val="171111798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itle and Content (Boxed)">
    <p:spTree>
      <p:nvGrpSpPr>
        <p:cNvPr id="1" name=""/>
        <p:cNvGrpSpPr/>
        <p:nvPr/>
      </p:nvGrpSpPr>
      <p:grpSpPr>
        <a:xfrm>
          <a:off x="0" y="0"/>
          <a:ext cx="0" cy="0"/>
          <a:chOff x="0" y="0"/>
          <a:chExt cx="0" cy="0"/>
        </a:xfrm>
      </p:grpSpPr>
      <p:sp>
        <p:nvSpPr>
          <p:cNvPr id="15" name="Rectangle 1"/>
          <p:cNvSpPr/>
          <p:nvPr userDrawn="1"/>
        </p:nvSpPr>
        <p:spPr bwMode="black">
          <a:xfrm>
            <a:off x="3048" y="-128"/>
            <a:ext cx="12188952" cy="12161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14" name="Title 2"/>
          <p:cNvSpPr>
            <a:spLocks noGrp="1"/>
          </p:cNvSpPr>
          <p:nvPr>
            <p:ph type="title"/>
          </p:nvPr>
        </p:nvSpPr>
        <p:spPr bwMode="white">
          <a:xfrm>
            <a:off x="838200" y="-1"/>
            <a:ext cx="10515600" cy="1216025"/>
          </a:xfrm>
          <a:noFill/>
        </p:spPr>
        <p:txBody>
          <a:bodyPr lIns="0" rIns="0">
            <a:normAutofit/>
          </a:bodyPr>
          <a:lstStyle>
            <a:lvl1pPr algn="r">
              <a:defRPr sz="3600">
                <a:solidFill>
                  <a:schemeClr val="bg1"/>
                </a:solidFill>
              </a:defRPr>
            </a:lvl1pPr>
          </a:lstStyle>
          <a:p>
            <a:r>
              <a:rPr lang="en-US"/>
              <a:t>Click to edit Master title style</a:t>
            </a:r>
          </a:p>
        </p:txBody>
      </p:sp>
      <p:sp>
        <p:nvSpPr>
          <p:cNvPr id="2" name="Rectangle 1"/>
          <p:cNvSpPr/>
          <p:nvPr userDrawn="1"/>
        </p:nvSpPr>
        <p:spPr>
          <a:xfrm>
            <a:off x="838200" y="1335281"/>
            <a:ext cx="10515600" cy="48416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Content Placeholder 3"/>
          <p:cNvSpPr>
            <a:spLocks noGrp="1"/>
          </p:cNvSpPr>
          <p:nvPr>
            <p:ph idx="1"/>
          </p:nvPr>
        </p:nvSpPr>
        <p:spPr bwMode="gray">
          <a:xfrm>
            <a:off x="838200" y="1335281"/>
            <a:ext cx="10515600" cy="4841683"/>
          </a:xfrm>
          <a:noFill/>
        </p:spPr>
        <p:txBody>
          <a:bodyPr lIns="182880" tIns="182880" rIns="182880" bIns="182880"/>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7"/>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Date Placeholder 4"/>
          <p:cNvSpPr>
            <a:spLocks noGrp="1"/>
          </p:cNvSpPr>
          <p:nvPr>
            <p:ph type="dt" sz="half" idx="10"/>
          </p:nvPr>
        </p:nvSpPr>
        <p:spPr bwMode="black"/>
        <p:txBody>
          <a:bodyPr/>
          <a:lstStyle/>
          <a:p>
            <a:fld id="{0B876103-E0C6-4BD3-BB71-0D5EFB57215F}" type="datetime1">
              <a:rPr lang="en-US" smtClean="0"/>
              <a:t>8/3/2026</a:t>
            </a:fld>
            <a:endParaRPr lang="en-US"/>
          </a:p>
        </p:txBody>
      </p:sp>
      <p:sp>
        <p:nvSpPr>
          <p:cNvPr id="11" name="Footer Placeholder 5"/>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a:t>Optional Tagline Goes Here </a:t>
            </a:r>
            <a:r>
              <a:rPr lang="en-US">
                <a:solidFill>
                  <a:schemeClr val="accent1"/>
                </a:solidFill>
              </a:rPr>
              <a:t>|</a:t>
            </a:r>
            <a:r>
              <a:rPr lang="en-US"/>
              <a:t> mn.gov/</a:t>
            </a:r>
            <a:r>
              <a:rPr lang="en-US" err="1"/>
              <a:t>websiteurl</a:t>
            </a:r>
            <a:endParaRPr lang="en-US"/>
          </a:p>
        </p:txBody>
      </p:sp>
      <p:sp>
        <p:nvSpPr>
          <p:cNvPr id="6" name="Slide Number Placeholder 6"/>
          <p:cNvSpPr>
            <a:spLocks noGrp="1"/>
          </p:cNvSpPr>
          <p:nvPr>
            <p:ph type="sldNum" sz="quarter" idx="12"/>
          </p:nvPr>
        </p:nvSpPr>
        <p:spPr bwMode="black"/>
        <p:txBody>
          <a:bodyPr/>
          <a:lstStyle/>
          <a:p>
            <a:fld id="{48F63A3B-78C7-47BE-AE5E-E10140E04643}" type="slidenum">
              <a:rPr lang="en-US" smtClean="0"/>
              <a:t>‹#›</a:t>
            </a:fld>
            <a:endParaRPr lang="en-US"/>
          </a:p>
        </p:txBody>
      </p:sp>
    </p:spTree>
    <p:custDataLst>
      <p:tags r:id="rId1"/>
    </p:custDataLst>
    <p:extLst>
      <p:ext uri="{BB962C8B-B14F-4D97-AF65-F5344CB8AC3E}">
        <p14:creationId xmlns:p14="http://schemas.microsoft.com/office/powerpoint/2010/main" val="60333220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itle and Content (Split Boxed)">
    <p:spTree>
      <p:nvGrpSpPr>
        <p:cNvPr id="1" name=""/>
        <p:cNvGrpSpPr/>
        <p:nvPr/>
      </p:nvGrpSpPr>
      <p:grpSpPr>
        <a:xfrm>
          <a:off x="0" y="0"/>
          <a:ext cx="0" cy="0"/>
          <a:chOff x="0" y="0"/>
          <a:chExt cx="0" cy="0"/>
        </a:xfrm>
      </p:grpSpPr>
      <p:sp>
        <p:nvSpPr>
          <p:cNvPr id="16" name="Rectangle 1"/>
          <p:cNvSpPr/>
          <p:nvPr userDrawn="1"/>
        </p:nvSpPr>
        <p:spPr bwMode="black">
          <a:xfrm>
            <a:off x="0" y="-128"/>
            <a:ext cx="12188952" cy="12161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15" name="Title 2"/>
          <p:cNvSpPr>
            <a:spLocks noGrp="1"/>
          </p:cNvSpPr>
          <p:nvPr>
            <p:ph type="title"/>
          </p:nvPr>
        </p:nvSpPr>
        <p:spPr bwMode="white">
          <a:xfrm>
            <a:off x="838200" y="-1"/>
            <a:ext cx="10515600" cy="1216025"/>
          </a:xfrm>
          <a:noFill/>
        </p:spPr>
        <p:txBody>
          <a:bodyPr lIns="0" rIns="0">
            <a:normAutofit/>
          </a:bodyPr>
          <a:lstStyle>
            <a:lvl1pPr algn="r">
              <a:defRPr sz="3600">
                <a:solidFill>
                  <a:schemeClr val="bg1"/>
                </a:solidFill>
              </a:defRPr>
            </a:lvl1pPr>
          </a:lstStyle>
          <a:p>
            <a:r>
              <a:rPr lang="en-US"/>
              <a:t>Click to edit Master title style</a:t>
            </a:r>
          </a:p>
        </p:txBody>
      </p:sp>
      <p:sp>
        <p:nvSpPr>
          <p:cNvPr id="10" name="Rectangle 9"/>
          <p:cNvSpPr/>
          <p:nvPr userDrawn="1"/>
        </p:nvSpPr>
        <p:spPr>
          <a:xfrm>
            <a:off x="838200" y="1594624"/>
            <a:ext cx="5181600" cy="45823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3"/>
          <p:cNvSpPr>
            <a:spLocks noGrp="1"/>
          </p:cNvSpPr>
          <p:nvPr>
            <p:ph sz="half" idx="1"/>
          </p:nvPr>
        </p:nvSpPr>
        <p:spPr bwMode="gray">
          <a:xfrm>
            <a:off x="838200" y="1594624"/>
            <a:ext cx="5181600" cy="4582339"/>
          </a:xfrm>
          <a:noFill/>
        </p:spPr>
        <p:txBody>
          <a:bodyPr lIns="182880" tIns="182880" rIns="182880" bIns="18288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Rectangle 11"/>
          <p:cNvSpPr/>
          <p:nvPr userDrawn="1"/>
        </p:nvSpPr>
        <p:spPr>
          <a:xfrm>
            <a:off x="6172200" y="1594624"/>
            <a:ext cx="5181600" cy="45823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4"/>
          <p:cNvSpPr>
            <a:spLocks noGrp="1"/>
          </p:cNvSpPr>
          <p:nvPr>
            <p:ph sz="half" idx="2"/>
          </p:nvPr>
        </p:nvSpPr>
        <p:spPr bwMode="gray">
          <a:xfrm>
            <a:off x="6172200" y="1594624"/>
            <a:ext cx="5181600" cy="4582339"/>
          </a:xfrm>
          <a:noFill/>
        </p:spPr>
        <p:txBody>
          <a:bodyPr lIns="182880" tIns="182880" rIns="182880" bIns="18288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5"/>
          <p:cNvSpPr>
            <a:spLocks noGrp="1"/>
          </p:cNvSpPr>
          <p:nvPr>
            <p:ph type="dt" sz="half" idx="10"/>
          </p:nvPr>
        </p:nvSpPr>
        <p:spPr bwMode="black"/>
        <p:txBody>
          <a:bodyPr/>
          <a:lstStyle/>
          <a:p>
            <a:fld id="{2525354A-7187-4132-A9C0-202896C19D49}" type="datetime1">
              <a:rPr lang="en-US" smtClean="0"/>
              <a:t>8/3/2026</a:t>
            </a:fld>
            <a:endParaRPr lang="en-US"/>
          </a:p>
        </p:txBody>
      </p:sp>
      <p:sp>
        <p:nvSpPr>
          <p:cNvPr id="11" name="Footer Placeholder 6"/>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a:t>Optional Tagline Goes Here </a:t>
            </a:r>
            <a:r>
              <a:rPr lang="en-US">
                <a:solidFill>
                  <a:schemeClr val="accent1"/>
                </a:solidFill>
              </a:rPr>
              <a:t>|</a:t>
            </a:r>
            <a:r>
              <a:rPr lang="en-US"/>
              <a:t> mn.gov/</a:t>
            </a:r>
            <a:r>
              <a:rPr lang="en-US" err="1"/>
              <a:t>websiteurl</a:t>
            </a:r>
            <a:endParaRPr lang="en-US"/>
          </a:p>
        </p:txBody>
      </p:sp>
      <p:sp>
        <p:nvSpPr>
          <p:cNvPr id="7" name="Slide Number Placeholder 7"/>
          <p:cNvSpPr>
            <a:spLocks noGrp="1"/>
          </p:cNvSpPr>
          <p:nvPr>
            <p:ph type="sldNum" sz="quarter" idx="12"/>
          </p:nvPr>
        </p:nvSpPr>
        <p:spPr bwMode="black"/>
        <p:txBody>
          <a:bodyPr/>
          <a:lstStyle/>
          <a:p>
            <a:fld id="{48F63A3B-78C7-47BE-AE5E-E10140E04643}" type="slidenum">
              <a:rPr lang="en-US" smtClean="0"/>
              <a:t>‹#›</a:t>
            </a:fld>
            <a:endParaRPr lang="en-US"/>
          </a:p>
        </p:txBody>
      </p:sp>
      <p:sp>
        <p:nvSpPr>
          <p:cNvPr id="9" name="Rectangle 8"/>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3813621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White)">
    <p:bg bwMode="gray">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auto">
          <a:xfrm>
            <a:off x="0" y="-1"/>
            <a:ext cx="12192000" cy="1216025"/>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3" name="Content Placeholder 2"/>
          <p:cNvSpPr>
            <a:spLocks noGrp="1"/>
          </p:cNvSpPr>
          <p:nvPr>
            <p:ph idx="1"/>
          </p:nvPr>
        </p:nvSpPr>
        <p:spPr bwMode="black"/>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Footer Placeholder 4"/>
          <p:cNvSpPr>
            <a:spLocks noGrp="1"/>
          </p:cNvSpPr>
          <p:nvPr>
            <p:ph type="ftr" sz="quarter" idx="3"/>
          </p:nvPr>
        </p:nvSpPr>
        <p:spPr bwMode="black">
          <a:xfrm>
            <a:off x="838200" y="6400299"/>
            <a:ext cx="5587647" cy="365125"/>
          </a:xfrm>
          <a:prstGeom prst="rect">
            <a:avLst/>
          </a:prstGeom>
        </p:spPr>
        <p:txBody>
          <a:bodyPr anchor="ctr"/>
          <a:lstStyle>
            <a:lvl1pPr algn="l">
              <a:defRPr sz="1200">
                <a:solidFill>
                  <a:schemeClr val="tx2"/>
                </a:solidFill>
              </a:defRPr>
            </a:lvl1pPr>
          </a:lstStyle>
          <a:p>
            <a:r>
              <a:rPr lang="en-US"/>
              <a:t>mn.gov/commerce</a:t>
            </a:r>
            <a:endParaRPr lang="en-US" dirty="0"/>
          </a:p>
        </p:txBody>
      </p:sp>
      <p:sp>
        <p:nvSpPr>
          <p:cNvPr id="6" name="Slide Number Placeholder 5"/>
          <p:cNvSpPr>
            <a:spLocks noGrp="1"/>
          </p:cNvSpPr>
          <p:nvPr>
            <p:ph type="sldNum" sz="quarter" idx="12"/>
          </p:nvPr>
        </p:nvSpPr>
        <p:spPr bwMode="black"/>
        <p:txBody>
          <a:bodyPr/>
          <a:lstStyle/>
          <a:p>
            <a:fld id="{48F63A3B-78C7-47BE-AE5E-E10140E04643}" type="slidenum">
              <a:rPr lang="en-US" smtClean="0"/>
              <a:t>‹#›</a:t>
            </a:fld>
            <a:endParaRPr lang="en-US" dirty="0"/>
          </a:p>
        </p:txBody>
      </p:sp>
      <p:sp>
        <p:nvSpPr>
          <p:cNvPr id="8" name="Rectangle 7"/>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78207892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itle and Content (Solid White)">
    <p:spTree>
      <p:nvGrpSpPr>
        <p:cNvPr id="1" name=""/>
        <p:cNvGrpSpPr/>
        <p:nvPr/>
      </p:nvGrpSpPr>
      <p:grpSpPr>
        <a:xfrm>
          <a:off x="0" y="0"/>
          <a:ext cx="0" cy="0"/>
          <a:chOff x="0" y="0"/>
          <a:chExt cx="0" cy="0"/>
        </a:xfrm>
      </p:grpSpPr>
      <p:sp>
        <p:nvSpPr>
          <p:cNvPr id="11" name="Title 1"/>
          <p:cNvSpPr>
            <a:spLocks noGrp="1"/>
          </p:cNvSpPr>
          <p:nvPr>
            <p:ph type="title"/>
          </p:nvPr>
        </p:nvSpPr>
        <p:spPr bwMode="black">
          <a:xfrm>
            <a:off x="838200" y="-1"/>
            <a:ext cx="10515600" cy="1216025"/>
          </a:xfrm>
          <a:noFill/>
        </p:spPr>
        <p:txBody>
          <a:bodyPr lIns="0" rIns="0">
            <a:normAutofit/>
          </a:bodyPr>
          <a:lstStyle>
            <a:lvl1pPr algn="r">
              <a:defRPr sz="3600">
                <a:solidFill>
                  <a:schemeClr val="tx1"/>
                </a:solidFill>
              </a:defRPr>
            </a:lvl1pPr>
          </a:lstStyle>
          <a:p>
            <a:r>
              <a:rPr lang="en-US"/>
              <a:t>Click to edit Master title style</a:t>
            </a:r>
          </a:p>
        </p:txBody>
      </p:sp>
      <p:sp>
        <p:nvSpPr>
          <p:cNvPr id="5" name="Content Placeholder 2"/>
          <p:cNvSpPr>
            <a:spLocks noGrp="1"/>
          </p:cNvSpPr>
          <p:nvPr>
            <p:ph sz="quarter" idx="10"/>
          </p:nvPr>
        </p:nvSpPr>
        <p:spPr bwMode="gray">
          <a:xfrm>
            <a:off x="838200" y="1366345"/>
            <a:ext cx="10515600" cy="4788393"/>
          </a:xfrm>
          <a:noFill/>
        </p:spPr>
        <p:txBody>
          <a:bodyPr lIns="91440" tIns="45720" rIns="91440" bIns="45720"/>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3"/>
          <p:cNvSpPr>
            <a:spLocks noGrp="1"/>
          </p:cNvSpPr>
          <p:nvPr>
            <p:ph type="dt" sz="half" idx="11"/>
          </p:nvPr>
        </p:nvSpPr>
        <p:spPr bwMode="black">
          <a:xfrm>
            <a:off x="838200" y="6356350"/>
            <a:ext cx="1358590" cy="365125"/>
          </a:xfrm>
        </p:spPr>
        <p:txBody>
          <a:bodyPr/>
          <a:lstStyle/>
          <a:p>
            <a:fld id="{C4AA8A96-8825-40F7-AB2C-735870CBBC92}" type="datetime1">
              <a:rPr lang="en-US" smtClean="0"/>
              <a:t>8/3/2026</a:t>
            </a:fld>
            <a:endParaRPr lang="en-US"/>
          </a:p>
        </p:txBody>
      </p:sp>
      <p:sp>
        <p:nvSpPr>
          <p:cNvPr id="7"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a:t>Optional Tagline Goes Here </a:t>
            </a:r>
            <a:r>
              <a:rPr lang="en-US">
                <a:solidFill>
                  <a:schemeClr val="accent1"/>
                </a:solidFill>
              </a:rPr>
              <a:t>|</a:t>
            </a:r>
            <a:r>
              <a:rPr lang="en-US"/>
              <a:t> mn.gov/</a:t>
            </a:r>
            <a:r>
              <a:rPr lang="en-US" err="1"/>
              <a:t>websiteurl</a:t>
            </a:r>
            <a:endParaRPr lang="en-US"/>
          </a:p>
        </p:txBody>
      </p:sp>
      <p:sp>
        <p:nvSpPr>
          <p:cNvPr id="9" name="Slide Number Placeholder 5"/>
          <p:cNvSpPr>
            <a:spLocks noGrp="1"/>
          </p:cNvSpPr>
          <p:nvPr>
            <p:ph type="sldNum" sz="quarter" idx="12"/>
          </p:nvPr>
        </p:nvSpPr>
        <p:spPr bwMode="black">
          <a:xfrm>
            <a:off x="9891132" y="6356350"/>
            <a:ext cx="1462668" cy="365125"/>
          </a:xfrm>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97359560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itle and Content (Solid Dark)">
    <p:spTree>
      <p:nvGrpSpPr>
        <p:cNvPr id="1" name=""/>
        <p:cNvGrpSpPr/>
        <p:nvPr/>
      </p:nvGrpSpPr>
      <p:grpSpPr>
        <a:xfrm>
          <a:off x="0" y="0"/>
          <a:ext cx="0" cy="0"/>
          <a:chOff x="0" y="0"/>
          <a:chExt cx="0" cy="0"/>
        </a:xfrm>
      </p:grpSpPr>
      <p:sp>
        <p:nvSpPr>
          <p:cNvPr id="11" name="Title 1"/>
          <p:cNvSpPr>
            <a:spLocks noGrp="1"/>
          </p:cNvSpPr>
          <p:nvPr>
            <p:ph type="title"/>
          </p:nvPr>
        </p:nvSpPr>
        <p:spPr bwMode="white">
          <a:xfrm>
            <a:off x="838200" y="-1"/>
            <a:ext cx="10515600" cy="1216025"/>
          </a:xfrm>
          <a:noFill/>
        </p:spPr>
        <p:txBody>
          <a:bodyPr lIns="0" rIns="0">
            <a:normAutofit/>
          </a:bodyPr>
          <a:lstStyle>
            <a:lvl1pPr algn="r">
              <a:defRPr sz="3600">
                <a:solidFill>
                  <a:schemeClr val="accent2"/>
                </a:solidFill>
              </a:defRPr>
            </a:lvl1pPr>
          </a:lstStyle>
          <a:p>
            <a:r>
              <a:rPr lang="en-US"/>
              <a:t>Click to edit Master title style</a:t>
            </a:r>
          </a:p>
        </p:txBody>
      </p:sp>
      <p:sp>
        <p:nvSpPr>
          <p:cNvPr id="5" name="Content Placeholder 2"/>
          <p:cNvSpPr>
            <a:spLocks noGrp="1"/>
          </p:cNvSpPr>
          <p:nvPr>
            <p:ph sz="quarter" idx="10"/>
          </p:nvPr>
        </p:nvSpPr>
        <p:spPr bwMode="white">
          <a:xfrm>
            <a:off x="838200" y="1366345"/>
            <a:ext cx="10515600"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3"/>
          <p:cNvSpPr>
            <a:spLocks noGrp="1"/>
          </p:cNvSpPr>
          <p:nvPr>
            <p:ph type="dt" sz="half" idx="11"/>
          </p:nvPr>
        </p:nvSpPr>
        <p:spPr bwMode="white">
          <a:xfrm>
            <a:off x="838200" y="6356350"/>
            <a:ext cx="1358590" cy="365125"/>
          </a:xfrm>
        </p:spPr>
        <p:txBody>
          <a:bodyPr/>
          <a:lstStyle>
            <a:lvl1pPr>
              <a:defRPr>
                <a:solidFill>
                  <a:schemeClr val="bg1"/>
                </a:solidFill>
              </a:defRPr>
            </a:lvl1pPr>
          </a:lstStyle>
          <a:p>
            <a:fld id="{F0D5E97B-3798-4743-8E74-7AABA2E261DA}" type="datetime1">
              <a:rPr lang="en-US" smtClean="0"/>
              <a:t>8/3/2026</a:t>
            </a:fld>
            <a:endParaRPr lang="en-US"/>
          </a:p>
        </p:txBody>
      </p:sp>
      <p:sp>
        <p:nvSpPr>
          <p:cNvPr id="7"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a:t>Optional Tagline Goes Here </a:t>
            </a:r>
            <a:r>
              <a:rPr lang="en-US">
                <a:solidFill>
                  <a:schemeClr val="accent2"/>
                </a:solidFill>
              </a:rPr>
              <a:t>|</a:t>
            </a:r>
            <a:r>
              <a:rPr lang="en-US"/>
              <a:t> mn.gov/</a:t>
            </a:r>
            <a:r>
              <a:rPr lang="en-US" err="1"/>
              <a:t>websiteurl</a:t>
            </a:r>
            <a:endParaRPr lang="en-US"/>
          </a:p>
        </p:txBody>
      </p:sp>
      <p:sp>
        <p:nvSpPr>
          <p:cNvPr id="9" name="Slide Number Placeholder 5"/>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a:p>
        </p:txBody>
      </p:sp>
    </p:spTree>
    <p:extLst>
      <p:ext uri="{BB962C8B-B14F-4D97-AF65-F5344CB8AC3E}">
        <p14:creationId xmlns:p14="http://schemas.microsoft.com/office/powerpoint/2010/main" val="220204466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itle and Content (Solid Blue)">
    <p:spTree>
      <p:nvGrpSpPr>
        <p:cNvPr id="1" name=""/>
        <p:cNvGrpSpPr/>
        <p:nvPr/>
      </p:nvGrpSpPr>
      <p:grpSpPr>
        <a:xfrm>
          <a:off x="0" y="0"/>
          <a:ext cx="0" cy="0"/>
          <a:chOff x="0" y="0"/>
          <a:chExt cx="0" cy="0"/>
        </a:xfrm>
      </p:grpSpPr>
      <p:sp>
        <p:nvSpPr>
          <p:cNvPr id="10" name="Title 1"/>
          <p:cNvSpPr>
            <a:spLocks noGrp="1"/>
          </p:cNvSpPr>
          <p:nvPr>
            <p:ph type="title"/>
          </p:nvPr>
        </p:nvSpPr>
        <p:spPr bwMode="white">
          <a:xfrm>
            <a:off x="838200" y="-1"/>
            <a:ext cx="10515600" cy="1216025"/>
          </a:xfrm>
          <a:noFill/>
        </p:spPr>
        <p:txBody>
          <a:bodyPr lIns="0" rIns="0">
            <a:normAutofit/>
          </a:bodyPr>
          <a:lstStyle>
            <a:lvl1pPr algn="r">
              <a:defRPr sz="3600">
                <a:solidFill>
                  <a:schemeClr val="accent2"/>
                </a:solidFill>
              </a:defRPr>
            </a:lvl1pPr>
          </a:lstStyle>
          <a:p>
            <a:r>
              <a:rPr lang="en-US"/>
              <a:t>Click to edit Master title style</a:t>
            </a:r>
          </a:p>
        </p:txBody>
      </p:sp>
      <p:sp>
        <p:nvSpPr>
          <p:cNvPr id="5" name="Content Placeholder 2"/>
          <p:cNvSpPr>
            <a:spLocks noGrp="1"/>
          </p:cNvSpPr>
          <p:nvPr>
            <p:ph sz="quarter" idx="10"/>
          </p:nvPr>
        </p:nvSpPr>
        <p:spPr bwMode="white">
          <a:xfrm>
            <a:off x="838200" y="1366345"/>
            <a:ext cx="10515600"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3"/>
          <p:cNvSpPr>
            <a:spLocks noGrp="1"/>
          </p:cNvSpPr>
          <p:nvPr>
            <p:ph type="dt" sz="half" idx="11"/>
          </p:nvPr>
        </p:nvSpPr>
        <p:spPr bwMode="white">
          <a:xfrm>
            <a:off x="838200" y="6356350"/>
            <a:ext cx="1358590" cy="365125"/>
          </a:xfrm>
        </p:spPr>
        <p:txBody>
          <a:bodyPr/>
          <a:lstStyle>
            <a:lvl1pPr>
              <a:defRPr>
                <a:solidFill>
                  <a:schemeClr val="bg1"/>
                </a:solidFill>
              </a:defRPr>
            </a:lvl1pPr>
          </a:lstStyle>
          <a:p>
            <a:fld id="{32B4687D-C220-4A1C-BC60-6C404A459C21}" type="datetime1">
              <a:rPr lang="en-US" smtClean="0"/>
              <a:t>8/3/2026</a:t>
            </a:fld>
            <a:endParaRPr lang="en-US"/>
          </a:p>
        </p:txBody>
      </p:sp>
      <p:sp>
        <p:nvSpPr>
          <p:cNvPr id="7"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a:t>Optional Tagline Goes Here </a:t>
            </a:r>
            <a:r>
              <a:rPr lang="en-US">
                <a:solidFill>
                  <a:schemeClr val="accent2"/>
                </a:solidFill>
              </a:rPr>
              <a:t>|</a:t>
            </a:r>
            <a:r>
              <a:rPr lang="en-US"/>
              <a:t> mn.gov/</a:t>
            </a:r>
            <a:r>
              <a:rPr lang="en-US" err="1"/>
              <a:t>websiteurl</a:t>
            </a:r>
            <a:endParaRPr lang="en-US"/>
          </a:p>
        </p:txBody>
      </p:sp>
      <p:sp>
        <p:nvSpPr>
          <p:cNvPr id="9" name="Slide Number Placeholder 5"/>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a:p>
        </p:txBody>
      </p:sp>
    </p:spTree>
    <p:extLst>
      <p:ext uri="{BB962C8B-B14F-4D97-AF65-F5344CB8AC3E}">
        <p14:creationId xmlns:p14="http://schemas.microsoft.com/office/powerpoint/2010/main" val="34938448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itle and Content (Solid Light Gray)">
    <p:spTree>
      <p:nvGrpSpPr>
        <p:cNvPr id="1" name=""/>
        <p:cNvGrpSpPr/>
        <p:nvPr/>
      </p:nvGrpSpPr>
      <p:grpSpPr>
        <a:xfrm>
          <a:off x="0" y="0"/>
          <a:ext cx="0" cy="0"/>
          <a:chOff x="0" y="0"/>
          <a:chExt cx="0" cy="0"/>
        </a:xfrm>
      </p:grpSpPr>
      <p:sp>
        <p:nvSpPr>
          <p:cNvPr id="7" name="Title 1"/>
          <p:cNvSpPr>
            <a:spLocks noGrp="1"/>
          </p:cNvSpPr>
          <p:nvPr>
            <p:ph type="title"/>
          </p:nvPr>
        </p:nvSpPr>
        <p:spPr bwMode="black">
          <a:xfrm>
            <a:off x="838200" y="-1"/>
            <a:ext cx="10515600" cy="1216025"/>
          </a:xfrm>
          <a:noFill/>
        </p:spPr>
        <p:txBody>
          <a:bodyPr lIns="0" rIns="0">
            <a:normAutofit/>
          </a:bodyPr>
          <a:lstStyle>
            <a:lvl1pPr algn="r">
              <a:defRPr sz="3600">
                <a:solidFill>
                  <a:schemeClr val="tx1"/>
                </a:solidFill>
              </a:defRPr>
            </a:lvl1pPr>
          </a:lstStyle>
          <a:p>
            <a:r>
              <a:rPr lang="en-US"/>
              <a:t>Click to edit Master title style</a:t>
            </a:r>
          </a:p>
        </p:txBody>
      </p:sp>
      <p:sp>
        <p:nvSpPr>
          <p:cNvPr id="5" name="Content Placeholder 2"/>
          <p:cNvSpPr>
            <a:spLocks noGrp="1"/>
          </p:cNvSpPr>
          <p:nvPr>
            <p:ph sz="quarter" idx="10"/>
          </p:nvPr>
        </p:nvSpPr>
        <p:spPr bwMode="gray">
          <a:xfrm>
            <a:off x="838200" y="1366345"/>
            <a:ext cx="10515600" cy="4788393"/>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Date Placeholder 3"/>
          <p:cNvSpPr>
            <a:spLocks noGrp="1"/>
          </p:cNvSpPr>
          <p:nvPr>
            <p:ph type="dt" sz="half" idx="2"/>
          </p:nvPr>
        </p:nvSpPr>
        <p:spPr bwMode="black">
          <a:xfrm>
            <a:off x="838200" y="6356350"/>
            <a:ext cx="1358590" cy="365125"/>
          </a:xfrm>
          <a:prstGeom prst="rect">
            <a:avLst/>
          </a:prstGeom>
        </p:spPr>
        <p:txBody>
          <a:bodyPr vert="horz" lIns="91440" tIns="45720" rIns="91440" bIns="45720" rtlCol="0" anchor="ctr"/>
          <a:lstStyle>
            <a:lvl1pPr algn="l">
              <a:defRPr sz="1200">
                <a:solidFill>
                  <a:schemeClr val="tx2"/>
                </a:solidFill>
              </a:defRPr>
            </a:lvl1pPr>
          </a:lstStyle>
          <a:p>
            <a:fld id="{0B0CD18B-E8E7-48E9-BCF0-859D02F5172F}" type="datetime1">
              <a:rPr lang="en-US" smtClean="0"/>
              <a:t>8/3/2026</a:t>
            </a:fld>
            <a:endParaRPr lang="en-US"/>
          </a:p>
        </p:txBody>
      </p:sp>
      <p:sp>
        <p:nvSpPr>
          <p:cNvPr id="11"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a:t>Optional Tagline Goes Here </a:t>
            </a:r>
            <a:r>
              <a:rPr lang="en-US">
                <a:solidFill>
                  <a:schemeClr val="accent1"/>
                </a:solidFill>
              </a:rPr>
              <a:t>|</a:t>
            </a:r>
            <a:r>
              <a:rPr lang="en-US"/>
              <a:t> mn.gov/</a:t>
            </a:r>
            <a:r>
              <a:rPr lang="en-US" err="1"/>
              <a:t>websiteurl</a:t>
            </a:r>
            <a:endParaRPr lang="en-US"/>
          </a:p>
        </p:txBody>
      </p:sp>
      <p:sp>
        <p:nvSpPr>
          <p:cNvPr id="10" name="Slide Number Placeholder 5"/>
          <p:cNvSpPr>
            <a:spLocks noGrp="1"/>
          </p:cNvSpPr>
          <p:nvPr>
            <p:ph type="sldNum" sz="quarter" idx="4"/>
          </p:nvPr>
        </p:nvSpPr>
        <p:spPr bwMode="black">
          <a:xfrm>
            <a:off x="9891132" y="6356350"/>
            <a:ext cx="1462668" cy="365125"/>
          </a:xfrm>
          <a:prstGeom prst="rect">
            <a:avLst/>
          </a:prstGeom>
        </p:spPr>
        <p:txBody>
          <a:bodyPr vert="horz" lIns="91440" tIns="45720" rIns="91440" bIns="45720" rtlCol="0" anchor="ctr"/>
          <a:lstStyle>
            <a:lvl1pPr algn="r">
              <a:defRPr sz="1200">
                <a:solidFill>
                  <a:schemeClr val="tx2"/>
                </a:solidFill>
              </a:defRPr>
            </a:lvl1pPr>
          </a:lstStyle>
          <a:p>
            <a:fld id="{48F63A3B-78C7-47BE-AE5E-E10140E04643}" type="slidenum">
              <a:rPr lang="en-US" smtClean="0"/>
              <a:pPr/>
              <a:t>‹#›</a:t>
            </a:fld>
            <a:endParaRPr lang="en-US"/>
          </a:p>
        </p:txBody>
      </p:sp>
    </p:spTree>
    <p:extLst>
      <p:ext uri="{BB962C8B-B14F-4D97-AF65-F5344CB8AC3E}">
        <p14:creationId xmlns:p14="http://schemas.microsoft.com/office/powerpoint/2010/main" val="412597097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itle and Content (Solid White, Image)">
    <p:spTree>
      <p:nvGrpSpPr>
        <p:cNvPr id="1" name=""/>
        <p:cNvGrpSpPr/>
        <p:nvPr/>
      </p:nvGrpSpPr>
      <p:grpSpPr>
        <a:xfrm>
          <a:off x="0" y="0"/>
          <a:ext cx="0" cy="0"/>
          <a:chOff x="0" y="0"/>
          <a:chExt cx="0" cy="0"/>
        </a:xfrm>
      </p:grpSpPr>
      <p:sp>
        <p:nvSpPr>
          <p:cNvPr id="10" name="Title 1"/>
          <p:cNvSpPr>
            <a:spLocks noGrp="1"/>
          </p:cNvSpPr>
          <p:nvPr>
            <p:ph type="title"/>
          </p:nvPr>
        </p:nvSpPr>
        <p:spPr bwMode="white">
          <a:xfrm>
            <a:off x="838200" y="-1"/>
            <a:ext cx="10515600" cy="1216025"/>
          </a:xfrm>
          <a:noFill/>
        </p:spPr>
        <p:txBody>
          <a:bodyPr lIns="0" rIns="0">
            <a:normAutofit/>
          </a:bodyPr>
          <a:lstStyle>
            <a:lvl1pPr algn="r">
              <a:defRPr sz="3600">
                <a:solidFill>
                  <a:schemeClr val="tx1"/>
                </a:solidFill>
              </a:defRPr>
            </a:lvl1pPr>
          </a:lstStyle>
          <a:p>
            <a:r>
              <a:rPr lang="en-US"/>
              <a:t>Click to edit Master title style</a:t>
            </a:r>
          </a:p>
        </p:txBody>
      </p:sp>
      <p:sp>
        <p:nvSpPr>
          <p:cNvPr id="13" name="Content Placeholder 2"/>
          <p:cNvSpPr>
            <a:spLocks noGrp="1"/>
          </p:cNvSpPr>
          <p:nvPr>
            <p:ph sz="quarter" idx="10"/>
          </p:nvPr>
        </p:nvSpPr>
        <p:spPr bwMode="white">
          <a:xfrm>
            <a:off x="838200" y="1366345"/>
            <a:ext cx="6234953" cy="4788393"/>
          </a:xfrm>
        </p:spPr>
        <p:txBody>
          <a:bodyPr/>
          <a:lstStyle>
            <a:lvl1pPr>
              <a:buClr>
                <a:schemeClr val="tx1"/>
              </a:buClr>
              <a:defRPr>
                <a:solidFill>
                  <a:schemeClr val="tx2"/>
                </a:solidFill>
              </a:defRPr>
            </a:lvl1pPr>
            <a:lvl2pPr>
              <a:buClr>
                <a:schemeClr val="tx1"/>
              </a:buClr>
              <a:defRPr>
                <a:solidFill>
                  <a:schemeClr val="tx2"/>
                </a:solidFill>
              </a:defRPr>
            </a:lvl2pPr>
            <a:lvl3pPr>
              <a:buClr>
                <a:schemeClr val="tx1"/>
              </a:buClr>
              <a:defRPr>
                <a:solidFill>
                  <a:schemeClr val="tx2"/>
                </a:solidFill>
              </a:defRPr>
            </a:lvl3pPr>
            <a:lvl4pPr>
              <a:buClr>
                <a:schemeClr val="tx1"/>
              </a:buClr>
              <a:defRPr>
                <a:solidFill>
                  <a:schemeClr val="tx2"/>
                </a:solidFill>
              </a:defRPr>
            </a:lvl4pPr>
            <a:lvl5pPr>
              <a:buClr>
                <a:schemeClr val="tx1"/>
              </a:buCl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Picture Placeholder 3"/>
          <p:cNvSpPr>
            <a:spLocks noGrp="1"/>
          </p:cNvSpPr>
          <p:nvPr>
            <p:ph type="pic" sz="quarter" idx="13"/>
          </p:nvPr>
        </p:nvSpPr>
        <p:spPr bwMode="ltGray">
          <a:xfrm>
            <a:off x="7653566" y="1364826"/>
            <a:ext cx="4538434" cy="4538434"/>
          </a:xfrm>
        </p:spPr>
        <p:txBody>
          <a:bodyPr/>
          <a:lstStyle>
            <a:lvl1pPr>
              <a:buClr>
                <a:schemeClr val="tx1"/>
              </a:buClr>
              <a:defRPr>
                <a:solidFill>
                  <a:schemeClr val="tx2"/>
                </a:solidFill>
              </a:defRPr>
            </a:lvl1pPr>
          </a:lstStyle>
          <a:p>
            <a:r>
              <a:rPr lang="en-US"/>
              <a:t>Click icon to add picture</a:t>
            </a:r>
          </a:p>
        </p:txBody>
      </p:sp>
      <p:sp>
        <p:nvSpPr>
          <p:cNvPr id="8" name="Date Placeholder 4"/>
          <p:cNvSpPr>
            <a:spLocks noGrp="1"/>
          </p:cNvSpPr>
          <p:nvPr>
            <p:ph type="dt" sz="half" idx="11"/>
          </p:nvPr>
        </p:nvSpPr>
        <p:spPr bwMode="white">
          <a:xfrm>
            <a:off x="838200" y="6356350"/>
            <a:ext cx="1358590" cy="365125"/>
          </a:xfrm>
        </p:spPr>
        <p:txBody>
          <a:bodyPr/>
          <a:lstStyle>
            <a:lvl1pPr>
              <a:defRPr>
                <a:solidFill>
                  <a:schemeClr val="tx2"/>
                </a:solidFill>
              </a:defRPr>
            </a:lvl1pPr>
          </a:lstStyle>
          <a:p>
            <a:fld id="{70402E18-4D51-409F-8CAF-5FB96B8EF7AD}" type="datetime1">
              <a:rPr lang="en-US" smtClean="0"/>
              <a:t>8/3/2026</a:t>
            </a:fld>
            <a:endParaRPr lang="en-US"/>
          </a:p>
        </p:txBody>
      </p:sp>
      <p:sp>
        <p:nvSpPr>
          <p:cNvPr id="7" name="Footer Placeholder 5"/>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tx2"/>
                </a:solidFill>
              </a:defRPr>
            </a:lvl1pPr>
          </a:lstStyle>
          <a:p>
            <a:r>
              <a:rPr lang="en-US"/>
              <a:t>Optional Tagline Goes Here </a:t>
            </a:r>
            <a:r>
              <a:rPr lang="en-US">
                <a:solidFill>
                  <a:schemeClr val="tx1"/>
                </a:solidFill>
              </a:rPr>
              <a:t>|</a:t>
            </a:r>
            <a:r>
              <a:rPr lang="en-US"/>
              <a:t> mn.gov/</a:t>
            </a:r>
            <a:r>
              <a:rPr lang="en-US" err="1"/>
              <a:t>websiteurl</a:t>
            </a:r>
            <a:endParaRPr lang="en-US"/>
          </a:p>
        </p:txBody>
      </p:sp>
      <p:sp>
        <p:nvSpPr>
          <p:cNvPr id="9" name="Slide Number Placeholder 6"/>
          <p:cNvSpPr>
            <a:spLocks noGrp="1"/>
          </p:cNvSpPr>
          <p:nvPr>
            <p:ph type="sldNum" sz="quarter" idx="12"/>
          </p:nvPr>
        </p:nvSpPr>
        <p:spPr bwMode="white">
          <a:xfrm>
            <a:off x="9891132" y="6356350"/>
            <a:ext cx="1462668" cy="365125"/>
          </a:xfrm>
        </p:spPr>
        <p:txBody>
          <a:bodyPr/>
          <a:lstStyle>
            <a:lvl1pPr>
              <a:defRPr>
                <a:solidFill>
                  <a:schemeClr val="tx2"/>
                </a:solidFill>
              </a:defRPr>
            </a:lvl1pPr>
          </a:lstStyle>
          <a:p>
            <a:fld id="{48F63A3B-78C7-47BE-AE5E-E10140E04643}" type="slidenum">
              <a:rPr lang="en-US" smtClean="0"/>
              <a:pPr/>
              <a:t>‹#›</a:t>
            </a:fld>
            <a:endParaRPr lang="en-US"/>
          </a:p>
        </p:txBody>
      </p:sp>
    </p:spTree>
    <p:extLst>
      <p:ext uri="{BB962C8B-B14F-4D97-AF65-F5344CB8AC3E}">
        <p14:creationId xmlns:p14="http://schemas.microsoft.com/office/powerpoint/2010/main" val="413152571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itle and Content (Solid Dark, Image)">
    <p:spTree>
      <p:nvGrpSpPr>
        <p:cNvPr id="1" name=""/>
        <p:cNvGrpSpPr/>
        <p:nvPr/>
      </p:nvGrpSpPr>
      <p:grpSpPr>
        <a:xfrm>
          <a:off x="0" y="0"/>
          <a:ext cx="0" cy="0"/>
          <a:chOff x="0" y="0"/>
          <a:chExt cx="0" cy="0"/>
        </a:xfrm>
      </p:grpSpPr>
      <p:sp>
        <p:nvSpPr>
          <p:cNvPr id="13" name="Title 1"/>
          <p:cNvSpPr>
            <a:spLocks noGrp="1"/>
          </p:cNvSpPr>
          <p:nvPr>
            <p:ph type="title"/>
          </p:nvPr>
        </p:nvSpPr>
        <p:spPr bwMode="white">
          <a:xfrm>
            <a:off x="838200" y="-1"/>
            <a:ext cx="10515600" cy="1216025"/>
          </a:xfrm>
          <a:noFill/>
        </p:spPr>
        <p:txBody>
          <a:bodyPr lIns="0" rIns="0">
            <a:normAutofit/>
          </a:bodyPr>
          <a:lstStyle>
            <a:lvl1pPr algn="r">
              <a:defRPr sz="3600">
                <a:solidFill>
                  <a:schemeClr val="accent2"/>
                </a:solidFill>
              </a:defRPr>
            </a:lvl1pPr>
          </a:lstStyle>
          <a:p>
            <a:r>
              <a:rPr lang="en-US"/>
              <a:t>Click to edit Master title style</a:t>
            </a:r>
          </a:p>
        </p:txBody>
      </p:sp>
      <p:sp>
        <p:nvSpPr>
          <p:cNvPr id="11" name="Content Placeholder 2"/>
          <p:cNvSpPr>
            <a:spLocks noGrp="1"/>
          </p:cNvSpPr>
          <p:nvPr>
            <p:ph sz="quarter" idx="10"/>
          </p:nvPr>
        </p:nvSpPr>
        <p:spPr bwMode="white">
          <a:xfrm>
            <a:off x="838200" y="1366345"/>
            <a:ext cx="6234953"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Picture Placeholder 3"/>
          <p:cNvSpPr>
            <a:spLocks noGrp="1"/>
          </p:cNvSpPr>
          <p:nvPr>
            <p:ph type="pic" sz="quarter" idx="13"/>
          </p:nvPr>
        </p:nvSpPr>
        <p:spPr bwMode="ltGray">
          <a:xfrm>
            <a:off x="7653566" y="1364826"/>
            <a:ext cx="4538434" cy="4538434"/>
          </a:xfrm>
        </p:spPr>
        <p:txBody>
          <a:bodyPr/>
          <a:lstStyle>
            <a:lvl1pPr>
              <a:buClr>
                <a:schemeClr val="accent2"/>
              </a:buClr>
              <a:defRPr>
                <a:solidFill>
                  <a:schemeClr val="bg1"/>
                </a:solidFill>
              </a:defRPr>
            </a:lvl1pPr>
          </a:lstStyle>
          <a:p>
            <a:r>
              <a:rPr lang="en-US"/>
              <a:t>Click icon to add picture</a:t>
            </a:r>
          </a:p>
        </p:txBody>
      </p:sp>
      <p:sp>
        <p:nvSpPr>
          <p:cNvPr id="8" name="Date Placeholder 4"/>
          <p:cNvSpPr>
            <a:spLocks noGrp="1"/>
          </p:cNvSpPr>
          <p:nvPr>
            <p:ph type="dt" sz="half" idx="11"/>
          </p:nvPr>
        </p:nvSpPr>
        <p:spPr bwMode="white">
          <a:xfrm>
            <a:off x="838200" y="6356350"/>
            <a:ext cx="1358590" cy="365125"/>
          </a:xfrm>
        </p:spPr>
        <p:txBody>
          <a:bodyPr/>
          <a:lstStyle>
            <a:lvl1pPr>
              <a:defRPr>
                <a:solidFill>
                  <a:schemeClr val="bg1"/>
                </a:solidFill>
              </a:defRPr>
            </a:lvl1pPr>
          </a:lstStyle>
          <a:p>
            <a:fld id="{6EC15B76-310D-401F-9DCE-82CD9AD05923}" type="datetime1">
              <a:rPr lang="en-US" smtClean="0"/>
              <a:t>8/3/2026</a:t>
            </a:fld>
            <a:endParaRPr lang="en-US"/>
          </a:p>
        </p:txBody>
      </p:sp>
      <p:sp>
        <p:nvSpPr>
          <p:cNvPr id="7" name="Footer Placeholder 5"/>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a:t>Optional Tagline Goes Here </a:t>
            </a:r>
            <a:r>
              <a:rPr lang="en-US">
                <a:solidFill>
                  <a:schemeClr val="accent2"/>
                </a:solidFill>
              </a:rPr>
              <a:t>|</a:t>
            </a:r>
            <a:r>
              <a:rPr lang="en-US"/>
              <a:t> mn.gov/</a:t>
            </a:r>
            <a:r>
              <a:rPr lang="en-US" err="1"/>
              <a:t>websiteurl</a:t>
            </a:r>
            <a:endParaRPr lang="en-US"/>
          </a:p>
        </p:txBody>
      </p:sp>
      <p:sp>
        <p:nvSpPr>
          <p:cNvPr id="9"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a:p>
        </p:txBody>
      </p:sp>
    </p:spTree>
    <p:extLst>
      <p:ext uri="{BB962C8B-B14F-4D97-AF65-F5344CB8AC3E}">
        <p14:creationId xmlns:p14="http://schemas.microsoft.com/office/powerpoint/2010/main" val="394005514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itle and Content (Solid Blue, Image)">
    <p:spTree>
      <p:nvGrpSpPr>
        <p:cNvPr id="1" name=""/>
        <p:cNvGrpSpPr/>
        <p:nvPr/>
      </p:nvGrpSpPr>
      <p:grpSpPr>
        <a:xfrm>
          <a:off x="0" y="0"/>
          <a:ext cx="0" cy="0"/>
          <a:chOff x="0" y="0"/>
          <a:chExt cx="0" cy="0"/>
        </a:xfrm>
      </p:grpSpPr>
      <p:sp>
        <p:nvSpPr>
          <p:cNvPr id="12" name="Title 1"/>
          <p:cNvSpPr>
            <a:spLocks noGrp="1"/>
          </p:cNvSpPr>
          <p:nvPr>
            <p:ph type="title"/>
          </p:nvPr>
        </p:nvSpPr>
        <p:spPr bwMode="white">
          <a:xfrm>
            <a:off x="838200" y="-1"/>
            <a:ext cx="10515600" cy="1216025"/>
          </a:xfrm>
          <a:noFill/>
        </p:spPr>
        <p:txBody>
          <a:bodyPr lIns="0" rIns="0">
            <a:normAutofit/>
          </a:bodyPr>
          <a:lstStyle>
            <a:lvl1pPr algn="r">
              <a:defRPr sz="3600">
                <a:solidFill>
                  <a:schemeClr val="accent2"/>
                </a:solidFill>
              </a:defRPr>
            </a:lvl1pPr>
          </a:lstStyle>
          <a:p>
            <a:r>
              <a:rPr lang="en-US"/>
              <a:t>Click to edit Master title style</a:t>
            </a:r>
          </a:p>
        </p:txBody>
      </p:sp>
      <p:sp>
        <p:nvSpPr>
          <p:cNvPr id="10" name="Content Placeholder 2"/>
          <p:cNvSpPr>
            <a:spLocks noGrp="1"/>
          </p:cNvSpPr>
          <p:nvPr>
            <p:ph sz="quarter" idx="10"/>
          </p:nvPr>
        </p:nvSpPr>
        <p:spPr bwMode="white">
          <a:xfrm>
            <a:off x="838200" y="1366345"/>
            <a:ext cx="6234953"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icture Placeholder 3"/>
          <p:cNvSpPr>
            <a:spLocks noGrp="1"/>
          </p:cNvSpPr>
          <p:nvPr>
            <p:ph type="pic" sz="quarter" idx="13"/>
          </p:nvPr>
        </p:nvSpPr>
        <p:spPr bwMode="ltGray">
          <a:xfrm>
            <a:off x="7653566" y="1364826"/>
            <a:ext cx="4538434" cy="4538434"/>
          </a:xfrm>
        </p:spPr>
        <p:txBody>
          <a:bodyPr/>
          <a:lstStyle>
            <a:lvl1pPr>
              <a:buClr>
                <a:schemeClr val="accent2"/>
              </a:buClr>
              <a:defRPr>
                <a:solidFill>
                  <a:schemeClr val="bg1"/>
                </a:solidFill>
              </a:defRPr>
            </a:lvl1pPr>
          </a:lstStyle>
          <a:p>
            <a:r>
              <a:rPr lang="en-US"/>
              <a:t>Click icon to add picture</a:t>
            </a:r>
          </a:p>
        </p:txBody>
      </p:sp>
      <p:sp>
        <p:nvSpPr>
          <p:cNvPr id="8" name="Date Placeholder 4"/>
          <p:cNvSpPr>
            <a:spLocks noGrp="1"/>
          </p:cNvSpPr>
          <p:nvPr>
            <p:ph type="dt" sz="half" idx="11"/>
          </p:nvPr>
        </p:nvSpPr>
        <p:spPr bwMode="white">
          <a:xfrm>
            <a:off x="838200" y="6356350"/>
            <a:ext cx="1358590" cy="365125"/>
          </a:xfrm>
        </p:spPr>
        <p:txBody>
          <a:bodyPr/>
          <a:lstStyle>
            <a:lvl1pPr>
              <a:defRPr>
                <a:solidFill>
                  <a:schemeClr val="bg1"/>
                </a:solidFill>
              </a:defRPr>
            </a:lvl1pPr>
          </a:lstStyle>
          <a:p>
            <a:fld id="{4C6CEBD7-C1DE-4B22-83D8-DAFACA38CC0B}" type="datetime1">
              <a:rPr lang="en-US" smtClean="0"/>
              <a:t>8/3/2026</a:t>
            </a:fld>
            <a:endParaRPr lang="en-US"/>
          </a:p>
        </p:txBody>
      </p:sp>
      <p:sp>
        <p:nvSpPr>
          <p:cNvPr id="7" name="Footer Placeholder 5"/>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a:t>Optional Tagline Goes Here </a:t>
            </a:r>
            <a:r>
              <a:rPr lang="en-US">
                <a:solidFill>
                  <a:schemeClr val="accent2"/>
                </a:solidFill>
              </a:rPr>
              <a:t>|</a:t>
            </a:r>
            <a:r>
              <a:rPr lang="en-US"/>
              <a:t> mn.gov/</a:t>
            </a:r>
            <a:r>
              <a:rPr lang="en-US" err="1"/>
              <a:t>websiteurl</a:t>
            </a:r>
            <a:endParaRPr lang="en-US"/>
          </a:p>
        </p:txBody>
      </p:sp>
      <p:sp>
        <p:nvSpPr>
          <p:cNvPr id="9"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a:p>
        </p:txBody>
      </p:sp>
    </p:spTree>
    <p:extLst>
      <p:ext uri="{BB962C8B-B14F-4D97-AF65-F5344CB8AC3E}">
        <p14:creationId xmlns:p14="http://schemas.microsoft.com/office/powerpoint/2010/main" val="171878610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itle and Content (Solid Light Gray, Image)">
    <p:spTree>
      <p:nvGrpSpPr>
        <p:cNvPr id="1" name=""/>
        <p:cNvGrpSpPr/>
        <p:nvPr/>
      </p:nvGrpSpPr>
      <p:grpSpPr>
        <a:xfrm>
          <a:off x="0" y="0"/>
          <a:ext cx="0" cy="0"/>
          <a:chOff x="0" y="0"/>
          <a:chExt cx="0" cy="0"/>
        </a:xfrm>
      </p:grpSpPr>
      <p:sp>
        <p:nvSpPr>
          <p:cNvPr id="12" name="Title 1"/>
          <p:cNvSpPr>
            <a:spLocks noGrp="1"/>
          </p:cNvSpPr>
          <p:nvPr>
            <p:ph type="title"/>
          </p:nvPr>
        </p:nvSpPr>
        <p:spPr bwMode="black">
          <a:xfrm>
            <a:off x="838200" y="-1"/>
            <a:ext cx="10515600" cy="1216025"/>
          </a:xfrm>
          <a:noFill/>
        </p:spPr>
        <p:txBody>
          <a:bodyPr lIns="0" rIns="0">
            <a:normAutofit/>
          </a:bodyPr>
          <a:lstStyle>
            <a:lvl1pPr algn="r">
              <a:defRPr sz="3600">
                <a:solidFill>
                  <a:schemeClr val="tx1"/>
                </a:solidFill>
              </a:defRPr>
            </a:lvl1pPr>
          </a:lstStyle>
          <a:p>
            <a:r>
              <a:rPr lang="en-US"/>
              <a:t>Click to edit Master title style</a:t>
            </a:r>
          </a:p>
        </p:txBody>
      </p:sp>
      <p:sp>
        <p:nvSpPr>
          <p:cNvPr id="7" name="Content Placeholder 2"/>
          <p:cNvSpPr>
            <a:spLocks noGrp="1"/>
          </p:cNvSpPr>
          <p:nvPr>
            <p:ph sz="quarter" idx="10"/>
          </p:nvPr>
        </p:nvSpPr>
        <p:spPr bwMode="gray">
          <a:xfrm>
            <a:off x="838200" y="1366345"/>
            <a:ext cx="6234953" cy="4788393"/>
          </a:xfrm>
        </p:spPr>
        <p:txBody>
          <a:bodyPr/>
          <a:lstStyle>
            <a:lvl1pPr>
              <a:buClr>
                <a:schemeClr val="tx1"/>
              </a:buClr>
              <a:defRPr>
                <a:solidFill>
                  <a:schemeClr val="tx2"/>
                </a:solidFill>
              </a:defRPr>
            </a:lvl1pPr>
            <a:lvl2pPr>
              <a:buClr>
                <a:schemeClr val="tx1"/>
              </a:buClr>
              <a:defRPr>
                <a:solidFill>
                  <a:schemeClr val="tx2"/>
                </a:solidFill>
              </a:defRPr>
            </a:lvl2pPr>
            <a:lvl3pPr>
              <a:buClr>
                <a:schemeClr val="tx1"/>
              </a:buClr>
              <a:defRPr>
                <a:solidFill>
                  <a:schemeClr val="tx2"/>
                </a:solidFill>
              </a:defRPr>
            </a:lvl3pPr>
            <a:lvl4pPr>
              <a:buClr>
                <a:schemeClr val="tx1"/>
              </a:buClr>
              <a:defRPr>
                <a:solidFill>
                  <a:schemeClr val="tx2"/>
                </a:solidFill>
              </a:defRPr>
            </a:lvl4pPr>
            <a:lvl5pPr>
              <a:buClr>
                <a:schemeClr val="tx1"/>
              </a:buCl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Picture Placeholder 3"/>
          <p:cNvSpPr>
            <a:spLocks noGrp="1"/>
          </p:cNvSpPr>
          <p:nvPr>
            <p:ph type="pic" sz="quarter" idx="13"/>
          </p:nvPr>
        </p:nvSpPr>
        <p:spPr bwMode="gray">
          <a:xfrm>
            <a:off x="7653566" y="1364826"/>
            <a:ext cx="4538434" cy="4538434"/>
          </a:xfrm>
        </p:spPr>
        <p:txBody>
          <a:bodyPr/>
          <a:lstStyle>
            <a:lvl1pPr>
              <a:buClr>
                <a:schemeClr val="tx1"/>
              </a:buClr>
              <a:defRPr>
                <a:solidFill>
                  <a:schemeClr val="tx2"/>
                </a:solidFill>
              </a:defRPr>
            </a:lvl1pPr>
          </a:lstStyle>
          <a:p>
            <a:r>
              <a:rPr lang="en-US"/>
              <a:t>Click icon to add picture</a:t>
            </a:r>
          </a:p>
        </p:txBody>
      </p:sp>
      <p:sp>
        <p:nvSpPr>
          <p:cNvPr id="9" name="Date Placeholder 4"/>
          <p:cNvSpPr>
            <a:spLocks noGrp="1"/>
          </p:cNvSpPr>
          <p:nvPr>
            <p:ph type="dt" sz="half" idx="2"/>
          </p:nvPr>
        </p:nvSpPr>
        <p:spPr bwMode="black">
          <a:xfrm>
            <a:off x="838200" y="6356350"/>
            <a:ext cx="1358590" cy="365125"/>
          </a:xfrm>
          <a:prstGeom prst="rect">
            <a:avLst/>
          </a:prstGeom>
        </p:spPr>
        <p:txBody>
          <a:bodyPr vert="horz" lIns="91440" tIns="45720" rIns="91440" bIns="45720" rtlCol="0" anchor="ctr"/>
          <a:lstStyle>
            <a:lvl1pPr algn="l">
              <a:defRPr sz="1200">
                <a:solidFill>
                  <a:schemeClr val="tx2"/>
                </a:solidFill>
              </a:defRPr>
            </a:lvl1pPr>
          </a:lstStyle>
          <a:p>
            <a:fld id="{C1EC906E-F060-4C7B-ADDC-8E24AA5A4817}" type="datetime1">
              <a:rPr lang="en-US" smtClean="0"/>
              <a:t>8/3/2026</a:t>
            </a:fld>
            <a:endParaRPr lang="en-US"/>
          </a:p>
        </p:txBody>
      </p:sp>
      <p:sp>
        <p:nvSpPr>
          <p:cNvPr id="11" name="Footer Placeholder 5"/>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a:t>Optional Tagline Goes Here </a:t>
            </a:r>
            <a:r>
              <a:rPr lang="en-US">
                <a:solidFill>
                  <a:schemeClr val="accent1"/>
                </a:solidFill>
              </a:rPr>
              <a:t>|</a:t>
            </a:r>
            <a:r>
              <a:rPr lang="en-US"/>
              <a:t> mn.gov/</a:t>
            </a:r>
            <a:r>
              <a:rPr lang="en-US" err="1"/>
              <a:t>websiteurl</a:t>
            </a:r>
            <a:endParaRPr lang="en-US"/>
          </a:p>
        </p:txBody>
      </p:sp>
      <p:sp>
        <p:nvSpPr>
          <p:cNvPr id="10" name="Slide Number Placeholder 6"/>
          <p:cNvSpPr>
            <a:spLocks noGrp="1"/>
          </p:cNvSpPr>
          <p:nvPr>
            <p:ph type="sldNum" sz="quarter" idx="4"/>
          </p:nvPr>
        </p:nvSpPr>
        <p:spPr bwMode="black">
          <a:xfrm>
            <a:off x="9891132" y="6356350"/>
            <a:ext cx="1462668" cy="365125"/>
          </a:xfrm>
          <a:prstGeom prst="rect">
            <a:avLst/>
          </a:prstGeom>
        </p:spPr>
        <p:txBody>
          <a:bodyPr vert="horz" lIns="91440" tIns="45720" rIns="91440" bIns="45720" rtlCol="0" anchor="ctr"/>
          <a:lstStyle>
            <a:lvl1pPr algn="r">
              <a:defRPr sz="1200">
                <a:solidFill>
                  <a:schemeClr val="tx2"/>
                </a:solidFill>
              </a:defRPr>
            </a:lvl1pPr>
          </a:lstStyle>
          <a:p>
            <a:fld id="{48F63A3B-78C7-47BE-AE5E-E10140E04643}" type="slidenum">
              <a:rPr lang="en-US" smtClean="0"/>
              <a:pPr/>
              <a:t>‹#›</a:t>
            </a:fld>
            <a:endParaRPr lang="en-US"/>
          </a:p>
        </p:txBody>
      </p:sp>
    </p:spTree>
    <p:extLst>
      <p:ext uri="{BB962C8B-B14F-4D97-AF65-F5344CB8AC3E}">
        <p14:creationId xmlns:p14="http://schemas.microsoft.com/office/powerpoint/2010/main" val="265466087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eam Page (4-Up Vertical)">
    <p:spTree>
      <p:nvGrpSpPr>
        <p:cNvPr id="1" name=""/>
        <p:cNvGrpSpPr/>
        <p:nvPr/>
      </p:nvGrpSpPr>
      <p:grpSpPr>
        <a:xfrm>
          <a:off x="0" y="0"/>
          <a:ext cx="0" cy="0"/>
          <a:chOff x="0" y="0"/>
          <a:chExt cx="0" cy="0"/>
        </a:xfrm>
      </p:grpSpPr>
      <p:sp>
        <p:nvSpPr>
          <p:cNvPr id="22" name="Rectangle 1"/>
          <p:cNvSpPr/>
          <p:nvPr userDrawn="1"/>
        </p:nvSpPr>
        <p:spPr bwMode="black">
          <a:xfrm>
            <a:off x="0" y="-128"/>
            <a:ext cx="12188952" cy="12161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21" name="Title 2"/>
          <p:cNvSpPr>
            <a:spLocks noGrp="1"/>
          </p:cNvSpPr>
          <p:nvPr>
            <p:ph type="title"/>
          </p:nvPr>
        </p:nvSpPr>
        <p:spPr bwMode="white">
          <a:xfrm>
            <a:off x="838200" y="-1"/>
            <a:ext cx="10515600" cy="1216025"/>
          </a:xfrm>
          <a:noFill/>
        </p:spPr>
        <p:txBody>
          <a:bodyPr lIns="0" rIns="0">
            <a:normAutofit/>
          </a:bodyPr>
          <a:lstStyle>
            <a:lvl1pPr algn="r">
              <a:defRPr sz="3600">
                <a:solidFill>
                  <a:schemeClr val="bg1"/>
                </a:solidFill>
              </a:defRPr>
            </a:lvl1pPr>
          </a:lstStyle>
          <a:p>
            <a:r>
              <a:rPr lang="en-US"/>
              <a:t>Click to edit Master title style</a:t>
            </a:r>
          </a:p>
        </p:txBody>
      </p:sp>
      <p:sp>
        <p:nvSpPr>
          <p:cNvPr id="6" name="Picture Placeholder 3"/>
          <p:cNvSpPr>
            <a:spLocks noGrp="1"/>
          </p:cNvSpPr>
          <p:nvPr>
            <p:ph type="pic" sz="quarter" idx="13" hasCustomPrompt="1"/>
          </p:nvPr>
        </p:nvSpPr>
        <p:spPr bwMode="gray">
          <a:xfrm>
            <a:off x="806332" y="1981899"/>
            <a:ext cx="2094842" cy="2094842"/>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a:t>Click Icon to add picture</a:t>
            </a:r>
          </a:p>
        </p:txBody>
      </p:sp>
      <p:sp>
        <p:nvSpPr>
          <p:cNvPr id="7" name="Text Placeholder 4"/>
          <p:cNvSpPr>
            <a:spLocks noGrp="1"/>
          </p:cNvSpPr>
          <p:nvPr>
            <p:ph type="body" sz="quarter" idx="15" hasCustomPrompt="1"/>
          </p:nvPr>
        </p:nvSpPr>
        <p:spPr bwMode="black">
          <a:xfrm>
            <a:off x="581719" y="4321397"/>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err="1"/>
              <a:t>Firstname</a:t>
            </a:r>
            <a:r>
              <a:rPr lang="en-US"/>
              <a:t> </a:t>
            </a:r>
            <a:r>
              <a:rPr lang="en-US" err="1"/>
              <a:t>Lastname</a:t>
            </a:r>
            <a:endParaRPr lang="en-US"/>
          </a:p>
          <a:p>
            <a:pPr lvl="0"/>
            <a:r>
              <a:rPr lang="en-US"/>
              <a:t>Job Title</a:t>
            </a:r>
          </a:p>
        </p:txBody>
      </p:sp>
      <p:sp>
        <p:nvSpPr>
          <p:cNvPr id="4" name="Picture Placeholder 3">
            <a:extLst>
              <a:ext uri="{FF2B5EF4-FFF2-40B4-BE49-F238E27FC236}">
                <a16:creationId xmlns:a16="http://schemas.microsoft.com/office/drawing/2014/main" id="{4378C81C-38CA-4D22-9B63-324111B4934E}"/>
              </a:ext>
            </a:extLst>
          </p:cNvPr>
          <p:cNvSpPr>
            <a:spLocks noGrp="1"/>
          </p:cNvSpPr>
          <p:nvPr>
            <p:ph type="pic" sz="quarter" idx="22" hasCustomPrompt="1"/>
          </p:nvPr>
        </p:nvSpPr>
        <p:spPr bwMode="gray">
          <a:xfrm>
            <a:off x="3645813" y="1981899"/>
            <a:ext cx="2093976" cy="2093976"/>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a:t>Click Icon to add picture</a:t>
            </a:r>
          </a:p>
        </p:txBody>
      </p:sp>
      <p:sp>
        <p:nvSpPr>
          <p:cNvPr id="11" name="Text Placeholder 6"/>
          <p:cNvSpPr>
            <a:spLocks noGrp="1"/>
          </p:cNvSpPr>
          <p:nvPr>
            <p:ph type="body" sz="quarter" idx="17" hasCustomPrompt="1"/>
          </p:nvPr>
        </p:nvSpPr>
        <p:spPr bwMode="black">
          <a:xfrm>
            <a:off x="3421563" y="4345147"/>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err="1"/>
              <a:t>Firstname</a:t>
            </a:r>
            <a:r>
              <a:rPr lang="en-US"/>
              <a:t> </a:t>
            </a:r>
            <a:r>
              <a:rPr lang="en-US" err="1"/>
              <a:t>Lastname</a:t>
            </a:r>
            <a:endParaRPr lang="en-US"/>
          </a:p>
          <a:p>
            <a:pPr lvl="0"/>
            <a:r>
              <a:rPr lang="en-US"/>
              <a:t>Job Title</a:t>
            </a:r>
          </a:p>
        </p:txBody>
      </p:sp>
      <p:sp>
        <p:nvSpPr>
          <p:cNvPr id="18" name="Picture Placeholder 3">
            <a:extLst>
              <a:ext uri="{FF2B5EF4-FFF2-40B4-BE49-F238E27FC236}">
                <a16:creationId xmlns:a16="http://schemas.microsoft.com/office/drawing/2014/main" id="{E4B3DD3E-4071-4513-9DAD-DBBE02E05F58}"/>
              </a:ext>
            </a:extLst>
          </p:cNvPr>
          <p:cNvSpPr>
            <a:spLocks noGrp="1"/>
          </p:cNvSpPr>
          <p:nvPr>
            <p:ph type="pic" sz="quarter" idx="23" hasCustomPrompt="1"/>
          </p:nvPr>
        </p:nvSpPr>
        <p:spPr bwMode="gray">
          <a:xfrm>
            <a:off x="6484428" y="1981899"/>
            <a:ext cx="2093976" cy="2093976"/>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a:t>Click Icon to add picture</a:t>
            </a:r>
          </a:p>
        </p:txBody>
      </p:sp>
      <p:sp>
        <p:nvSpPr>
          <p:cNvPr id="13" name="Text Placeholder 8"/>
          <p:cNvSpPr>
            <a:spLocks noGrp="1"/>
          </p:cNvSpPr>
          <p:nvPr>
            <p:ph type="body" sz="quarter" idx="19" hasCustomPrompt="1"/>
          </p:nvPr>
        </p:nvSpPr>
        <p:spPr bwMode="black">
          <a:xfrm>
            <a:off x="6261407" y="4333272"/>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err="1"/>
              <a:t>Firstname</a:t>
            </a:r>
            <a:r>
              <a:rPr lang="en-US"/>
              <a:t> </a:t>
            </a:r>
            <a:r>
              <a:rPr lang="en-US" err="1"/>
              <a:t>Lastname</a:t>
            </a:r>
            <a:endParaRPr lang="en-US"/>
          </a:p>
          <a:p>
            <a:pPr lvl="0"/>
            <a:r>
              <a:rPr lang="en-US"/>
              <a:t>Job Title</a:t>
            </a:r>
          </a:p>
        </p:txBody>
      </p:sp>
      <p:sp>
        <p:nvSpPr>
          <p:cNvPr id="20" name="Picture Placeholder 3">
            <a:extLst>
              <a:ext uri="{FF2B5EF4-FFF2-40B4-BE49-F238E27FC236}">
                <a16:creationId xmlns:a16="http://schemas.microsoft.com/office/drawing/2014/main" id="{03E6E0CE-BDC5-4A27-A3F6-F46D21F7DFC1}"/>
              </a:ext>
            </a:extLst>
          </p:cNvPr>
          <p:cNvSpPr>
            <a:spLocks noGrp="1"/>
          </p:cNvSpPr>
          <p:nvPr>
            <p:ph type="pic" sz="quarter" idx="24" hasCustomPrompt="1"/>
          </p:nvPr>
        </p:nvSpPr>
        <p:spPr bwMode="gray">
          <a:xfrm>
            <a:off x="9323043" y="2002884"/>
            <a:ext cx="2093976" cy="2093976"/>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a:t>Click Icon to add picture</a:t>
            </a:r>
          </a:p>
        </p:txBody>
      </p:sp>
      <p:sp>
        <p:nvSpPr>
          <p:cNvPr id="15" name="Text Placeholder 10"/>
          <p:cNvSpPr>
            <a:spLocks noGrp="1"/>
          </p:cNvSpPr>
          <p:nvPr>
            <p:ph type="body" sz="quarter" idx="21" hasCustomPrompt="1"/>
          </p:nvPr>
        </p:nvSpPr>
        <p:spPr bwMode="black">
          <a:xfrm>
            <a:off x="9101251" y="4341161"/>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err="1"/>
              <a:t>Firstname</a:t>
            </a:r>
            <a:r>
              <a:rPr lang="en-US"/>
              <a:t> </a:t>
            </a:r>
            <a:r>
              <a:rPr lang="en-US" err="1"/>
              <a:t>Lastname</a:t>
            </a:r>
            <a:endParaRPr lang="en-US"/>
          </a:p>
          <a:p>
            <a:pPr lvl="0"/>
            <a:r>
              <a:rPr lang="en-US"/>
              <a:t>Job Title</a:t>
            </a:r>
          </a:p>
        </p:txBody>
      </p:sp>
      <p:sp>
        <p:nvSpPr>
          <p:cNvPr id="3" name="Date Placeholder 11"/>
          <p:cNvSpPr>
            <a:spLocks noGrp="1"/>
          </p:cNvSpPr>
          <p:nvPr>
            <p:ph type="dt" sz="half" idx="10"/>
          </p:nvPr>
        </p:nvSpPr>
        <p:spPr bwMode="black"/>
        <p:txBody>
          <a:bodyPr/>
          <a:lstStyle/>
          <a:p>
            <a:fld id="{AFA7DDD0-9AD3-4787-8D3B-637E49A4DA93}" type="datetime1">
              <a:rPr lang="en-US" smtClean="0"/>
              <a:t>8/3/2026</a:t>
            </a:fld>
            <a:endParaRPr lang="en-US"/>
          </a:p>
        </p:txBody>
      </p:sp>
      <p:sp>
        <p:nvSpPr>
          <p:cNvPr id="19" name="Footer Placeholder 12"/>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a:t>Optional Tagline Goes Here </a:t>
            </a:r>
            <a:r>
              <a:rPr lang="en-US">
                <a:solidFill>
                  <a:schemeClr val="accent1"/>
                </a:solidFill>
              </a:rPr>
              <a:t>|</a:t>
            </a:r>
            <a:r>
              <a:rPr lang="en-US"/>
              <a:t> mn.gov/</a:t>
            </a:r>
            <a:r>
              <a:rPr lang="en-US" err="1"/>
              <a:t>websiteurl</a:t>
            </a:r>
            <a:endParaRPr lang="en-US"/>
          </a:p>
        </p:txBody>
      </p:sp>
      <p:sp>
        <p:nvSpPr>
          <p:cNvPr id="5" name="Slide Number Placeholder 13"/>
          <p:cNvSpPr>
            <a:spLocks noGrp="1"/>
          </p:cNvSpPr>
          <p:nvPr>
            <p:ph type="sldNum" sz="quarter" idx="12"/>
          </p:nvPr>
        </p:nvSpPr>
        <p:spPr bwMode="black"/>
        <p:txBody>
          <a:bodyPr/>
          <a:lstStyle/>
          <a:p>
            <a:fld id="{48F63A3B-78C7-47BE-AE5E-E10140E04643}" type="slidenum">
              <a:rPr lang="en-US" smtClean="0"/>
              <a:t>‹#›</a:t>
            </a:fld>
            <a:endParaRPr lang="en-US"/>
          </a:p>
        </p:txBody>
      </p:sp>
      <p:sp>
        <p:nvSpPr>
          <p:cNvPr id="16" name="Rectangle 14"/>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8445931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eam Page (3 Up Vertical)">
    <p:spTree>
      <p:nvGrpSpPr>
        <p:cNvPr id="1" name=""/>
        <p:cNvGrpSpPr/>
        <p:nvPr/>
      </p:nvGrpSpPr>
      <p:grpSpPr>
        <a:xfrm>
          <a:off x="0" y="0"/>
          <a:ext cx="0" cy="0"/>
          <a:chOff x="0" y="0"/>
          <a:chExt cx="0" cy="0"/>
        </a:xfrm>
      </p:grpSpPr>
      <p:sp>
        <p:nvSpPr>
          <p:cNvPr id="20" name="Rectangle 1"/>
          <p:cNvSpPr/>
          <p:nvPr userDrawn="1"/>
        </p:nvSpPr>
        <p:spPr bwMode="black">
          <a:xfrm>
            <a:off x="0" y="-128"/>
            <a:ext cx="12188952" cy="12161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17" name="Title 2"/>
          <p:cNvSpPr>
            <a:spLocks noGrp="1"/>
          </p:cNvSpPr>
          <p:nvPr>
            <p:ph type="title"/>
          </p:nvPr>
        </p:nvSpPr>
        <p:spPr bwMode="white">
          <a:xfrm>
            <a:off x="838200" y="-1"/>
            <a:ext cx="10515600" cy="1216025"/>
          </a:xfrm>
          <a:noFill/>
        </p:spPr>
        <p:txBody>
          <a:bodyPr lIns="0" rIns="0">
            <a:normAutofit/>
          </a:bodyPr>
          <a:lstStyle>
            <a:lvl1pPr algn="r">
              <a:defRPr sz="3600">
                <a:solidFill>
                  <a:schemeClr val="bg1"/>
                </a:solidFill>
              </a:defRPr>
            </a:lvl1pPr>
          </a:lstStyle>
          <a:p>
            <a:r>
              <a:rPr lang="en-US"/>
              <a:t>Click to edit Master title style</a:t>
            </a:r>
          </a:p>
        </p:txBody>
      </p:sp>
      <p:sp>
        <p:nvSpPr>
          <p:cNvPr id="14" name="Picture Placeholder 3">
            <a:extLst>
              <a:ext uri="{FF2B5EF4-FFF2-40B4-BE49-F238E27FC236}">
                <a16:creationId xmlns:a16="http://schemas.microsoft.com/office/drawing/2014/main" id="{255F61E2-2EE6-4C2E-9E57-37997A4DF66F}"/>
              </a:ext>
            </a:extLst>
          </p:cNvPr>
          <p:cNvSpPr>
            <a:spLocks noGrp="1"/>
          </p:cNvSpPr>
          <p:nvPr>
            <p:ph type="pic" sz="quarter" idx="20" hasCustomPrompt="1"/>
          </p:nvPr>
        </p:nvSpPr>
        <p:spPr bwMode="gray">
          <a:xfrm>
            <a:off x="1579175" y="1959680"/>
            <a:ext cx="2322576" cy="2322576"/>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a:t>Click Icon to add picture</a:t>
            </a:r>
          </a:p>
        </p:txBody>
      </p:sp>
      <p:sp>
        <p:nvSpPr>
          <p:cNvPr id="7" name="Text Placeholder 4"/>
          <p:cNvSpPr>
            <a:spLocks noGrp="1"/>
          </p:cNvSpPr>
          <p:nvPr>
            <p:ph type="body" sz="quarter" idx="15" hasCustomPrompt="1"/>
          </p:nvPr>
        </p:nvSpPr>
        <p:spPr bwMode="black">
          <a:xfrm>
            <a:off x="1469225" y="4564988"/>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err="1"/>
              <a:t>Firstname</a:t>
            </a:r>
            <a:r>
              <a:rPr lang="en-US"/>
              <a:t> </a:t>
            </a:r>
            <a:r>
              <a:rPr lang="en-US" err="1"/>
              <a:t>Lastname</a:t>
            </a:r>
            <a:endParaRPr lang="en-US"/>
          </a:p>
          <a:p>
            <a:pPr lvl="0"/>
            <a:r>
              <a:rPr lang="en-US"/>
              <a:t>Job Title</a:t>
            </a:r>
          </a:p>
        </p:txBody>
      </p:sp>
      <p:sp>
        <p:nvSpPr>
          <p:cNvPr id="15" name="Picture Placeholder 3">
            <a:extLst>
              <a:ext uri="{FF2B5EF4-FFF2-40B4-BE49-F238E27FC236}">
                <a16:creationId xmlns:a16="http://schemas.microsoft.com/office/drawing/2014/main" id="{49921214-0833-4B73-BEEC-FC86E7FF789F}"/>
              </a:ext>
            </a:extLst>
          </p:cNvPr>
          <p:cNvSpPr>
            <a:spLocks noGrp="1"/>
          </p:cNvSpPr>
          <p:nvPr>
            <p:ph type="pic" sz="quarter" idx="21" hasCustomPrompt="1"/>
          </p:nvPr>
        </p:nvSpPr>
        <p:spPr bwMode="gray">
          <a:xfrm>
            <a:off x="4822185" y="1959680"/>
            <a:ext cx="2322576" cy="2322576"/>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a:t>Click Icon to add picture</a:t>
            </a:r>
          </a:p>
        </p:txBody>
      </p:sp>
      <p:sp>
        <p:nvSpPr>
          <p:cNvPr id="11" name="Text Placeholder 6"/>
          <p:cNvSpPr>
            <a:spLocks noGrp="1"/>
          </p:cNvSpPr>
          <p:nvPr>
            <p:ph type="body" sz="quarter" idx="17" hasCustomPrompt="1"/>
          </p:nvPr>
        </p:nvSpPr>
        <p:spPr bwMode="black">
          <a:xfrm>
            <a:off x="4712235" y="4564988"/>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err="1"/>
              <a:t>Firstname</a:t>
            </a:r>
            <a:r>
              <a:rPr lang="en-US"/>
              <a:t> </a:t>
            </a:r>
            <a:r>
              <a:rPr lang="en-US" err="1"/>
              <a:t>Lastname</a:t>
            </a:r>
            <a:endParaRPr lang="en-US"/>
          </a:p>
          <a:p>
            <a:pPr lvl="0"/>
            <a:r>
              <a:rPr lang="en-US"/>
              <a:t>Job Title</a:t>
            </a:r>
          </a:p>
        </p:txBody>
      </p:sp>
      <p:sp>
        <p:nvSpPr>
          <p:cNvPr id="18" name="Picture Placeholder 3">
            <a:extLst>
              <a:ext uri="{FF2B5EF4-FFF2-40B4-BE49-F238E27FC236}">
                <a16:creationId xmlns:a16="http://schemas.microsoft.com/office/drawing/2014/main" id="{F5B35329-7A36-4EF4-A793-2D020420E2A2}"/>
              </a:ext>
            </a:extLst>
          </p:cNvPr>
          <p:cNvSpPr>
            <a:spLocks noGrp="1"/>
          </p:cNvSpPr>
          <p:nvPr>
            <p:ph type="pic" sz="quarter" idx="22" hasCustomPrompt="1"/>
          </p:nvPr>
        </p:nvSpPr>
        <p:spPr bwMode="gray">
          <a:xfrm>
            <a:off x="8065195" y="1959680"/>
            <a:ext cx="2322576" cy="2322576"/>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a:t>Click Icon to add picture</a:t>
            </a:r>
          </a:p>
        </p:txBody>
      </p:sp>
      <p:sp>
        <p:nvSpPr>
          <p:cNvPr id="13" name="Text Placeholder 8"/>
          <p:cNvSpPr>
            <a:spLocks noGrp="1"/>
          </p:cNvSpPr>
          <p:nvPr>
            <p:ph type="body" sz="quarter" idx="19" hasCustomPrompt="1"/>
          </p:nvPr>
        </p:nvSpPr>
        <p:spPr bwMode="black">
          <a:xfrm>
            <a:off x="7955245" y="4564988"/>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err="1"/>
              <a:t>Firstname</a:t>
            </a:r>
            <a:r>
              <a:rPr lang="en-US"/>
              <a:t> </a:t>
            </a:r>
            <a:r>
              <a:rPr lang="en-US" err="1"/>
              <a:t>Lastname</a:t>
            </a:r>
            <a:endParaRPr lang="en-US"/>
          </a:p>
          <a:p>
            <a:pPr lvl="0"/>
            <a:r>
              <a:rPr lang="en-US"/>
              <a:t>Job Title</a:t>
            </a:r>
          </a:p>
        </p:txBody>
      </p:sp>
      <p:sp>
        <p:nvSpPr>
          <p:cNvPr id="3" name="Date Placeholder 9"/>
          <p:cNvSpPr>
            <a:spLocks noGrp="1"/>
          </p:cNvSpPr>
          <p:nvPr>
            <p:ph type="dt" sz="half" idx="10"/>
          </p:nvPr>
        </p:nvSpPr>
        <p:spPr bwMode="black"/>
        <p:txBody>
          <a:bodyPr/>
          <a:lstStyle/>
          <a:p>
            <a:fld id="{8E51F8AF-9C4D-47EC-8950-FA0D31795A3B}" type="datetime1">
              <a:rPr lang="en-US" smtClean="0"/>
              <a:t>8/3/2026</a:t>
            </a:fld>
            <a:endParaRPr lang="en-US"/>
          </a:p>
        </p:txBody>
      </p:sp>
      <p:sp>
        <p:nvSpPr>
          <p:cNvPr id="19" name="Footer Placeholder 10"/>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a:t>Optional Tagline Goes Here </a:t>
            </a:r>
            <a:r>
              <a:rPr lang="en-US">
                <a:solidFill>
                  <a:schemeClr val="accent1"/>
                </a:solidFill>
              </a:rPr>
              <a:t>|</a:t>
            </a:r>
            <a:r>
              <a:rPr lang="en-US"/>
              <a:t> mn.gov/</a:t>
            </a:r>
            <a:r>
              <a:rPr lang="en-US" err="1"/>
              <a:t>websiteurl</a:t>
            </a:r>
            <a:endParaRPr lang="en-US"/>
          </a:p>
        </p:txBody>
      </p:sp>
      <p:sp>
        <p:nvSpPr>
          <p:cNvPr id="5" name="Slide Number Placeholder 11"/>
          <p:cNvSpPr>
            <a:spLocks noGrp="1"/>
          </p:cNvSpPr>
          <p:nvPr>
            <p:ph type="sldNum" sz="quarter" idx="12"/>
          </p:nvPr>
        </p:nvSpPr>
        <p:spPr bwMode="black"/>
        <p:txBody>
          <a:bodyPr/>
          <a:lstStyle/>
          <a:p>
            <a:fld id="{48F63A3B-78C7-47BE-AE5E-E10140E04643}" type="slidenum">
              <a:rPr lang="en-US" smtClean="0"/>
              <a:t>‹#›</a:t>
            </a:fld>
            <a:endParaRPr lang="en-US"/>
          </a:p>
        </p:txBody>
      </p:sp>
      <p:sp>
        <p:nvSpPr>
          <p:cNvPr id="16" name="Rectangle 12"/>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1521686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Split White BG)">
    <p:bg bwMode="gray">
      <p:bgPr>
        <a:solidFill>
          <a:schemeClr val="bg1"/>
        </a:solidFill>
        <a:effectLst/>
      </p:bgPr>
    </p:bg>
    <p:spTree>
      <p:nvGrpSpPr>
        <p:cNvPr id="1" name=""/>
        <p:cNvGrpSpPr/>
        <p:nvPr/>
      </p:nvGrpSpPr>
      <p:grpSpPr>
        <a:xfrm>
          <a:off x="0" y="0"/>
          <a:ext cx="0" cy="0"/>
          <a:chOff x="0" y="0"/>
          <a:chExt cx="0" cy="0"/>
        </a:xfrm>
      </p:grpSpPr>
      <p:sp>
        <p:nvSpPr>
          <p:cNvPr id="12" name="Title 1"/>
          <p:cNvSpPr>
            <a:spLocks noGrp="1"/>
          </p:cNvSpPr>
          <p:nvPr>
            <p:ph type="title" hasCustomPrompt="1"/>
          </p:nvPr>
        </p:nvSpPr>
        <p:spPr bwMode="auto">
          <a:xfrm>
            <a:off x="0" y="-1"/>
            <a:ext cx="12192000" cy="1216025"/>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3" name="Content Placeholder 2"/>
          <p:cNvSpPr>
            <a:spLocks noGrp="1"/>
          </p:cNvSpPr>
          <p:nvPr>
            <p:ph sz="half" idx="1"/>
          </p:nvPr>
        </p:nvSpPr>
        <p:spPr bwMode="auto">
          <a:xfrm>
            <a:off x="838200" y="1594624"/>
            <a:ext cx="5181600" cy="4582339"/>
          </a:xfrm>
          <a:solidFill>
            <a:schemeClr val="bg1"/>
          </a:solid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bwMode="auto">
          <a:xfrm>
            <a:off x="6172200" y="1594624"/>
            <a:ext cx="5181600" cy="4582339"/>
          </a:xfrm>
          <a:solidFill>
            <a:schemeClr val="bg1"/>
          </a:solid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bwMode="black">
          <a:xfrm>
            <a:off x="838200" y="6356350"/>
            <a:ext cx="1358590" cy="365125"/>
          </a:xfrm>
          <a:prstGeom prst="rect">
            <a:avLst/>
          </a:prstGeom>
        </p:spPr>
        <p:txBody>
          <a:bodyPr/>
          <a:lstStyle/>
          <a:p>
            <a:fld id="{56E193FD-FE95-4BDE-8007-09944D3D6E7B}" type="datetime1">
              <a:rPr lang="en-US" smtClean="0"/>
              <a:t>8/3/2026</a:t>
            </a:fld>
            <a:endParaRPr lang="en-US" dirty="0"/>
          </a:p>
        </p:txBody>
      </p:sp>
      <p:sp>
        <p:nvSpPr>
          <p:cNvPr id="11"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7" name="Slide Number Placeholder 6"/>
          <p:cNvSpPr>
            <a:spLocks noGrp="1"/>
          </p:cNvSpPr>
          <p:nvPr>
            <p:ph type="sldNum" sz="quarter" idx="12"/>
          </p:nvPr>
        </p:nvSpPr>
        <p:spPr bwMode="black"/>
        <p:txBody>
          <a:bodyPr/>
          <a:lstStyle/>
          <a:p>
            <a:fld id="{48F63A3B-78C7-47BE-AE5E-E10140E04643}" type="slidenum">
              <a:rPr lang="en-US" smtClean="0"/>
              <a:t>‹#›</a:t>
            </a:fld>
            <a:endParaRPr lang="en-US" dirty="0"/>
          </a:p>
        </p:txBody>
      </p:sp>
      <p:sp>
        <p:nvSpPr>
          <p:cNvPr id="10" name="Rectangle 9"/>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accent2"/>
              </a:solidFill>
            </a:endParaRPr>
          </a:p>
        </p:txBody>
      </p:sp>
    </p:spTree>
    <p:extLst>
      <p:ext uri="{BB962C8B-B14F-4D97-AF65-F5344CB8AC3E}">
        <p14:creationId xmlns:p14="http://schemas.microsoft.com/office/powerpoint/2010/main" val="236263361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eam Page (4-Up Horizontal)">
    <p:spTree>
      <p:nvGrpSpPr>
        <p:cNvPr id="1" name=""/>
        <p:cNvGrpSpPr/>
        <p:nvPr/>
      </p:nvGrpSpPr>
      <p:grpSpPr>
        <a:xfrm>
          <a:off x="0" y="0"/>
          <a:ext cx="0" cy="0"/>
          <a:chOff x="0" y="0"/>
          <a:chExt cx="0" cy="0"/>
        </a:xfrm>
      </p:grpSpPr>
      <p:sp>
        <p:nvSpPr>
          <p:cNvPr id="21" name="Rectangle 1"/>
          <p:cNvSpPr/>
          <p:nvPr userDrawn="1"/>
        </p:nvSpPr>
        <p:spPr bwMode="black">
          <a:xfrm>
            <a:off x="0" y="-128"/>
            <a:ext cx="12188952" cy="12161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20" name="Title 2"/>
          <p:cNvSpPr>
            <a:spLocks noGrp="1"/>
          </p:cNvSpPr>
          <p:nvPr>
            <p:ph type="title"/>
          </p:nvPr>
        </p:nvSpPr>
        <p:spPr bwMode="white">
          <a:xfrm>
            <a:off x="838200" y="-1"/>
            <a:ext cx="10515600" cy="1216025"/>
          </a:xfrm>
          <a:noFill/>
        </p:spPr>
        <p:txBody>
          <a:bodyPr lIns="0" rIns="0">
            <a:normAutofit/>
          </a:bodyPr>
          <a:lstStyle>
            <a:lvl1pPr algn="r">
              <a:defRPr sz="3600">
                <a:solidFill>
                  <a:schemeClr val="bg1"/>
                </a:solidFill>
              </a:defRPr>
            </a:lvl1pPr>
          </a:lstStyle>
          <a:p>
            <a:r>
              <a:rPr lang="en-US"/>
              <a:t>Click to edit Master title style</a:t>
            </a:r>
          </a:p>
        </p:txBody>
      </p:sp>
      <p:sp>
        <p:nvSpPr>
          <p:cNvPr id="23" name="Picture Placeholder 3"/>
          <p:cNvSpPr>
            <a:spLocks noGrp="1"/>
          </p:cNvSpPr>
          <p:nvPr>
            <p:ph type="pic" sz="quarter" idx="14" hasCustomPrompt="1"/>
          </p:nvPr>
        </p:nvSpPr>
        <p:spPr bwMode="gray">
          <a:xfrm>
            <a:off x="806331" y="1674771"/>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a:t>Click Icon to add picture</a:t>
            </a:r>
          </a:p>
        </p:txBody>
      </p:sp>
      <p:sp>
        <p:nvSpPr>
          <p:cNvPr id="4" name="Text Placeholder 4"/>
          <p:cNvSpPr>
            <a:spLocks noGrp="1"/>
          </p:cNvSpPr>
          <p:nvPr>
            <p:ph type="body" sz="quarter" idx="15"/>
          </p:nvPr>
        </p:nvSpPr>
        <p:spPr bwMode="black">
          <a:xfrm>
            <a:off x="2876550" y="1674771"/>
            <a:ext cx="2866328" cy="1858809"/>
          </a:xfrm>
        </p:spPr>
        <p:txBody>
          <a:bodyPr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Click to edit Master text styles</a:t>
            </a:r>
          </a:p>
        </p:txBody>
      </p:sp>
      <p:sp>
        <p:nvSpPr>
          <p:cNvPr id="19" name="Picture Placeholder 5"/>
          <p:cNvSpPr>
            <a:spLocks noGrp="1"/>
          </p:cNvSpPr>
          <p:nvPr>
            <p:ph type="pic" sz="quarter" idx="13" hasCustomPrompt="1"/>
          </p:nvPr>
        </p:nvSpPr>
        <p:spPr bwMode="gray">
          <a:xfrm>
            <a:off x="806332" y="3939360"/>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a:t>Click Icon to add picture</a:t>
            </a:r>
          </a:p>
        </p:txBody>
      </p:sp>
      <p:sp>
        <p:nvSpPr>
          <p:cNvPr id="24" name="Text Placeholder 6"/>
          <p:cNvSpPr>
            <a:spLocks noGrp="1"/>
          </p:cNvSpPr>
          <p:nvPr>
            <p:ph type="body" sz="quarter" idx="16"/>
          </p:nvPr>
        </p:nvSpPr>
        <p:spPr bwMode="black">
          <a:xfrm>
            <a:off x="2876550" y="3939361"/>
            <a:ext cx="2866328" cy="1858809"/>
          </a:xfrm>
        </p:spPr>
        <p:txBody>
          <a:bodyPr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Click to edit Master text styles</a:t>
            </a:r>
          </a:p>
        </p:txBody>
      </p:sp>
      <p:sp>
        <p:nvSpPr>
          <p:cNvPr id="25" name="Picture Placeholder 7"/>
          <p:cNvSpPr>
            <a:spLocks noGrp="1"/>
          </p:cNvSpPr>
          <p:nvPr>
            <p:ph type="pic" sz="quarter" idx="17" hasCustomPrompt="1"/>
          </p:nvPr>
        </p:nvSpPr>
        <p:spPr bwMode="gray">
          <a:xfrm>
            <a:off x="6199805" y="1674771"/>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a:t>Click Icon to add picture</a:t>
            </a:r>
          </a:p>
        </p:txBody>
      </p:sp>
      <p:sp>
        <p:nvSpPr>
          <p:cNvPr id="26" name="Text Placeholder 8"/>
          <p:cNvSpPr>
            <a:spLocks noGrp="1"/>
          </p:cNvSpPr>
          <p:nvPr>
            <p:ph type="body" sz="quarter" idx="18"/>
          </p:nvPr>
        </p:nvSpPr>
        <p:spPr bwMode="black">
          <a:xfrm>
            <a:off x="8270023" y="1674772"/>
            <a:ext cx="2866328" cy="1858809"/>
          </a:xfrm>
        </p:spPr>
        <p:txBody>
          <a:bodyPr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Click to edit Master text styles</a:t>
            </a:r>
          </a:p>
        </p:txBody>
      </p:sp>
      <p:sp>
        <p:nvSpPr>
          <p:cNvPr id="27" name="Picture Placeholder 9"/>
          <p:cNvSpPr>
            <a:spLocks noGrp="1"/>
          </p:cNvSpPr>
          <p:nvPr>
            <p:ph type="pic" sz="quarter" idx="19" hasCustomPrompt="1"/>
          </p:nvPr>
        </p:nvSpPr>
        <p:spPr bwMode="gray">
          <a:xfrm>
            <a:off x="6199805" y="3939361"/>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a:t>Click Icon to add picture</a:t>
            </a:r>
          </a:p>
        </p:txBody>
      </p:sp>
      <p:sp>
        <p:nvSpPr>
          <p:cNvPr id="28" name="Text Placeholder 10"/>
          <p:cNvSpPr>
            <a:spLocks noGrp="1"/>
          </p:cNvSpPr>
          <p:nvPr>
            <p:ph type="body" sz="quarter" idx="20"/>
          </p:nvPr>
        </p:nvSpPr>
        <p:spPr bwMode="black">
          <a:xfrm>
            <a:off x="8270023" y="3939360"/>
            <a:ext cx="2866328" cy="1858809"/>
          </a:xfrm>
        </p:spPr>
        <p:txBody>
          <a:bodyPr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Click to edit Master text styles</a:t>
            </a:r>
          </a:p>
        </p:txBody>
      </p:sp>
      <p:sp>
        <p:nvSpPr>
          <p:cNvPr id="3" name="Date Placeholder 11"/>
          <p:cNvSpPr>
            <a:spLocks noGrp="1"/>
          </p:cNvSpPr>
          <p:nvPr>
            <p:ph type="dt" sz="half" idx="10"/>
          </p:nvPr>
        </p:nvSpPr>
        <p:spPr bwMode="black"/>
        <p:txBody>
          <a:bodyPr/>
          <a:lstStyle/>
          <a:p>
            <a:fld id="{065FCCED-BFB3-480D-A42A-4BBCF4E47D5D}" type="datetime1">
              <a:rPr lang="en-US" smtClean="0"/>
              <a:t>8/3/2026</a:t>
            </a:fld>
            <a:endParaRPr lang="en-US"/>
          </a:p>
        </p:txBody>
      </p:sp>
      <p:sp>
        <p:nvSpPr>
          <p:cNvPr id="29" name="Footer Placeholder 12"/>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a:t>Optional Tagline Goes Here </a:t>
            </a:r>
            <a:r>
              <a:rPr lang="en-US">
                <a:solidFill>
                  <a:schemeClr val="accent1"/>
                </a:solidFill>
              </a:rPr>
              <a:t>|</a:t>
            </a:r>
            <a:r>
              <a:rPr lang="en-US"/>
              <a:t> mn.gov/</a:t>
            </a:r>
            <a:r>
              <a:rPr lang="en-US" err="1"/>
              <a:t>websiteurl</a:t>
            </a:r>
            <a:endParaRPr lang="en-US"/>
          </a:p>
        </p:txBody>
      </p:sp>
      <p:sp>
        <p:nvSpPr>
          <p:cNvPr id="5" name="Slide Number Placeholder 13"/>
          <p:cNvSpPr>
            <a:spLocks noGrp="1"/>
          </p:cNvSpPr>
          <p:nvPr>
            <p:ph type="sldNum" sz="quarter" idx="12"/>
          </p:nvPr>
        </p:nvSpPr>
        <p:spPr bwMode="black"/>
        <p:txBody>
          <a:bodyPr/>
          <a:lstStyle/>
          <a:p>
            <a:fld id="{48F63A3B-78C7-47BE-AE5E-E10140E04643}" type="slidenum">
              <a:rPr lang="en-US" smtClean="0"/>
              <a:t>‹#›</a:t>
            </a:fld>
            <a:endParaRPr lang="en-US"/>
          </a:p>
        </p:txBody>
      </p:sp>
      <p:sp>
        <p:nvSpPr>
          <p:cNvPr id="16" name="Rectangle 14"/>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34725990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eam Page (2-Up Horizontal)">
    <p:spTree>
      <p:nvGrpSpPr>
        <p:cNvPr id="1" name=""/>
        <p:cNvGrpSpPr/>
        <p:nvPr/>
      </p:nvGrpSpPr>
      <p:grpSpPr>
        <a:xfrm>
          <a:off x="0" y="0"/>
          <a:ext cx="0" cy="0"/>
          <a:chOff x="0" y="0"/>
          <a:chExt cx="0" cy="0"/>
        </a:xfrm>
      </p:grpSpPr>
      <p:sp>
        <p:nvSpPr>
          <p:cNvPr id="15" name="Rectangle 1"/>
          <p:cNvSpPr/>
          <p:nvPr userDrawn="1"/>
        </p:nvSpPr>
        <p:spPr bwMode="black">
          <a:xfrm>
            <a:off x="0" y="-128"/>
            <a:ext cx="12188952" cy="12161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14" name="Title 2"/>
          <p:cNvSpPr>
            <a:spLocks noGrp="1"/>
          </p:cNvSpPr>
          <p:nvPr>
            <p:ph type="title"/>
          </p:nvPr>
        </p:nvSpPr>
        <p:spPr bwMode="white">
          <a:xfrm>
            <a:off x="838200" y="-1"/>
            <a:ext cx="10515600" cy="1216025"/>
          </a:xfrm>
          <a:noFill/>
        </p:spPr>
        <p:txBody>
          <a:bodyPr lIns="0" rIns="0">
            <a:normAutofit/>
          </a:bodyPr>
          <a:lstStyle>
            <a:lvl1pPr algn="r">
              <a:defRPr sz="3600">
                <a:solidFill>
                  <a:schemeClr val="bg1"/>
                </a:solidFill>
              </a:defRPr>
            </a:lvl1pPr>
          </a:lstStyle>
          <a:p>
            <a:r>
              <a:rPr lang="en-US"/>
              <a:t>Click to edit Master title style</a:t>
            </a:r>
          </a:p>
        </p:txBody>
      </p:sp>
      <p:sp>
        <p:nvSpPr>
          <p:cNvPr id="19" name="Picture Placeholder 3"/>
          <p:cNvSpPr>
            <a:spLocks noGrp="1"/>
          </p:cNvSpPr>
          <p:nvPr>
            <p:ph type="pic" sz="quarter" idx="13" hasCustomPrompt="1"/>
          </p:nvPr>
        </p:nvSpPr>
        <p:spPr bwMode="gray">
          <a:xfrm>
            <a:off x="806332" y="2571729"/>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a:t>Click Icon to add picture</a:t>
            </a:r>
          </a:p>
        </p:txBody>
      </p:sp>
      <p:sp>
        <p:nvSpPr>
          <p:cNvPr id="24" name="Text Placeholder 4"/>
          <p:cNvSpPr>
            <a:spLocks noGrp="1"/>
          </p:cNvSpPr>
          <p:nvPr>
            <p:ph type="body" sz="quarter" idx="16"/>
          </p:nvPr>
        </p:nvSpPr>
        <p:spPr bwMode="black">
          <a:xfrm>
            <a:off x="2876550" y="2571730"/>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Click to edit Master text styles</a:t>
            </a:r>
          </a:p>
        </p:txBody>
      </p:sp>
      <p:sp>
        <p:nvSpPr>
          <p:cNvPr id="25" name="Picture Placeholder 5"/>
          <p:cNvSpPr>
            <a:spLocks noGrp="1"/>
          </p:cNvSpPr>
          <p:nvPr>
            <p:ph type="pic" sz="quarter" idx="17" hasCustomPrompt="1"/>
          </p:nvPr>
        </p:nvSpPr>
        <p:spPr bwMode="gray">
          <a:xfrm>
            <a:off x="6199805" y="2571729"/>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a:t>Click Icon to add picture</a:t>
            </a:r>
          </a:p>
        </p:txBody>
      </p:sp>
      <p:sp>
        <p:nvSpPr>
          <p:cNvPr id="26" name="Text Placeholder 6"/>
          <p:cNvSpPr>
            <a:spLocks noGrp="1"/>
          </p:cNvSpPr>
          <p:nvPr>
            <p:ph type="body" sz="quarter" idx="18"/>
          </p:nvPr>
        </p:nvSpPr>
        <p:spPr bwMode="black">
          <a:xfrm>
            <a:off x="8270023" y="2571730"/>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Click to edit Master text styles</a:t>
            </a:r>
          </a:p>
        </p:txBody>
      </p:sp>
      <p:sp>
        <p:nvSpPr>
          <p:cNvPr id="3" name="Date Placeholder 7"/>
          <p:cNvSpPr>
            <a:spLocks noGrp="1"/>
          </p:cNvSpPr>
          <p:nvPr>
            <p:ph type="dt" sz="half" idx="10"/>
          </p:nvPr>
        </p:nvSpPr>
        <p:spPr bwMode="black"/>
        <p:txBody>
          <a:bodyPr/>
          <a:lstStyle/>
          <a:p>
            <a:fld id="{ACB4D60C-816A-4971-92BE-AB7AD4267D80}" type="datetime1">
              <a:rPr lang="en-US" smtClean="0"/>
              <a:t>8/3/2026</a:t>
            </a:fld>
            <a:endParaRPr lang="en-US"/>
          </a:p>
        </p:txBody>
      </p:sp>
      <p:sp>
        <p:nvSpPr>
          <p:cNvPr id="20" name="Footer Placeholder 8"/>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a:t>Optional Tagline Goes Here </a:t>
            </a:r>
            <a:r>
              <a:rPr lang="en-US">
                <a:solidFill>
                  <a:schemeClr val="accent1"/>
                </a:solidFill>
              </a:rPr>
              <a:t>|</a:t>
            </a:r>
            <a:r>
              <a:rPr lang="en-US"/>
              <a:t> mn.gov/</a:t>
            </a:r>
            <a:r>
              <a:rPr lang="en-US" err="1"/>
              <a:t>websiteurl</a:t>
            </a:r>
            <a:endParaRPr lang="en-US"/>
          </a:p>
        </p:txBody>
      </p:sp>
      <p:sp>
        <p:nvSpPr>
          <p:cNvPr id="5" name="Slide Number Placeholder 9"/>
          <p:cNvSpPr>
            <a:spLocks noGrp="1"/>
          </p:cNvSpPr>
          <p:nvPr>
            <p:ph type="sldNum" sz="quarter" idx="12"/>
          </p:nvPr>
        </p:nvSpPr>
        <p:spPr bwMode="black"/>
        <p:txBody>
          <a:bodyPr/>
          <a:lstStyle/>
          <a:p>
            <a:fld id="{48F63A3B-78C7-47BE-AE5E-E10140E04643}" type="slidenum">
              <a:rPr lang="en-US" smtClean="0"/>
              <a:t>‹#›</a:t>
            </a:fld>
            <a:endParaRPr lang="en-US"/>
          </a:p>
        </p:txBody>
      </p:sp>
      <p:sp>
        <p:nvSpPr>
          <p:cNvPr id="16" name="Rectangle 10"/>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3778645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Icons (4-Up Vertical)">
    <p:spTree>
      <p:nvGrpSpPr>
        <p:cNvPr id="1" name=""/>
        <p:cNvGrpSpPr/>
        <p:nvPr/>
      </p:nvGrpSpPr>
      <p:grpSpPr>
        <a:xfrm>
          <a:off x="0" y="0"/>
          <a:ext cx="0" cy="0"/>
          <a:chOff x="0" y="0"/>
          <a:chExt cx="0" cy="0"/>
        </a:xfrm>
      </p:grpSpPr>
      <p:sp>
        <p:nvSpPr>
          <p:cNvPr id="22" name="Rectangle 1"/>
          <p:cNvSpPr/>
          <p:nvPr userDrawn="1"/>
        </p:nvSpPr>
        <p:spPr bwMode="black">
          <a:xfrm>
            <a:off x="0" y="-128"/>
            <a:ext cx="12188952" cy="12161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21" name="Title 2"/>
          <p:cNvSpPr>
            <a:spLocks noGrp="1"/>
          </p:cNvSpPr>
          <p:nvPr>
            <p:ph type="title"/>
          </p:nvPr>
        </p:nvSpPr>
        <p:spPr bwMode="white">
          <a:xfrm>
            <a:off x="838200" y="-1"/>
            <a:ext cx="10515600" cy="1216025"/>
          </a:xfrm>
          <a:noFill/>
        </p:spPr>
        <p:txBody>
          <a:bodyPr lIns="0" rIns="0">
            <a:normAutofit/>
          </a:bodyPr>
          <a:lstStyle>
            <a:lvl1pPr algn="r">
              <a:defRPr sz="3600">
                <a:solidFill>
                  <a:schemeClr val="bg1"/>
                </a:solidFill>
              </a:defRPr>
            </a:lvl1pPr>
          </a:lstStyle>
          <a:p>
            <a:r>
              <a:rPr lang="en-US"/>
              <a:t>Click to edit Master title style</a:t>
            </a:r>
          </a:p>
        </p:txBody>
      </p:sp>
      <p:sp>
        <p:nvSpPr>
          <p:cNvPr id="6" name="Picture Placeholder 3"/>
          <p:cNvSpPr>
            <a:spLocks noGrp="1"/>
          </p:cNvSpPr>
          <p:nvPr>
            <p:ph type="pic" sz="quarter" idx="13" hasCustomPrompt="1"/>
          </p:nvPr>
        </p:nvSpPr>
        <p:spPr bwMode="gray">
          <a:xfrm>
            <a:off x="806332" y="1981899"/>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a:t>Click Icon to add picture</a:t>
            </a:r>
          </a:p>
        </p:txBody>
      </p:sp>
      <p:sp>
        <p:nvSpPr>
          <p:cNvPr id="7" name="Text Placeholder 4"/>
          <p:cNvSpPr>
            <a:spLocks noGrp="1"/>
          </p:cNvSpPr>
          <p:nvPr>
            <p:ph type="body" sz="quarter" idx="15" hasCustomPrompt="1"/>
          </p:nvPr>
        </p:nvSpPr>
        <p:spPr bwMode="black">
          <a:xfrm>
            <a:off x="581719" y="4345146"/>
            <a:ext cx="2542477" cy="1623853"/>
          </a:xfrm>
        </p:spPr>
        <p:txBody>
          <a:bodyPr>
            <a:normAutofit/>
          </a:bodyPr>
          <a:lstStyle>
            <a:lvl1pPr marL="0" indent="0" algn="ctr">
              <a:lnSpc>
                <a:spcPct val="100000"/>
              </a:lnSpc>
              <a:spcBef>
                <a:spcPts val="0"/>
              </a:spcBef>
              <a:buNone/>
              <a:defRPr sz="1800" b="0">
                <a:solidFill>
                  <a:schemeClr val="tx2"/>
                </a:solidFill>
              </a:defRPr>
            </a:lvl1pPr>
          </a:lstStyle>
          <a:p>
            <a:pPr lvl="0"/>
            <a:r>
              <a:rPr lang="en-US"/>
              <a:t>Click to edit text</a:t>
            </a:r>
          </a:p>
        </p:txBody>
      </p:sp>
      <p:sp>
        <p:nvSpPr>
          <p:cNvPr id="10" name="Picture Placeholder 5"/>
          <p:cNvSpPr>
            <a:spLocks noGrp="1"/>
          </p:cNvSpPr>
          <p:nvPr>
            <p:ph type="pic" sz="quarter" idx="16" hasCustomPrompt="1"/>
          </p:nvPr>
        </p:nvSpPr>
        <p:spPr bwMode="gray">
          <a:xfrm>
            <a:off x="3646176" y="1967573"/>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a:t>Click Icon to add picture</a:t>
            </a:r>
          </a:p>
        </p:txBody>
      </p:sp>
      <p:sp>
        <p:nvSpPr>
          <p:cNvPr id="11" name="Text Placeholder 6"/>
          <p:cNvSpPr>
            <a:spLocks noGrp="1"/>
          </p:cNvSpPr>
          <p:nvPr>
            <p:ph type="body" sz="quarter" idx="17" hasCustomPrompt="1"/>
          </p:nvPr>
        </p:nvSpPr>
        <p:spPr bwMode="black">
          <a:xfrm>
            <a:off x="3421563" y="4345147"/>
            <a:ext cx="2542477" cy="1623852"/>
          </a:xfrm>
        </p:spPr>
        <p:txBody>
          <a:bodyPr>
            <a:normAutofit/>
          </a:bodyPr>
          <a:lstStyle>
            <a:lvl1pPr marL="0" indent="0" algn="ctr">
              <a:lnSpc>
                <a:spcPct val="100000"/>
              </a:lnSpc>
              <a:spcBef>
                <a:spcPts val="0"/>
              </a:spcBef>
              <a:buNone/>
              <a:defRPr sz="1800" b="0">
                <a:solidFill>
                  <a:schemeClr val="tx2"/>
                </a:solidFill>
              </a:defRPr>
            </a:lvl1pPr>
          </a:lstStyle>
          <a:p>
            <a:pPr lvl="0"/>
            <a:r>
              <a:rPr lang="en-US"/>
              <a:t>Click to edit text</a:t>
            </a:r>
          </a:p>
        </p:txBody>
      </p:sp>
      <p:sp>
        <p:nvSpPr>
          <p:cNvPr id="12" name="Picture Placeholder 7"/>
          <p:cNvSpPr>
            <a:spLocks noGrp="1"/>
          </p:cNvSpPr>
          <p:nvPr>
            <p:ph type="pic" sz="quarter" idx="18" hasCustomPrompt="1"/>
          </p:nvPr>
        </p:nvSpPr>
        <p:spPr bwMode="gray">
          <a:xfrm>
            <a:off x="6486020" y="1967573"/>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a:t>Click Icon to add picture</a:t>
            </a:r>
          </a:p>
        </p:txBody>
      </p:sp>
      <p:sp>
        <p:nvSpPr>
          <p:cNvPr id="13" name="Text Placeholder 8"/>
          <p:cNvSpPr>
            <a:spLocks noGrp="1"/>
          </p:cNvSpPr>
          <p:nvPr>
            <p:ph type="body" sz="quarter" idx="19" hasCustomPrompt="1"/>
          </p:nvPr>
        </p:nvSpPr>
        <p:spPr bwMode="black">
          <a:xfrm>
            <a:off x="6261407" y="4345147"/>
            <a:ext cx="2542477" cy="1623852"/>
          </a:xfrm>
        </p:spPr>
        <p:txBody>
          <a:bodyPr>
            <a:normAutofit/>
          </a:bodyPr>
          <a:lstStyle>
            <a:lvl1pPr marL="0" indent="0" algn="ctr">
              <a:lnSpc>
                <a:spcPct val="100000"/>
              </a:lnSpc>
              <a:spcBef>
                <a:spcPts val="0"/>
              </a:spcBef>
              <a:buNone/>
              <a:defRPr sz="1800" b="0">
                <a:solidFill>
                  <a:schemeClr val="tx2"/>
                </a:solidFill>
              </a:defRPr>
            </a:lvl1pPr>
          </a:lstStyle>
          <a:p>
            <a:pPr lvl="0"/>
            <a:r>
              <a:rPr lang="en-US"/>
              <a:t>Click to edit text</a:t>
            </a:r>
          </a:p>
        </p:txBody>
      </p:sp>
      <p:sp>
        <p:nvSpPr>
          <p:cNvPr id="14" name="Picture Placeholder 9"/>
          <p:cNvSpPr>
            <a:spLocks noGrp="1"/>
          </p:cNvSpPr>
          <p:nvPr>
            <p:ph type="pic" sz="quarter" idx="20" hasCustomPrompt="1"/>
          </p:nvPr>
        </p:nvSpPr>
        <p:spPr bwMode="gray">
          <a:xfrm>
            <a:off x="9325864" y="1967573"/>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a:t>Click Icon to add picture</a:t>
            </a:r>
          </a:p>
        </p:txBody>
      </p:sp>
      <p:sp>
        <p:nvSpPr>
          <p:cNvPr id="15" name="Text Placeholder 10"/>
          <p:cNvSpPr>
            <a:spLocks noGrp="1"/>
          </p:cNvSpPr>
          <p:nvPr>
            <p:ph type="body" sz="quarter" idx="21" hasCustomPrompt="1"/>
          </p:nvPr>
        </p:nvSpPr>
        <p:spPr bwMode="black">
          <a:xfrm>
            <a:off x="9101251" y="4341161"/>
            <a:ext cx="2542477" cy="1627838"/>
          </a:xfrm>
        </p:spPr>
        <p:txBody>
          <a:bodyPr>
            <a:normAutofit/>
          </a:bodyPr>
          <a:lstStyle>
            <a:lvl1pPr marL="0" indent="0" algn="ctr">
              <a:lnSpc>
                <a:spcPct val="100000"/>
              </a:lnSpc>
              <a:spcBef>
                <a:spcPts val="0"/>
              </a:spcBef>
              <a:buNone/>
              <a:defRPr sz="1800" b="0">
                <a:solidFill>
                  <a:schemeClr val="tx2"/>
                </a:solidFill>
              </a:defRPr>
            </a:lvl1pPr>
          </a:lstStyle>
          <a:p>
            <a:pPr lvl="0"/>
            <a:r>
              <a:rPr lang="en-US"/>
              <a:t>Click to edit text</a:t>
            </a:r>
          </a:p>
        </p:txBody>
      </p:sp>
      <p:sp>
        <p:nvSpPr>
          <p:cNvPr id="3" name="Date Placeholder 11"/>
          <p:cNvSpPr>
            <a:spLocks noGrp="1"/>
          </p:cNvSpPr>
          <p:nvPr>
            <p:ph type="dt" sz="half" idx="10"/>
          </p:nvPr>
        </p:nvSpPr>
        <p:spPr bwMode="black"/>
        <p:txBody>
          <a:bodyPr/>
          <a:lstStyle/>
          <a:p>
            <a:fld id="{E30C6634-CFBC-4835-8FB4-F05D6B7E5D3A}" type="datetime1">
              <a:rPr lang="en-US" smtClean="0"/>
              <a:t>8/3/2026</a:t>
            </a:fld>
            <a:endParaRPr lang="en-US"/>
          </a:p>
        </p:txBody>
      </p:sp>
      <p:sp>
        <p:nvSpPr>
          <p:cNvPr id="20" name="Footer Placeholder 12"/>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a:t>Optional Tagline Goes Here </a:t>
            </a:r>
            <a:r>
              <a:rPr lang="en-US">
                <a:solidFill>
                  <a:schemeClr val="accent1"/>
                </a:solidFill>
              </a:rPr>
              <a:t>|</a:t>
            </a:r>
            <a:r>
              <a:rPr lang="en-US"/>
              <a:t> mn.gov/</a:t>
            </a:r>
            <a:r>
              <a:rPr lang="en-US" err="1"/>
              <a:t>websiteurl</a:t>
            </a:r>
            <a:endParaRPr lang="en-US"/>
          </a:p>
        </p:txBody>
      </p:sp>
      <p:sp>
        <p:nvSpPr>
          <p:cNvPr id="5" name="Slide Number Placeholder 13"/>
          <p:cNvSpPr>
            <a:spLocks noGrp="1"/>
          </p:cNvSpPr>
          <p:nvPr>
            <p:ph type="sldNum" sz="quarter" idx="12"/>
          </p:nvPr>
        </p:nvSpPr>
        <p:spPr bwMode="black"/>
        <p:txBody>
          <a:bodyPr/>
          <a:lstStyle/>
          <a:p>
            <a:fld id="{48F63A3B-78C7-47BE-AE5E-E10140E04643}" type="slidenum">
              <a:rPr lang="en-US" smtClean="0"/>
              <a:t>‹#›</a:t>
            </a:fld>
            <a:endParaRPr lang="en-US"/>
          </a:p>
        </p:txBody>
      </p:sp>
      <p:sp>
        <p:nvSpPr>
          <p:cNvPr id="19" name="Rectangle 14"/>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custDataLst>
      <p:tags r:id="rId1"/>
    </p:custDataLst>
    <p:extLst>
      <p:ext uri="{BB962C8B-B14F-4D97-AF65-F5344CB8AC3E}">
        <p14:creationId xmlns:p14="http://schemas.microsoft.com/office/powerpoint/2010/main" val="163832216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1_Icons (4-Up Vertical)">
    <p:spTree>
      <p:nvGrpSpPr>
        <p:cNvPr id="1" name=""/>
        <p:cNvGrpSpPr/>
        <p:nvPr/>
      </p:nvGrpSpPr>
      <p:grpSpPr>
        <a:xfrm>
          <a:off x="0" y="0"/>
          <a:ext cx="0" cy="0"/>
          <a:chOff x="0" y="0"/>
          <a:chExt cx="0" cy="0"/>
        </a:xfrm>
      </p:grpSpPr>
      <p:sp>
        <p:nvSpPr>
          <p:cNvPr id="22" name="Rectangle 1"/>
          <p:cNvSpPr/>
          <p:nvPr userDrawn="1"/>
        </p:nvSpPr>
        <p:spPr bwMode="black">
          <a:xfrm>
            <a:off x="0" y="-128"/>
            <a:ext cx="12188952" cy="12161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21" name="Title 2"/>
          <p:cNvSpPr>
            <a:spLocks noGrp="1"/>
          </p:cNvSpPr>
          <p:nvPr>
            <p:ph type="title"/>
          </p:nvPr>
        </p:nvSpPr>
        <p:spPr bwMode="white">
          <a:xfrm>
            <a:off x="838200" y="-1"/>
            <a:ext cx="10515600" cy="1216025"/>
          </a:xfrm>
          <a:noFill/>
        </p:spPr>
        <p:txBody>
          <a:bodyPr lIns="0" rIns="0">
            <a:normAutofit/>
          </a:bodyPr>
          <a:lstStyle>
            <a:lvl1pPr algn="r">
              <a:defRPr sz="3600">
                <a:solidFill>
                  <a:schemeClr val="bg1"/>
                </a:solidFill>
              </a:defRPr>
            </a:lvl1pPr>
          </a:lstStyle>
          <a:p>
            <a:r>
              <a:rPr lang="en-US"/>
              <a:t>Click to edit Master title style</a:t>
            </a:r>
          </a:p>
        </p:txBody>
      </p:sp>
      <p:sp>
        <p:nvSpPr>
          <p:cNvPr id="6" name="Picture Placeholder 3"/>
          <p:cNvSpPr>
            <a:spLocks noGrp="1"/>
          </p:cNvSpPr>
          <p:nvPr>
            <p:ph type="pic" sz="quarter" idx="13" hasCustomPrompt="1"/>
          </p:nvPr>
        </p:nvSpPr>
        <p:spPr bwMode="gray">
          <a:xfrm>
            <a:off x="806332" y="1981899"/>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a:t>Click Icon to add picture</a:t>
            </a:r>
          </a:p>
        </p:txBody>
      </p:sp>
      <p:sp>
        <p:nvSpPr>
          <p:cNvPr id="7" name="Text Placeholder 4"/>
          <p:cNvSpPr>
            <a:spLocks noGrp="1"/>
          </p:cNvSpPr>
          <p:nvPr>
            <p:ph type="body" sz="quarter" idx="15" hasCustomPrompt="1"/>
          </p:nvPr>
        </p:nvSpPr>
        <p:spPr bwMode="black">
          <a:xfrm>
            <a:off x="581719" y="4345146"/>
            <a:ext cx="2542477" cy="1623853"/>
          </a:xfrm>
        </p:spPr>
        <p:txBody>
          <a:bodyPr>
            <a:normAutofit/>
          </a:bodyPr>
          <a:lstStyle>
            <a:lvl1pPr marL="0" indent="0" algn="ctr">
              <a:lnSpc>
                <a:spcPct val="100000"/>
              </a:lnSpc>
              <a:spcBef>
                <a:spcPts val="0"/>
              </a:spcBef>
              <a:buNone/>
              <a:defRPr sz="1800" b="0">
                <a:solidFill>
                  <a:schemeClr val="tx2"/>
                </a:solidFill>
              </a:defRPr>
            </a:lvl1pPr>
          </a:lstStyle>
          <a:p>
            <a:pPr lvl="0"/>
            <a:r>
              <a:rPr lang="en-US"/>
              <a:t>Click to edit text</a:t>
            </a:r>
          </a:p>
        </p:txBody>
      </p:sp>
      <p:sp>
        <p:nvSpPr>
          <p:cNvPr id="10" name="Picture Placeholder 5"/>
          <p:cNvSpPr>
            <a:spLocks noGrp="1"/>
          </p:cNvSpPr>
          <p:nvPr>
            <p:ph type="pic" sz="quarter" idx="16" hasCustomPrompt="1"/>
          </p:nvPr>
        </p:nvSpPr>
        <p:spPr bwMode="gray">
          <a:xfrm>
            <a:off x="3646176" y="1967573"/>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a:t>Click Icon to add picture</a:t>
            </a:r>
          </a:p>
        </p:txBody>
      </p:sp>
      <p:sp>
        <p:nvSpPr>
          <p:cNvPr id="11" name="Text Placeholder 6"/>
          <p:cNvSpPr>
            <a:spLocks noGrp="1"/>
          </p:cNvSpPr>
          <p:nvPr>
            <p:ph type="body" sz="quarter" idx="17" hasCustomPrompt="1"/>
          </p:nvPr>
        </p:nvSpPr>
        <p:spPr bwMode="black">
          <a:xfrm>
            <a:off x="3421563" y="4345147"/>
            <a:ext cx="2542477" cy="1623852"/>
          </a:xfrm>
        </p:spPr>
        <p:txBody>
          <a:bodyPr>
            <a:normAutofit/>
          </a:bodyPr>
          <a:lstStyle>
            <a:lvl1pPr marL="0" indent="0" algn="ctr">
              <a:lnSpc>
                <a:spcPct val="100000"/>
              </a:lnSpc>
              <a:spcBef>
                <a:spcPts val="0"/>
              </a:spcBef>
              <a:buNone/>
              <a:defRPr sz="1800" b="0">
                <a:solidFill>
                  <a:schemeClr val="tx2"/>
                </a:solidFill>
              </a:defRPr>
            </a:lvl1pPr>
          </a:lstStyle>
          <a:p>
            <a:pPr lvl="0"/>
            <a:r>
              <a:rPr lang="en-US"/>
              <a:t>Click to edit text</a:t>
            </a:r>
          </a:p>
        </p:txBody>
      </p:sp>
      <p:sp>
        <p:nvSpPr>
          <p:cNvPr id="12" name="Picture Placeholder 7"/>
          <p:cNvSpPr>
            <a:spLocks noGrp="1"/>
          </p:cNvSpPr>
          <p:nvPr>
            <p:ph type="pic" sz="quarter" idx="18" hasCustomPrompt="1"/>
          </p:nvPr>
        </p:nvSpPr>
        <p:spPr bwMode="gray">
          <a:xfrm>
            <a:off x="6486020" y="1967573"/>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a:t>Click Icon to add picture</a:t>
            </a:r>
          </a:p>
        </p:txBody>
      </p:sp>
      <p:sp>
        <p:nvSpPr>
          <p:cNvPr id="13" name="Text Placeholder 8"/>
          <p:cNvSpPr>
            <a:spLocks noGrp="1"/>
          </p:cNvSpPr>
          <p:nvPr>
            <p:ph type="body" sz="quarter" idx="19" hasCustomPrompt="1"/>
          </p:nvPr>
        </p:nvSpPr>
        <p:spPr bwMode="black">
          <a:xfrm>
            <a:off x="6261407" y="4345147"/>
            <a:ext cx="2542477" cy="1623852"/>
          </a:xfrm>
        </p:spPr>
        <p:txBody>
          <a:bodyPr>
            <a:normAutofit/>
          </a:bodyPr>
          <a:lstStyle>
            <a:lvl1pPr marL="0" indent="0" algn="ctr">
              <a:lnSpc>
                <a:spcPct val="100000"/>
              </a:lnSpc>
              <a:spcBef>
                <a:spcPts val="0"/>
              </a:spcBef>
              <a:buNone/>
              <a:defRPr sz="1800" b="0">
                <a:solidFill>
                  <a:schemeClr val="tx2"/>
                </a:solidFill>
              </a:defRPr>
            </a:lvl1pPr>
          </a:lstStyle>
          <a:p>
            <a:pPr lvl="0"/>
            <a:r>
              <a:rPr lang="en-US"/>
              <a:t>Click to edit text</a:t>
            </a:r>
          </a:p>
        </p:txBody>
      </p:sp>
      <p:sp>
        <p:nvSpPr>
          <p:cNvPr id="14" name="Picture Placeholder 9"/>
          <p:cNvSpPr>
            <a:spLocks noGrp="1"/>
          </p:cNvSpPr>
          <p:nvPr>
            <p:ph type="pic" sz="quarter" idx="20" hasCustomPrompt="1"/>
          </p:nvPr>
        </p:nvSpPr>
        <p:spPr bwMode="gray">
          <a:xfrm>
            <a:off x="9325864" y="1967573"/>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a:t>Click Icon to add picture</a:t>
            </a:r>
          </a:p>
        </p:txBody>
      </p:sp>
      <p:sp>
        <p:nvSpPr>
          <p:cNvPr id="15" name="Text Placeholder 10"/>
          <p:cNvSpPr>
            <a:spLocks noGrp="1"/>
          </p:cNvSpPr>
          <p:nvPr>
            <p:ph type="body" sz="quarter" idx="21" hasCustomPrompt="1"/>
          </p:nvPr>
        </p:nvSpPr>
        <p:spPr bwMode="black">
          <a:xfrm>
            <a:off x="9101251" y="4341161"/>
            <a:ext cx="2542477" cy="1627838"/>
          </a:xfrm>
        </p:spPr>
        <p:txBody>
          <a:bodyPr>
            <a:normAutofit/>
          </a:bodyPr>
          <a:lstStyle>
            <a:lvl1pPr marL="0" indent="0" algn="ctr">
              <a:lnSpc>
                <a:spcPct val="100000"/>
              </a:lnSpc>
              <a:spcBef>
                <a:spcPts val="0"/>
              </a:spcBef>
              <a:buNone/>
              <a:defRPr sz="1800" b="0">
                <a:solidFill>
                  <a:schemeClr val="tx2"/>
                </a:solidFill>
              </a:defRPr>
            </a:lvl1pPr>
          </a:lstStyle>
          <a:p>
            <a:pPr lvl="0"/>
            <a:r>
              <a:rPr lang="en-US"/>
              <a:t>Click to edit text</a:t>
            </a:r>
          </a:p>
        </p:txBody>
      </p:sp>
      <p:sp>
        <p:nvSpPr>
          <p:cNvPr id="3" name="Date Placeholder 11"/>
          <p:cNvSpPr>
            <a:spLocks noGrp="1"/>
          </p:cNvSpPr>
          <p:nvPr>
            <p:ph type="dt" sz="half" idx="10"/>
          </p:nvPr>
        </p:nvSpPr>
        <p:spPr bwMode="black"/>
        <p:txBody>
          <a:bodyPr/>
          <a:lstStyle/>
          <a:p>
            <a:fld id="{E30C6634-CFBC-4835-8FB4-F05D6B7E5D3A}" type="datetime1">
              <a:rPr lang="en-US" smtClean="0"/>
              <a:t>8/3/2026</a:t>
            </a:fld>
            <a:endParaRPr lang="en-US"/>
          </a:p>
        </p:txBody>
      </p:sp>
      <p:sp>
        <p:nvSpPr>
          <p:cNvPr id="20" name="Footer Placeholder 12"/>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a:t>Optional Tagline Goes Here </a:t>
            </a:r>
            <a:r>
              <a:rPr lang="en-US">
                <a:solidFill>
                  <a:schemeClr val="accent1"/>
                </a:solidFill>
              </a:rPr>
              <a:t>|</a:t>
            </a:r>
            <a:r>
              <a:rPr lang="en-US"/>
              <a:t> mn.gov/</a:t>
            </a:r>
            <a:r>
              <a:rPr lang="en-US" err="1"/>
              <a:t>websiteurl</a:t>
            </a:r>
            <a:endParaRPr lang="en-US"/>
          </a:p>
        </p:txBody>
      </p:sp>
      <p:sp>
        <p:nvSpPr>
          <p:cNvPr id="5" name="Slide Number Placeholder 13"/>
          <p:cNvSpPr>
            <a:spLocks noGrp="1"/>
          </p:cNvSpPr>
          <p:nvPr>
            <p:ph type="sldNum" sz="quarter" idx="12"/>
          </p:nvPr>
        </p:nvSpPr>
        <p:spPr bwMode="black"/>
        <p:txBody>
          <a:bodyPr/>
          <a:lstStyle/>
          <a:p>
            <a:fld id="{48F63A3B-78C7-47BE-AE5E-E10140E04643}" type="slidenum">
              <a:rPr lang="en-US" smtClean="0"/>
              <a:t>‹#›</a:t>
            </a:fld>
            <a:endParaRPr lang="en-US"/>
          </a:p>
        </p:txBody>
      </p:sp>
      <p:sp>
        <p:nvSpPr>
          <p:cNvPr id="19" name="Rectangle 14"/>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custDataLst>
      <p:tags r:id="rId1"/>
    </p:custDataLst>
    <p:extLst>
      <p:ext uri="{BB962C8B-B14F-4D97-AF65-F5344CB8AC3E}">
        <p14:creationId xmlns:p14="http://schemas.microsoft.com/office/powerpoint/2010/main" val="294279318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644EBFED-01EB-7F3E-15BD-96BDC045AFCF}"/>
              </a:ext>
            </a:extLst>
          </p:cNvPr>
          <p:cNvSpPr>
            <a:spLocks noGrp="1"/>
          </p:cNvSpPr>
          <p:nvPr>
            <p:ph type="dt" sz="half" idx="10"/>
          </p:nvPr>
        </p:nvSpPr>
        <p:spPr/>
        <p:txBody>
          <a:bodyPr/>
          <a:lstStyle/>
          <a:p>
            <a:fld id="{01762F06-7A3D-43D1-BDDC-05D8A4A6AAE9}" type="datetime1">
              <a:rPr lang="en-US" smtClean="0"/>
              <a:t>8/3/2026</a:t>
            </a:fld>
            <a:endParaRPr lang="en-US"/>
          </a:p>
        </p:txBody>
      </p:sp>
      <p:sp>
        <p:nvSpPr>
          <p:cNvPr id="4" name="Footer Placeholder 3">
            <a:extLst>
              <a:ext uri="{FF2B5EF4-FFF2-40B4-BE49-F238E27FC236}">
                <a16:creationId xmlns:a16="http://schemas.microsoft.com/office/drawing/2014/main" id="{09A39B4C-C74B-B8EE-132D-D0442ABF8316}"/>
              </a:ext>
            </a:extLst>
          </p:cNvPr>
          <p:cNvSpPr>
            <a:spLocks noGrp="1"/>
          </p:cNvSpPr>
          <p:nvPr>
            <p:ph type="ftr" sz="quarter" idx="11"/>
          </p:nvPr>
        </p:nvSpPr>
        <p:spPr/>
        <p:txBody>
          <a:bodyPr/>
          <a:lstStyle/>
          <a:p>
            <a:r>
              <a:rPr lang="en-US"/>
              <a:t>Optional Tagline Goes Here </a:t>
            </a:r>
            <a:r>
              <a:rPr lang="en-US">
                <a:solidFill>
                  <a:schemeClr val="accent1"/>
                </a:solidFill>
              </a:rPr>
              <a:t>|</a:t>
            </a:r>
            <a:r>
              <a:rPr lang="en-US"/>
              <a:t> mn.gov/websiteurl</a:t>
            </a:r>
          </a:p>
        </p:txBody>
      </p:sp>
      <p:sp>
        <p:nvSpPr>
          <p:cNvPr id="5" name="Slide Number Placeholder 4">
            <a:extLst>
              <a:ext uri="{FF2B5EF4-FFF2-40B4-BE49-F238E27FC236}">
                <a16:creationId xmlns:a16="http://schemas.microsoft.com/office/drawing/2014/main" id="{62F237AF-9909-26B5-835F-C863A29A468E}"/>
              </a:ext>
            </a:extLst>
          </p:cNvPr>
          <p:cNvSpPr>
            <a:spLocks noGrp="1"/>
          </p:cNvSpPr>
          <p:nvPr>
            <p:ph type="sldNum" sz="quarter" idx="12"/>
          </p:nvPr>
        </p:nvSpPr>
        <p:spPr/>
        <p:txBody>
          <a:bodyPr/>
          <a:lstStyle/>
          <a:p>
            <a:fld id="{48F63A3B-78C7-47BE-AE5E-E10140E04643}" type="slidenum">
              <a:rPr lang="en-US" smtClean="0"/>
              <a:pPr/>
              <a:t>‹#›</a:t>
            </a:fld>
            <a:endParaRPr lang="en-US"/>
          </a:p>
        </p:txBody>
      </p:sp>
      <p:sp>
        <p:nvSpPr>
          <p:cNvPr id="7" name="Content Placeholder 6">
            <a:extLst>
              <a:ext uri="{FF2B5EF4-FFF2-40B4-BE49-F238E27FC236}">
                <a16:creationId xmlns:a16="http://schemas.microsoft.com/office/drawing/2014/main" id="{BC41AC98-82A3-C96C-AD5F-F983048C6F67}"/>
              </a:ext>
            </a:extLst>
          </p:cNvPr>
          <p:cNvSpPr>
            <a:spLocks noGrp="1"/>
          </p:cNvSpPr>
          <p:nvPr>
            <p:ph sz="quarter" idx="13"/>
          </p:nvPr>
        </p:nvSpPr>
        <p:spPr>
          <a:xfrm>
            <a:off x="449263" y="1844675"/>
            <a:ext cx="2646362" cy="38338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6">
            <a:extLst>
              <a:ext uri="{FF2B5EF4-FFF2-40B4-BE49-F238E27FC236}">
                <a16:creationId xmlns:a16="http://schemas.microsoft.com/office/drawing/2014/main" id="{BD0D2845-718F-F2F6-DB28-BB89E3740823}"/>
              </a:ext>
            </a:extLst>
          </p:cNvPr>
          <p:cNvSpPr>
            <a:spLocks noGrp="1"/>
          </p:cNvSpPr>
          <p:nvPr>
            <p:ph sz="quarter" idx="14"/>
          </p:nvPr>
        </p:nvSpPr>
        <p:spPr>
          <a:xfrm>
            <a:off x="3302177" y="1852529"/>
            <a:ext cx="2646362" cy="38338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6">
            <a:extLst>
              <a:ext uri="{FF2B5EF4-FFF2-40B4-BE49-F238E27FC236}">
                <a16:creationId xmlns:a16="http://schemas.microsoft.com/office/drawing/2014/main" id="{D8D51E08-5DD4-E23A-3832-8AC7EF4F4299}"/>
              </a:ext>
            </a:extLst>
          </p:cNvPr>
          <p:cNvSpPr>
            <a:spLocks noGrp="1"/>
          </p:cNvSpPr>
          <p:nvPr>
            <p:ph sz="quarter" idx="15"/>
          </p:nvPr>
        </p:nvSpPr>
        <p:spPr>
          <a:xfrm>
            <a:off x="6096000" y="1852529"/>
            <a:ext cx="2646362" cy="38338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6">
            <a:extLst>
              <a:ext uri="{FF2B5EF4-FFF2-40B4-BE49-F238E27FC236}">
                <a16:creationId xmlns:a16="http://schemas.microsoft.com/office/drawing/2014/main" id="{D20815A7-3729-0780-A9B0-50EBCEB7D480}"/>
              </a:ext>
            </a:extLst>
          </p:cNvPr>
          <p:cNvSpPr>
            <a:spLocks noGrp="1"/>
          </p:cNvSpPr>
          <p:nvPr>
            <p:ph sz="quarter" idx="16"/>
          </p:nvPr>
        </p:nvSpPr>
        <p:spPr>
          <a:xfrm>
            <a:off x="8913678" y="1844674"/>
            <a:ext cx="2646362" cy="38338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Rectangle 1">
            <a:extLst>
              <a:ext uri="{FF2B5EF4-FFF2-40B4-BE49-F238E27FC236}">
                <a16:creationId xmlns:a16="http://schemas.microsoft.com/office/drawing/2014/main" id="{D1B12A6A-16FF-06DC-22E8-28F4D05D23D6}"/>
              </a:ext>
            </a:extLst>
          </p:cNvPr>
          <p:cNvSpPr/>
          <p:nvPr userDrawn="1"/>
        </p:nvSpPr>
        <p:spPr bwMode="black">
          <a:xfrm>
            <a:off x="0" y="-128"/>
            <a:ext cx="12188952" cy="12161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12" name="Rectangle 14">
            <a:extLst>
              <a:ext uri="{FF2B5EF4-FFF2-40B4-BE49-F238E27FC236}">
                <a16:creationId xmlns:a16="http://schemas.microsoft.com/office/drawing/2014/main" id="{C0C6CF32-366F-4B73-F143-5B8BC084D1D8}"/>
              </a:ext>
            </a:extLst>
          </p:cNvPr>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Title 2">
            <a:extLst>
              <a:ext uri="{FF2B5EF4-FFF2-40B4-BE49-F238E27FC236}">
                <a16:creationId xmlns:a16="http://schemas.microsoft.com/office/drawing/2014/main" id="{DC54A2D6-2808-DB6D-6FC8-50FAEB20AA6D}"/>
              </a:ext>
            </a:extLst>
          </p:cNvPr>
          <p:cNvSpPr>
            <a:spLocks noGrp="1"/>
          </p:cNvSpPr>
          <p:nvPr>
            <p:ph type="title"/>
          </p:nvPr>
        </p:nvSpPr>
        <p:spPr bwMode="white">
          <a:xfrm>
            <a:off x="838200" y="-1"/>
            <a:ext cx="10515600" cy="1216025"/>
          </a:xfrm>
          <a:noFill/>
        </p:spPr>
        <p:txBody>
          <a:bodyPr lIns="0" rIns="0">
            <a:normAutofit/>
          </a:bodyPr>
          <a:lstStyle>
            <a:lvl1pPr algn="r">
              <a:defRPr sz="3600">
                <a:solidFill>
                  <a:schemeClr val="bg1"/>
                </a:solidFill>
              </a:defRPr>
            </a:lvl1pPr>
          </a:lstStyle>
          <a:p>
            <a:r>
              <a:rPr lang="en-US"/>
              <a:t>Click to edit Master title style</a:t>
            </a:r>
          </a:p>
        </p:txBody>
      </p:sp>
    </p:spTree>
    <p:custDataLst>
      <p:tags r:id="rId1"/>
    </p:custDataLst>
    <p:extLst>
      <p:ext uri="{BB962C8B-B14F-4D97-AF65-F5344CB8AC3E}">
        <p14:creationId xmlns:p14="http://schemas.microsoft.com/office/powerpoint/2010/main" val="184855367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Poll Answer Slides">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644EBFED-01EB-7F3E-15BD-96BDC045AFCF}"/>
              </a:ext>
            </a:extLst>
          </p:cNvPr>
          <p:cNvSpPr>
            <a:spLocks noGrp="1"/>
          </p:cNvSpPr>
          <p:nvPr>
            <p:ph type="dt" sz="half" idx="10"/>
          </p:nvPr>
        </p:nvSpPr>
        <p:spPr/>
        <p:txBody>
          <a:bodyPr/>
          <a:lstStyle/>
          <a:p>
            <a:fld id="{01762F06-7A3D-43D1-BDDC-05D8A4A6AAE9}" type="datetime1">
              <a:rPr lang="en-US" smtClean="0"/>
              <a:t>8/3/2026</a:t>
            </a:fld>
            <a:endParaRPr lang="en-US"/>
          </a:p>
        </p:txBody>
      </p:sp>
      <p:sp>
        <p:nvSpPr>
          <p:cNvPr id="4" name="Footer Placeholder 3">
            <a:extLst>
              <a:ext uri="{FF2B5EF4-FFF2-40B4-BE49-F238E27FC236}">
                <a16:creationId xmlns:a16="http://schemas.microsoft.com/office/drawing/2014/main" id="{09A39B4C-C74B-B8EE-132D-D0442ABF8316}"/>
              </a:ext>
            </a:extLst>
          </p:cNvPr>
          <p:cNvSpPr>
            <a:spLocks noGrp="1"/>
          </p:cNvSpPr>
          <p:nvPr>
            <p:ph type="ftr" sz="quarter" idx="11"/>
          </p:nvPr>
        </p:nvSpPr>
        <p:spPr/>
        <p:txBody>
          <a:bodyPr/>
          <a:lstStyle/>
          <a:p>
            <a:r>
              <a:rPr lang="en-US"/>
              <a:t>Optional Tagline Goes Here </a:t>
            </a:r>
            <a:r>
              <a:rPr lang="en-US">
                <a:solidFill>
                  <a:schemeClr val="accent1"/>
                </a:solidFill>
              </a:rPr>
              <a:t>|</a:t>
            </a:r>
            <a:r>
              <a:rPr lang="en-US"/>
              <a:t> mn.gov/websiteurl</a:t>
            </a:r>
          </a:p>
        </p:txBody>
      </p:sp>
      <p:sp>
        <p:nvSpPr>
          <p:cNvPr id="5" name="Slide Number Placeholder 4">
            <a:extLst>
              <a:ext uri="{FF2B5EF4-FFF2-40B4-BE49-F238E27FC236}">
                <a16:creationId xmlns:a16="http://schemas.microsoft.com/office/drawing/2014/main" id="{62F237AF-9909-26B5-835F-C863A29A468E}"/>
              </a:ext>
            </a:extLst>
          </p:cNvPr>
          <p:cNvSpPr>
            <a:spLocks noGrp="1"/>
          </p:cNvSpPr>
          <p:nvPr>
            <p:ph type="sldNum" sz="quarter" idx="12"/>
          </p:nvPr>
        </p:nvSpPr>
        <p:spPr/>
        <p:txBody>
          <a:bodyPr/>
          <a:lstStyle/>
          <a:p>
            <a:fld id="{48F63A3B-78C7-47BE-AE5E-E10140E04643}" type="slidenum">
              <a:rPr lang="en-US" smtClean="0"/>
              <a:pPr/>
              <a:t>‹#›</a:t>
            </a:fld>
            <a:endParaRPr lang="en-US"/>
          </a:p>
        </p:txBody>
      </p:sp>
      <p:sp>
        <p:nvSpPr>
          <p:cNvPr id="7" name="Content Placeholder 6">
            <a:extLst>
              <a:ext uri="{FF2B5EF4-FFF2-40B4-BE49-F238E27FC236}">
                <a16:creationId xmlns:a16="http://schemas.microsoft.com/office/drawing/2014/main" id="{BC41AC98-82A3-C96C-AD5F-F983048C6F67}"/>
              </a:ext>
            </a:extLst>
          </p:cNvPr>
          <p:cNvSpPr>
            <a:spLocks noGrp="1"/>
          </p:cNvSpPr>
          <p:nvPr>
            <p:ph sz="quarter" idx="13"/>
          </p:nvPr>
        </p:nvSpPr>
        <p:spPr>
          <a:xfrm>
            <a:off x="449263" y="1844675"/>
            <a:ext cx="2646362" cy="38338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6">
            <a:extLst>
              <a:ext uri="{FF2B5EF4-FFF2-40B4-BE49-F238E27FC236}">
                <a16:creationId xmlns:a16="http://schemas.microsoft.com/office/drawing/2014/main" id="{BD0D2845-718F-F2F6-DB28-BB89E3740823}"/>
              </a:ext>
            </a:extLst>
          </p:cNvPr>
          <p:cNvSpPr>
            <a:spLocks noGrp="1"/>
          </p:cNvSpPr>
          <p:nvPr>
            <p:ph sz="quarter" idx="14"/>
          </p:nvPr>
        </p:nvSpPr>
        <p:spPr>
          <a:xfrm>
            <a:off x="3302177" y="1852529"/>
            <a:ext cx="2646362" cy="38338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6">
            <a:extLst>
              <a:ext uri="{FF2B5EF4-FFF2-40B4-BE49-F238E27FC236}">
                <a16:creationId xmlns:a16="http://schemas.microsoft.com/office/drawing/2014/main" id="{D8D51E08-5DD4-E23A-3832-8AC7EF4F4299}"/>
              </a:ext>
            </a:extLst>
          </p:cNvPr>
          <p:cNvSpPr>
            <a:spLocks noGrp="1"/>
          </p:cNvSpPr>
          <p:nvPr>
            <p:ph sz="quarter" idx="15"/>
          </p:nvPr>
        </p:nvSpPr>
        <p:spPr>
          <a:xfrm>
            <a:off x="6096000" y="1852529"/>
            <a:ext cx="2646362" cy="38338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6">
            <a:extLst>
              <a:ext uri="{FF2B5EF4-FFF2-40B4-BE49-F238E27FC236}">
                <a16:creationId xmlns:a16="http://schemas.microsoft.com/office/drawing/2014/main" id="{D20815A7-3729-0780-A9B0-50EBCEB7D480}"/>
              </a:ext>
            </a:extLst>
          </p:cNvPr>
          <p:cNvSpPr>
            <a:spLocks noGrp="1"/>
          </p:cNvSpPr>
          <p:nvPr>
            <p:ph sz="quarter" idx="16"/>
          </p:nvPr>
        </p:nvSpPr>
        <p:spPr>
          <a:xfrm>
            <a:off x="8913678" y="1844674"/>
            <a:ext cx="2646362" cy="38338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Rectangle 1">
            <a:extLst>
              <a:ext uri="{FF2B5EF4-FFF2-40B4-BE49-F238E27FC236}">
                <a16:creationId xmlns:a16="http://schemas.microsoft.com/office/drawing/2014/main" id="{D1B12A6A-16FF-06DC-22E8-28F4D05D23D6}"/>
              </a:ext>
            </a:extLst>
          </p:cNvPr>
          <p:cNvSpPr/>
          <p:nvPr userDrawn="1"/>
        </p:nvSpPr>
        <p:spPr bwMode="black">
          <a:xfrm>
            <a:off x="0" y="-128"/>
            <a:ext cx="12188952" cy="12161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12" name="Rectangle 14">
            <a:extLst>
              <a:ext uri="{FF2B5EF4-FFF2-40B4-BE49-F238E27FC236}">
                <a16:creationId xmlns:a16="http://schemas.microsoft.com/office/drawing/2014/main" id="{C0C6CF32-366F-4B73-F143-5B8BC084D1D8}"/>
              </a:ext>
            </a:extLst>
          </p:cNvPr>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Title 2">
            <a:extLst>
              <a:ext uri="{FF2B5EF4-FFF2-40B4-BE49-F238E27FC236}">
                <a16:creationId xmlns:a16="http://schemas.microsoft.com/office/drawing/2014/main" id="{DC54A2D6-2808-DB6D-6FC8-50FAEB20AA6D}"/>
              </a:ext>
            </a:extLst>
          </p:cNvPr>
          <p:cNvSpPr>
            <a:spLocks noGrp="1"/>
          </p:cNvSpPr>
          <p:nvPr>
            <p:ph type="title"/>
          </p:nvPr>
        </p:nvSpPr>
        <p:spPr bwMode="white">
          <a:xfrm>
            <a:off x="838200" y="-1"/>
            <a:ext cx="10515600" cy="1216025"/>
          </a:xfrm>
          <a:noFill/>
        </p:spPr>
        <p:txBody>
          <a:bodyPr lIns="0" rIns="0">
            <a:normAutofit/>
          </a:bodyPr>
          <a:lstStyle>
            <a:lvl1pPr algn="r">
              <a:defRPr sz="3600">
                <a:solidFill>
                  <a:schemeClr val="bg1"/>
                </a:solidFill>
              </a:defRPr>
            </a:lvl1pPr>
          </a:lstStyle>
          <a:p>
            <a:r>
              <a:rPr lang="en-US"/>
              <a:t>Click to edit Master title style</a:t>
            </a:r>
          </a:p>
        </p:txBody>
      </p:sp>
      <p:sp>
        <p:nvSpPr>
          <p:cNvPr id="2" name="Content Placeholder 6">
            <a:extLst>
              <a:ext uri="{FF2B5EF4-FFF2-40B4-BE49-F238E27FC236}">
                <a16:creationId xmlns:a16="http://schemas.microsoft.com/office/drawing/2014/main" id="{45A48BFF-2298-C718-A4D2-68111BCD7920}"/>
              </a:ext>
            </a:extLst>
          </p:cNvPr>
          <p:cNvSpPr>
            <a:spLocks noGrp="1"/>
          </p:cNvSpPr>
          <p:nvPr>
            <p:ph sz="quarter" idx="17"/>
          </p:nvPr>
        </p:nvSpPr>
        <p:spPr>
          <a:xfrm>
            <a:off x="449263" y="5388725"/>
            <a:ext cx="2646362" cy="6286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6">
            <a:extLst>
              <a:ext uri="{FF2B5EF4-FFF2-40B4-BE49-F238E27FC236}">
                <a16:creationId xmlns:a16="http://schemas.microsoft.com/office/drawing/2014/main" id="{76B3CC2E-011B-0C1F-5189-F4E18F48A896}"/>
              </a:ext>
            </a:extLst>
          </p:cNvPr>
          <p:cNvSpPr>
            <a:spLocks noGrp="1"/>
          </p:cNvSpPr>
          <p:nvPr>
            <p:ph sz="quarter" idx="18"/>
          </p:nvPr>
        </p:nvSpPr>
        <p:spPr>
          <a:xfrm>
            <a:off x="3302177" y="5388725"/>
            <a:ext cx="2646362" cy="6286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6">
            <a:extLst>
              <a:ext uri="{FF2B5EF4-FFF2-40B4-BE49-F238E27FC236}">
                <a16:creationId xmlns:a16="http://schemas.microsoft.com/office/drawing/2014/main" id="{1DBE9F7A-7168-0B40-E40E-8CBBC8CC7B49}"/>
              </a:ext>
            </a:extLst>
          </p:cNvPr>
          <p:cNvSpPr>
            <a:spLocks noGrp="1"/>
          </p:cNvSpPr>
          <p:nvPr>
            <p:ph sz="quarter" idx="19"/>
          </p:nvPr>
        </p:nvSpPr>
        <p:spPr>
          <a:xfrm>
            <a:off x="6096000" y="5406717"/>
            <a:ext cx="2646362" cy="6286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6">
            <a:extLst>
              <a:ext uri="{FF2B5EF4-FFF2-40B4-BE49-F238E27FC236}">
                <a16:creationId xmlns:a16="http://schemas.microsoft.com/office/drawing/2014/main" id="{8A076B4D-89B4-3C8C-3823-7B234F7A7AAE}"/>
              </a:ext>
            </a:extLst>
          </p:cNvPr>
          <p:cNvSpPr>
            <a:spLocks noGrp="1"/>
          </p:cNvSpPr>
          <p:nvPr>
            <p:ph sz="quarter" idx="20"/>
          </p:nvPr>
        </p:nvSpPr>
        <p:spPr>
          <a:xfrm>
            <a:off x="8913678" y="5406716"/>
            <a:ext cx="2646362" cy="6286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ustDataLst>
      <p:tags r:id="rId1"/>
    </p:custDataLst>
    <p:extLst>
      <p:ext uri="{BB962C8B-B14F-4D97-AF65-F5344CB8AC3E}">
        <p14:creationId xmlns:p14="http://schemas.microsoft.com/office/powerpoint/2010/main" val="320406985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19B52-AAC5-F9EC-30DA-5A3AF2EDBF7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AF5458E-7438-BFF6-9E36-C31CF1796C09}"/>
              </a:ext>
            </a:extLst>
          </p:cNvPr>
          <p:cNvSpPr>
            <a:spLocks noGrp="1"/>
          </p:cNvSpPr>
          <p:nvPr>
            <p:ph type="dt" sz="half" idx="10"/>
          </p:nvPr>
        </p:nvSpPr>
        <p:spPr/>
        <p:txBody>
          <a:bodyPr/>
          <a:lstStyle/>
          <a:p>
            <a:fld id="{01762F06-7A3D-43D1-BDDC-05D8A4A6AAE9}" type="datetime1">
              <a:rPr lang="en-US" smtClean="0"/>
              <a:t>8/3/2026</a:t>
            </a:fld>
            <a:endParaRPr lang="en-US"/>
          </a:p>
        </p:txBody>
      </p:sp>
      <p:sp>
        <p:nvSpPr>
          <p:cNvPr id="4" name="Footer Placeholder 3">
            <a:extLst>
              <a:ext uri="{FF2B5EF4-FFF2-40B4-BE49-F238E27FC236}">
                <a16:creationId xmlns:a16="http://schemas.microsoft.com/office/drawing/2014/main" id="{B81A9C2E-27D1-FCEB-527F-FE90F088CA1E}"/>
              </a:ext>
            </a:extLst>
          </p:cNvPr>
          <p:cNvSpPr>
            <a:spLocks noGrp="1"/>
          </p:cNvSpPr>
          <p:nvPr>
            <p:ph type="ftr" sz="quarter" idx="11"/>
          </p:nvPr>
        </p:nvSpPr>
        <p:spPr/>
        <p:txBody>
          <a:bodyPr/>
          <a:lstStyle/>
          <a:p>
            <a:r>
              <a:rPr lang="en-US"/>
              <a:t>Optional Tagline Goes Here </a:t>
            </a:r>
            <a:r>
              <a:rPr lang="en-US">
                <a:solidFill>
                  <a:schemeClr val="accent1"/>
                </a:solidFill>
              </a:rPr>
              <a:t>|</a:t>
            </a:r>
            <a:r>
              <a:rPr lang="en-US"/>
              <a:t> mn.gov/websiteurl</a:t>
            </a:r>
          </a:p>
        </p:txBody>
      </p:sp>
      <p:sp>
        <p:nvSpPr>
          <p:cNvPr id="5" name="Slide Number Placeholder 4">
            <a:extLst>
              <a:ext uri="{FF2B5EF4-FFF2-40B4-BE49-F238E27FC236}">
                <a16:creationId xmlns:a16="http://schemas.microsoft.com/office/drawing/2014/main" id="{D348A388-DBD6-43EA-738D-53AF29722D98}"/>
              </a:ext>
            </a:extLst>
          </p:cNvPr>
          <p:cNvSpPr>
            <a:spLocks noGrp="1"/>
          </p:cNvSpPr>
          <p:nvPr>
            <p:ph type="sldNum" sz="quarter" idx="12"/>
          </p:nvPr>
        </p:nvSpPr>
        <p:spPr/>
        <p:txBody>
          <a:bodyPr/>
          <a:lstStyle/>
          <a:p>
            <a:fld id="{48F63A3B-78C7-47BE-AE5E-E10140E04643}" type="slidenum">
              <a:rPr lang="en-US" smtClean="0"/>
              <a:pPr/>
              <a:t>‹#›</a:t>
            </a:fld>
            <a:endParaRPr lang="en-US"/>
          </a:p>
        </p:txBody>
      </p:sp>
      <p:sp>
        <p:nvSpPr>
          <p:cNvPr id="7" name="Content Placeholder 6">
            <a:extLst>
              <a:ext uri="{FF2B5EF4-FFF2-40B4-BE49-F238E27FC236}">
                <a16:creationId xmlns:a16="http://schemas.microsoft.com/office/drawing/2014/main" id="{ABB25DF8-BCD7-729D-CF6C-2C4C64474656}"/>
              </a:ext>
            </a:extLst>
          </p:cNvPr>
          <p:cNvSpPr>
            <a:spLocks noGrp="1"/>
          </p:cNvSpPr>
          <p:nvPr>
            <p:ph sz="quarter" idx="13"/>
          </p:nvPr>
        </p:nvSpPr>
        <p:spPr>
          <a:xfrm>
            <a:off x="593725" y="1379538"/>
            <a:ext cx="4283075" cy="41227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6">
            <a:extLst>
              <a:ext uri="{FF2B5EF4-FFF2-40B4-BE49-F238E27FC236}">
                <a16:creationId xmlns:a16="http://schemas.microsoft.com/office/drawing/2014/main" id="{18E471B7-AAEE-F089-6EE0-ED2C9BE5B9C5}"/>
              </a:ext>
            </a:extLst>
          </p:cNvPr>
          <p:cNvSpPr>
            <a:spLocks noGrp="1"/>
          </p:cNvSpPr>
          <p:nvPr>
            <p:ph sz="quarter" idx="14"/>
          </p:nvPr>
        </p:nvSpPr>
        <p:spPr>
          <a:xfrm>
            <a:off x="5538371" y="1027906"/>
            <a:ext cx="2001420" cy="18567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6">
            <a:extLst>
              <a:ext uri="{FF2B5EF4-FFF2-40B4-BE49-F238E27FC236}">
                <a16:creationId xmlns:a16="http://schemas.microsoft.com/office/drawing/2014/main" id="{8CE71E32-BE48-CDD1-A2B7-168411E8C65E}"/>
              </a:ext>
            </a:extLst>
          </p:cNvPr>
          <p:cNvSpPr>
            <a:spLocks noGrp="1"/>
          </p:cNvSpPr>
          <p:nvPr>
            <p:ph sz="quarter" idx="15"/>
          </p:nvPr>
        </p:nvSpPr>
        <p:spPr>
          <a:xfrm>
            <a:off x="8621046" y="1724338"/>
            <a:ext cx="2001420" cy="18567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6">
            <a:extLst>
              <a:ext uri="{FF2B5EF4-FFF2-40B4-BE49-F238E27FC236}">
                <a16:creationId xmlns:a16="http://schemas.microsoft.com/office/drawing/2014/main" id="{E131E602-32E8-A8F2-0597-1DCBC001B080}"/>
              </a:ext>
            </a:extLst>
          </p:cNvPr>
          <p:cNvSpPr>
            <a:spLocks noGrp="1"/>
          </p:cNvSpPr>
          <p:nvPr>
            <p:ph sz="quarter" idx="16"/>
          </p:nvPr>
        </p:nvSpPr>
        <p:spPr>
          <a:xfrm>
            <a:off x="6314492" y="3581044"/>
            <a:ext cx="2001420" cy="18567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ustDataLst>
      <p:tags r:id="rId1"/>
    </p:custDataLst>
    <p:extLst>
      <p:ext uri="{BB962C8B-B14F-4D97-AF65-F5344CB8AC3E}">
        <p14:creationId xmlns:p14="http://schemas.microsoft.com/office/powerpoint/2010/main" val="220832817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Icons (3-Up Vertical)">
    <p:spTree>
      <p:nvGrpSpPr>
        <p:cNvPr id="1" name=""/>
        <p:cNvGrpSpPr/>
        <p:nvPr/>
      </p:nvGrpSpPr>
      <p:grpSpPr>
        <a:xfrm>
          <a:off x="0" y="0"/>
          <a:ext cx="0" cy="0"/>
          <a:chOff x="0" y="0"/>
          <a:chExt cx="0" cy="0"/>
        </a:xfrm>
      </p:grpSpPr>
      <p:sp>
        <p:nvSpPr>
          <p:cNvPr id="18" name="Rectangle 1"/>
          <p:cNvSpPr/>
          <p:nvPr userDrawn="1"/>
        </p:nvSpPr>
        <p:spPr bwMode="black">
          <a:xfrm>
            <a:off x="0" y="-128"/>
            <a:ext cx="12188952" cy="12161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17" name="Title 2"/>
          <p:cNvSpPr>
            <a:spLocks noGrp="1"/>
          </p:cNvSpPr>
          <p:nvPr>
            <p:ph type="title"/>
          </p:nvPr>
        </p:nvSpPr>
        <p:spPr bwMode="white">
          <a:xfrm>
            <a:off x="838200" y="-1"/>
            <a:ext cx="10515600" cy="1216025"/>
          </a:xfrm>
          <a:noFill/>
        </p:spPr>
        <p:txBody>
          <a:bodyPr lIns="0" rIns="0">
            <a:normAutofit/>
          </a:bodyPr>
          <a:lstStyle>
            <a:lvl1pPr algn="r">
              <a:defRPr sz="3600">
                <a:solidFill>
                  <a:schemeClr val="bg1"/>
                </a:solidFill>
              </a:defRPr>
            </a:lvl1pPr>
          </a:lstStyle>
          <a:p>
            <a:r>
              <a:rPr lang="en-US"/>
              <a:t>Click to edit Master title style</a:t>
            </a:r>
          </a:p>
        </p:txBody>
      </p:sp>
      <p:sp>
        <p:nvSpPr>
          <p:cNvPr id="6" name="Picture Placeholder 3"/>
          <p:cNvSpPr>
            <a:spLocks noGrp="1"/>
          </p:cNvSpPr>
          <p:nvPr>
            <p:ph type="pic" sz="quarter" idx="13" hasCustomPrompt="1"/>
          </p:nvPr>
        </p:nvSpPr>
        <p:spPr bwMode="gray">
          <a:xfrm>
            <a:off x="1697855" y="1981899"/>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a:t>Click Icon to add picture</a:t>
            </a:r>
          </a:p>
        </p:txBody>
      </p:sp>
      <p:sp>
        <p:nvSpPr>
          <p:cNvPr id="7" name="Text Placeholder 4"/>
          <p:cNvSpPr>
            <a:spLocks noGrp="1"/>
          </p:cNvSpPr>
          <p:nvPr>
            <p:ph type="body" sz="quarter" idx="15" hasCustomPrompt="1"/>
          </p:nvPr>
        </p:nvSpPr>
        <p:spPr bwMode="black">
          <a:xfrm>
            <a:off x="1473242" y="4345146"/>
            <a:ext cx="2542477" cy="1623853"/>
          </a:xfrm>
        </p:spPr>
        <p:txBody>
          <a:bodyPr>
            <a:normAutofit/>
          </a:bodyPr>
          <a:lstStyle>
            <a:lvl1pPr marL="0" indent="0" algn="ctr">
              <a:lnSpc>
                <a:spcPct val="100000"/>
              </a:lnSpc>
              <a:spcBef>
                <a:spcPts val="0"/>
              </a:spcBef>
              <a:buNone/>
              <a:defRPr sz="1800" b="0">
                <a:solidFill>
                  <a:schemeClr val="tx2"/>
                </a:solidFill>
              </a:defRPr>
            </a:lvl1pPr>
          </a:lstStyle>
          <a:p>
            <a:pPr lvl="0"/>
            <a:r>
              <a:rPr lang="en-US"/>
              <a:t>Click to edit text</a:t>
            </a:r>
          </a:p>
        </p:txBody>
      </p:sp>
      <p:sp>
        <p:nvSpPr>
          <p:cNvPr id="10" name="Picture Placeholder 5"/>
          <p:cNvSpPr>
            <a:spLocks noGrp="1"/>
          </p:cNvSpPr>
          <p:nvPr>
            <p:ph type="pic" sz="quarter" idx="16" hasCustomPrompt="1"/>
          </p:nvPr>
        </p:nvSpPr>
        <p:spPr bwMode="gray">
          <a:xfrm>
            <a:off x="4936052" y="1967573"/>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a:t>Click Icon to add picture</a:t>
            </a:r>
          </a:p>
        </p:txBody>
      </p:sp>
      <p:sp>
        <p:nvSpPr>
          <p:cNvPr id="11" name="Text Placeholder 6"/>
          <p:cNvSpPr>
            <a:spLocks noGrp="1"/>
          </p:cNvSpPr>
          <p:nvPr>
            <p:ph type="body" sz="quarter" idx="17" hasCustomPrompt="1"/>
          </p:nvPr>
        </p:nvSpPr>
        <p:spPr bwMode="black">
          <a:xfrm>
            <a:off x="4712235" y="4345147"/>
            <a:ext cx="2542477" cy="1623852"/>
          </a:xfrm>
        </p:spPr>
        <p:txBody>
          <a:bodyPr>
            <a:normAutofit/>
          </a:bodyPr>
          <a:lstStyle>
            <a:lvl1pPr marL="0" indent="0" algn="ctr">
              <a:lnSpc>
                <a:spcPct val="100000"/>
              </a:lnSpc>
              <a:spcBef>
                <a:spcPts val="0"/>
              </a:spcBef>
              <a:buNone/>
              <a:defRPr sz="1800" b="0">
                <a:solidFill>
                  <a:schemeClr val="tx2"/>
                </a:solidFill>
              </a:defRPr>
            </a:lvl1pPr>
          </a:lstStyle>
          <a:p>
            <a:pPr lvl="0"/>
            <a:r>
              <a:rPr lang="en-US"/>
              <a:t>Click to edit text</a:t>
            </a:r>
          </a:p>
        </p:txBody>
      </p:sp>
      <p:sp>
        <p:nvSpPr>
          <p:cNvPr id="12" name="Picture Placeholder 7"/>
          <p:cNvSpPr>
            <a:spLocks noGrp="1"/>
          </p:cNvSpPr>
          <p:nvPr>
            <p:ph type="pic" sz="quarter" idx="18" hasCustomPrompt="1"/>
          </p:nvPr>
        </p:nvSpPr>
        <p:spPr bwMode="gray">
          <a:xfrm>
            <a:off x="8174249" y="1967573"/>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a:t>Click Icon to add picture</a:t>
            </a:r>
          </a:p>
        </p:txBody>
      </p:sp>
      <p:sp>
        <p:nvSpPr>
          <p:cNvPr id="13" name="Text Placeholder 8"/>
          <p:cNvSpPr>
            <a:spLocks noGrp="1"/>
          </p:cNvSpPr>
          <p:nvPr>
            <p:ph type="body" sz="quarter" idx="19" hasCustomPrompt="1"/>
          </p:nvPr>
        </p:nvSpPr>
        <p:spPr bwMode="black">
          <a:xfrm>
            <a:off x="7949636" y="4345147"/>
            <a:ext cx="2542477" cy="1623852"/>
          </a:xfrm>
        </p:spPr>
        <p:txBody>
          <a:bodyPr>
            <a:normAutofit/>
          </a:bodyPr>
          <a:lstStyle>
            <a:lvl1pPr marL="0" indent="0" algn="ctr">
              <a:lnSpc>
                <a:spcPct val="100000"/>
              </a:lnSpc>
              <a:spcBef>
                <a:spcPts val="0"/>
              </a:spcBef>
              <a:buNone/>
              <a:defRPr sz="1800" b="0">
                <a:solidFill>
                  <a:schemeClr val="tx2"/>
                </a:solidFill>
              </a:defRPr>
            </a:lvl1pPr>
          </a:lstStyle>
          <a:p>
            <a:pPr lvl="0"/>
            <a:r>
              <a:rPr lang="en-US"/>
              <a:t>Click to edit text</a:t>
            </a:r>
          </a:p>
        </p:txBody>
      </p:sp>
      <p:sp>
        <p:nvSpPr>
          <p:cNvPr id="3" name="Date Placeholder 9"/>
          <p:cNvSpPr>
            <a:spLocks noGrp="1"/>
          </p:cNvSpPr>
          <p:nvPr>
            <p:ph type="dt" sz="half" idx="10"/>
          </p:nvPr>
        </p:nvSpPr>
        <p:spPr bwMode="black"/>
        <p:txBody>
          <a:bodyPr/>
          <a:lstStyle/>
          <a:p>
            <a:fld id="{2E82D118-D21D-4273-864D-C4859345EAD7}" type="datetime1">
              <a:rPr lang="en-US" smtClean="0"/>
              <a:t>8/3/2026</a:t>
            </a:fld>
            <a:endParaRPr lang="en-US"/>
          </a:p>
        </p:txBody>
      </p:sp>
      <p:sp>
        <p:nvSpPr>
          <p:cNvPr id="20" name="Footer Placeholder 10"/>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a:t>Optional Tagline Goes Here </a:t>
            </a:r>
            <a:r>
              <a:rPr lang="en-US">
                <a:solidFill>
                  <a:schemeClr val="accent1"/>
                </a:solidFill>
              </a:rPr>
              <a:t>|</a:t>
            </a:r>
            <a:r>
              <a:rPr lang="en-US"/>
              <a:t> mn.gov/</a:t>
            </a:r>
            <a:r>
              <a:rPr lang="en-US" err="1"/>
              <a:t>websiteurl</a:t>
            </a:r>
            <a:endParaRPr lang="en-US"/>
          </a:p>
        </p:txBody>
      </p:sp>
      <p:sp>
        <p:nvSpPr>
          <p:cNvPr id="5" name="Slide Number Placeholder 11"/>
          <p:cNvSpPr>
            <a:spLocks noGrp="1"/>
          </p:cNvSpPr>
          <p:nvPr>
            <p:ph type="sldNum" sz="quarter" idx="12"/>
          </p:nvPr>
        </p:nvSpPr>
        <p:spPr bwMode="black"/>
        <p:txBody>
          <a:bodyPr/>
          <a:lstStyle/>
          <a:p>
            <a:fld id="{48F63A3B-78C7-47BE-AE5E-E10140E04643}" type="slidenum">
              <a:rPr lang="en-US" smtClean="0"/>
              <a:t>‹#›</a:t>
            </a:fld>
            <a:endParaRPr lang="en-US"/>
          </a:p>
        </p:txBody>
      </p:sp>
      <p:sp>
        <p:nvSpPr>
          <p:cNvPr id="19" name="Rectangle 12"/>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custDataLst>
      <p:tags r:id="rId1"/>
    </p:custDataLst>
    <p:extLst>
      <p:ext uri="{BB962C8B-B14F-4D97-AF65-F5344CB8AC3E}">
        <p14:creationId xmlns:p14="http://schemas.microsoft.com/office/powerpoint/2010/main" val="258943687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5 content areas">
    <p:spTree>
      <p:nvGrpSpPr>
        <p:cNvPr id="1" name=""/>
        <p:cNvGrpSpPr/>
        <p:nvPr/>
      </p:nvGrpSpPr>
      <p:grpSpPr>
        <a:xfrm>
          <a:off x="0" y="0"/>
          <a:ext cx="0" cy="0"/>
          <a:chOff x="0" y="0"/>
          <a:chExt cx="0" cy="0"/>
        </a:xfrm>
      </p:grpSpPr>
      <p:sp>
        <p:nvSpPr>
          <p:cNvPr id="18" name="Rectangle 1"/>
          <p:cNvSpPr/>
          <p:nvPr userDrawn="1"/>
        </p:nvSpPr>
        <p:spPr bwMode="black">
          <a:xfrm>
            <a:off x="0" y="-128"/>
            <a:ext cx="12188952" cy="12161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17" name="Title 2"/>
          <p:cNvSpPr>
            <a:spLocks noGrp="1"/>
          </p:cNvSpPr>
          <p:nvPr>
            <p:ph type="title"/>
          </p:nvPr>
        </p:nvSpPr>
        <p:spPr bwMode="white">
          <a:xfrm>
            <a:off x="838200" y="-1"/>
            <a:ext cx="10515600" cy="1216025"/>
          </a:xfrm>
          <a:noFill/>
        </p:spPr>
        <p:txBody>
          <a:bodyPr lIns="0" rIns="0">
            <a:normAutofit/>
          </a:bodyPr>
          <a:lstStyle>
            <a:lvl1pPr algn="r">
              <a:defRPr sz="3600">
                <a:solidFill>
                  <a:schemeClr val="bg1"/>
                </a:solidFill>
              </a:defRPr>
            </a:lvl1pPr>
          </a:lstStyle>
          <a:p>
            <a:r>
              <a:rPr lang="en-US"/>
              <a:t>Click to edit Master title style</a:t>
            </a:r>
          </a:p>
        </p:txBody>
      </p:sp>
      <p:sp>
        <p:nvSpPr>
          <p:cNvPr id="3" name="Date Placeholder 9"/>
          <p:cNvSpPr>
            <a:spLocks noGrp="1"/>
          </p:cNvSpPr>
          <p:nvPr>
            <p:ph type="dt" sz="half" idx="10"/>
          </p:nvPr>
        </p:nvSpPr>
        <p:spPr bwMode="black"/>
        <p:txBody>
          <a:bodyPr/>
          <a:lstStyle/>
          <a:p>
            <a:fld id="{2E82D118-D21D-4273-864D-C4859345EAD7}" type="datetime1">
              <a:rPr lang="en-US" smtClean="0"/>
              <a:t>8/3/2026</a:t>
            </a:fld>
            <a:endParaRPr lang="en-US"/>
          </a:p>
        </p:txBody>
      </p:sp>
      <p:sp>
        <p:nvSpPr>
          <p:cNvPr id="20" name="Footer Placeholder 10"/>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a:t>Optional Tagline Goes Here </a:t>
            </a:r>
            <a:r>
              <a:rPr lang="en-US">
                <a:solidFill>
                  <a:schemeClr val="accent1"/>
                </a:solidFill>
              </a:rPr>
              <a:t>|</a:t>
            </a:r>
            <a:r>
              <a:rPr lang="en-US"/>
              <a:t> mn.gov/</a:t>
            </a:r>
            <a:r>
              <a:rPr lang="en-US" err="1"/>
              <a:t>websiteurl</a:t>
            </a:r>
            <a:endParaRPr lang="en-US"/>
          </a:p>
        </p:txBody>
      </p:sp>
      <p:sp>
        <p:nvSpPr>
          <p:cNvPr id="5" name="Slide Number Placeholder 11"/>
          <p:cNvSpPr>
            <a:spLocks noGrp="1"/>
          </p:cNvSpPr>
          <p:nvPr>
            <p:ph type="sldNum" sz="quarter" idx="12"/>
          </p:nvPr>
        </p:nvSpPr>
        <p:spPr bwMode="black"/>
        <p:txBody>
          <a:bodyPr/>
          <a:lstStyle/>
          <a:p>
            <a:fld id="{48F63A3B-78C7-47BE-AE5E-E10140E04643}" type="slidenum">
              <a:rPr lang="en-US" smtClean="0"/>
              <a:t>‹#›</a:t>
            </a:fld>
            <a:endParaRPr lang="en-US"/>
          </a:p>
        </p:txBody>
      </p:sp>
      <p:sp>
        <p:nvSpPr>
          <p:cNvPr id="19" name="Rectangle 12"/>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Content Placeholder 3">
            <a:extLst>
              <a:ext uri="{FF2B5EF4-FFF2-40B4-BE49-F238E27FC236}">
                <a16:creationId xmlns:a16="http://schemas.microsoft.com/office/drawing/2014/main" id="{EE758DA8-88F7-AB2C-13BF-DCA43195F114}"/>
              </a:ext>
            </a:extLst>
          </p:cNvPr>
          <p:cNvSpPr>
            <a:spLocks noGrp="1"/>
          </p:cNvSpPr>
          <p:nvPr>
            <p:ph sz="quarter" idx="13"/>
          </p:nvPr>
        </p:nvSpPr>
        <p:spPr>
          <a:xfrm>
            <a:off x="1802921" y="1661333"/>
            <a:ext cx="4044950" cy="12842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3">
            <a:extLst>
              <a:ext uri="{FF2B5EF4-FFF2-40B4-BE49-F238E27FC236}">
                <a16:creationId xmlns:a16="http://schemas.microsoft.com/office/drawing/2014/main" id="{EA7A124C-0CAD-A743-3F38-1CCAF79E72E0}"/>
              </a:ext>
            </a:extLst>
          </p:cNvPr>
          <p:cNvSpPr>
            <a:spLocks noGrp="1"/>
          </p:cNvSpPr>
          <p:nvPr>
            <p:ph sz="quarter" idx="14"/>
          </p:nvPr>
        </p:nvSpPr>
        <p:spPr>
          <a:xfrm>
            <a:off x="1802921" y="3078222"/>
            <a:ext cx="4044950" cy="12842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3">
            <a:extLst>
              <a:ext uri="{FF2B5EF4-FFF2-40B4-BE49-F238E27FC236}">
                <a16:creationId xmlns:a16="http://schemas.microsoft.com/office/drawing/2014/main" id="{E8D4A188-3C60-8263-B38F-422FBCAB9671}"/>
              </a:ext>
            </a:extLst>
          </p:cNvPr>
          <p:cNvSpPr>
            <a:spLocks noGrp="1"/>
          </p:cNvSpPr>
          <p:nvPr>
            <p:ph sz="quarter" idx="15"/>
          </p:nvPr>
        </p:nvSpPr>
        <p:spPr>
          <a:xfrm>
            <a:off x="6094476" y="3078222"/>
            <a:ext cx="4044950" cy="12842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3">
            <a:extLst>
              <a:ext uri="{FF2B5EF4-FFF2-40B4-BE49-F238E27FC236}">
                <a16:creationId xmlns:a16="http://schemas.microsoft.com/office/drawing/2014/main" id="{5A98F28D-1D77-749F-851B-85B15EBF542A}"/>
              </a:ext>
            </a:extLst>
          </p:cNvPr>
          <p:cNvSpPr>
            <a:spLocks noGrp="1"/>
          </p:cNvSpPr>
          <p:nvPr>
            <p:ph sz="quarter" idx="16"/>
          </p:nvPr>
        </p:nvSpPr>
        <p:spPr>
          <a:xfrm>
            <a:off x="6094476" y="1659473"/>
            <a:ext cx="4044950" cy="12842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15">
            <a:extLst>
              <a:ext uri="{FF2B5EF4-FFF2-40B4-BE49-F238E27FC236}">
                <a16:creationId xmlns:a16="http://schemas.microsoft.com/office/drawing/2014/main" id="{B2D5D660-CAD2-0853-33CD-53265C378C28}"/>
              </a:ext>
            </a:extLst>
          </p:cNvPr>
          <p:cNvSpPr>
            <a:spLocks noGrp="1"/>
          </p:cNvSpPr>
          <p:nvPr>
            <p:ph sz="quarter" idx="17"/>
          </p:nvPr>
        </p:nvSpPr>
        <p:spPr>
          <a:xfrm>
            <a:off x="1863725" y="4640263"/>
            <a:ext cx="8275638" cy="12842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ustDataLst>
      <p:tags r:id="rId1"/>
    </p:custDataLst>
    <p:extLst>
      <p:ext uri="{BB962C8B-B14F-4D97-AF65-F5344CB8AC3E}">
        <p14:creationId xmlns:p14="http://schemas.microsoft.com/office/powerpoint/2010/main" val="429402728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F31924-F168-547A-5BD6-A8EA5504A47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DD93096-9817-8687-01F7-0F8523DDD7CA}"/>
              </a:ext>
            </a:extLst>
          </p:cNvPr>
          <p:cNvSpPr>
            <a:spLocks noGrp="1"/>
          </p:cNvSpPr>
          <p:nvPr>
            <p:ph type="dt" sz="half" idx="10"/>
          </p:nvPr>
        </p:nvSpPr>
        <p:spPr/>
        <p:txBody>
          <a:bodyPr/>
          <a:lstStyle/>
          <a:p>
            <a:fld id="{01762F06-7A3D-43D1-BDDC-05D8A4A6AAE9}" type="datetime1">
              <a:rPr lang="en-US" smtClean="0"/>
              <a:t>8/3/2026</a:t>
            </a:fld>
            <a:endParaRPr lang="en-US"/>
          </a:p>
        </p:txBody>
      </p:sp>
      <p:sp>
        <p:nvSpPr>
          <p:cNvPr id="4" name="Footer Placeholder 3">
            <a:extLst>
              <a:ext uri="{FF2B5EF4-FFF2-40B4-BE49-F238E27FC236}">
                <a16:creationId xmlns:a16="http://schemas.microsoft.com/office/drawing/2014/main" id="{F8563AF4-2F7C-CDC0-8B45-9ED8874A6AB8}"/>
              </a:ext>
            </a:extLst>
          </p:cNvPr>
          <p:cNvSpPr>
            <a:spLocks noGrp="1"/>
          </p:cNvSpPr>
          <p:nvPr>
            <p:ph type="ftr" sz="quarter" idx="11"/>
          </p:nvPr>
        </p:nvSpPr>
        <p:spPr/>
        <p:txBody>
          <a:bodyPr/>
          <a:lstStyle/>
          <a:p>
            <a:r>
              <a:rPr lang="en-US"/>
              <a:t>Optional Tagline Goes Here </a:t>
            </a:r>
            <a:r>
              <a:rPr lang="en-US">
                <a:solidFill>
                  <a:schemeClr val="accent1"/>
                </a:solidFill>
              </a:rPr>
              <a:t>|</a:t>
            </a:r>
            <a:r>
              <a:rPr lang="en-US"/>
              <a:t> mn.gov/websiteurl</a:t>
            </a:r>
          </a:p>
        </p:txBody>
      </p:sp>
      <p:sp>
        <p:nvSpPr>
          <p:cNvPr id="5" name="Slide Number Placeholder 4">
            <a:extLst>
              <a:ext uri="{FF2B5EF4-FFF2-40B4-BE49-F238E27FC236}">
                <a16:creationId xmlns:a16="http://schemas.microsoft.com/office/drawing/2014/main" id="{B8B537FF-75D2-07F2-D885-53F6299AC964}"/>
              </a:ext>
            </a:extLst>
          </p:cNvPr>
          <p:cNvSpPr>
            <a:spLocks noGrp="1"/>
          </p:cNvSpPr>
          <p:nvPr>
            <p:ph type="sldNum" sz="quarter" idx="12"/>
          </p:nvPr>
        </p:nvSpPr>
        <p:spPr/>
        <p:txBody>
          <a:bodyPr/>
          <a:lstStyle/>
          <a:p>
            <a:fld id="{48F63A3B-78C7-47BE-AE5E-E10140E04643}" type="slidenum">
              <a:rPr lang="en-US" smtClean="0"/>
              <a:pPr/>
              <a:t>‹#›</a:t>
            </a:fld>
            <a:endParaRPr lang="en-US"/>
          </a:p>
        </p:txBody>
      </p:sp>
      <p:sp>
        <p:nvSpPr>
          <p:cNvPr id="7" name="Content Placeholder 6">
            <a:extLst>
              <a:ext uri="{FF2B5EF4-FFF2-40B4-BE49-F238E27FC236}">
                <a16:creationId xmlns:a16="http://schemas.microsoft.com/office/drawing/2014/main" id="{64645687-E372-A579-3110-F0C833A23F1F}"/>
              </a:ext>
            </a:extLst>
          </p:cNvPr>
          <p:cNvSpPr>
            <a:spLocks noGrp="1"/>
          </p:cNvSpPr>
          <p:nvPr>
            <p:ph sz="quarter" idx="13"/>
          </p:nvPr>
        </p:nvSpPr>
        <p:spPr>
          <a:xfrm>
            <a:off x="838200" y="1952625"/>
            <a:ext cx="2078038" cy="19891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6">
            <a:extLst>
              <a:ext uri="{FF2B5EF4-FFF2-40B4-BE49-F238E27FC236}">
                <a16:creationId xmlns:a16="http://schemas.microsoft.com/office/drawing/2014/main" id="{04E57443-B38A-7513-8E30-2D7E05C97CAE}"/>
              </a:ext>
            </a:extLst>
          </p:cNvPr>
          <p:cNvSpPr>
            <a:spLocks noGrp="1"/>
          </p:cNvSpPr>
          <p:nvPr>
            <p:ph sz="quarter" idx="14"/>
          </p:nvPr>
        </p:nvSpPr>
        <p:spPr>
          <a:xfrm>
            <a:off x="3194221" y="3429000"/>
            <a:ext cx="2078038" cy="19891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6">
            <a:extLst>
              <a:ext uri="{FF2B5EF4-FFF2-40B4-BE49-F238E27FC236}">
                <a16:creationId xmlns:a16="http://schemas.microsoft.com/office/drawing/2014/main" id="{067913DB-8CEA-4790-57CD-060725E07874}"/>
              </a:ext>
            </a:extLst>
          </p:cNvPr>
          <p:cNvSpPr>
            <a:spLocks noGrp="1"/>
          </p:cNvSpPr>
          <p:nvPr>
            <p:ph sz="quarter" idx="15"/>
          </p:nvPr>
        </p:nvSpPr>
        <p:spPr>
          <a:xfrm>
            <a:off x="5550243" y="1952625"/>
            <a:ext cx="2078038" cy="19891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ustDataLst>
      <p:tags r:id="rId1"/>
    </p:custDataLst>
    <p:extLst>
      <p:ext uri="{BB962C8B-B14F-4D97-AF65-F5344CB8AC3E}">
        <p14:creationId xmlns:p14="http://schemas.microsoft.com/office/powerpoint/2010/main" val="20619746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1_Title and Content (Boxed)">
    <p:bg bwMode="auto">
      <p:bgPr>
        <a:solidFill>
          <a:srgbClr val="E8E8E8"/>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auto">
          <a:xfrm>
            <a:off x="0" y="-1"/>
            <a:ext cx="12192000" cy="1216025"/>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3" name="Content Placeholder 2"/>
          <p:cNvSpPr>
            <a:spLocks noGrp="1"/>
          </p:cNvSpPr>
          <p:nvPr>
            <p:ph idx="1"/>
          </p:nvPr>
        </p:nvSpPr>
        <p:spPr bwMode="auto">
          <a:xfrm>
            <a:off x="838200" y="1335281"/>
            <a:ext cx="10515600" cy="4841682"/>
          </a:xfrm>
          <a:solidFill>
            <a:schemeClr val="bg1"/>
          </a:solidFill>
        </p:spPr>
        <p:txBody>
          <a:bodyPr lIns="228600" tIns="548640" rIns="274320"/>
          <a:lstStyle>
            <a:lvl1pPr marL="342900" indent="-342900">
              <a:lnSpc>
                <a:spcPct val="100000"/>
              </a:lnSpc>
              <a:spcAft>
                <a:spcPts val="1000"/>
              </a:spcAft>
              <a:buClr>
                <a:schemeClr val="accent1"/>
              </a:buClr>
              <a:buFont typeface="Arial" panose="020B0604020202020204" pitchFamily="34" charset="0"/>
              <a:buChar char="•"/>
              <a:defRPr sz="2500"/>
            </a:lvl1pPr>
            <a:lvl2pPr marL="800100" indent="-342900">
              <a:lnSpc>
                <a:spcPct val="100000"/>
              </a:lnSpc>
              <a:spcAft>
                <a:spcPts val="1000"/>
              </a:spcAft>
              <a:buClr>
                <a:schemeClr val="accent1"/>
              </a:buClr>
              <a:buFont typeface="Arial" panose="020B0604020202020204" pitchFamily="34" charset="0"/>
              <a:buChar char="•"/>
              <a:defRPr sz="2100"/>
            </a:lvl2pPr>
            <a:lvl3pPr marL="1200150" indent="-285750">
              <a:lnSpc>
                <a:spcPct val="100000"/>
              </a:lnSpc>
              <a:spcAft>
                <a:spcPts val="1000"/>
              </a:spcAft>
              <a:buClr>
                <a:schemeClr val="accent1"/>
              </a:buClr>
              <a:buFont typeface="Arial" panose="020B0604020202020204" pitchFamily="34" charset="0"/>
              <a:buChar char="•"/>
              <a:defRPr sz="1700"/>
            </a:lvl3pPr>
            <a:lvl4pPr marL="1657350" indent="-285750">
              <a:lnSpc>
                <a:spcPct val="100000"/>
              </a:lnSpc>
              <a:spcAft>
                <a:spcPts val="1000"/>
              </a:spcAft>
              <a:buClr>
                <a:schemeClr val="accent1"/>
              </a:buClr>
              <a:buFont typeface="Arial" panose="020B0604020202020204" pitchFamily="34" charset="0"/>
              <a:buChar char="•"/>
              <a:defRPr sz="1700"/>
            </a:lvl4pPr>
            <a:lvl5pPr marL="2114550" indent="-285750">
              <a:lnSpc>
                <a:spcPct val="100000"/>
              </a:lnSpc>
              <a:spcAft>
                <a:spcPts val="1000"/>
              </a:spcAft>
              <a:buClr>
                <a:schemeClr val="accent1"/>
              </a:buClr>
              <a:buFont typeface="Arial" panose="020B0604020202020204" pitchFamily="34" charset="0"/>
              <a:buChar char="•"/>
              <a:defRPr sz="17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bwMode="black">
          <a:xfrm>
            <a:off x="838200" y="6356350"/>
            <a:ext cx="1358590" cy="365125"/>
          </a:xfrm>
          <a:prstGeom prst="rect">
            <a:avLst/>
          </a:prstGeom>
        </p:spPr>
        <p:txBody>
          <a:bodyPr/>
          <a:lstStyle>
            <a:lvl1pPr>
              <a:defRPr sz="1400"/>
            </a:lvl1pPr>
          </a:lstStyle>
          <a:p>
            <a:fld id="{D0F572C9-7141-40CA-BAF6-CEB1DEBAD357}" type="datetime1">
              <a:rPr lang="en-US" smtClean="0"/>
              <a:t>8/3/2026</a:t>
            </a:fld>
            <a:endParaRPr lang="en-US" dirty="0"/>
          </a:p>
        </p:txBody>
      </p:sp>
      <p:sp>
        <p:nvSpPr>
          <p:cNvPr id="11"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6" name="Slide Number Placeholder 5"/>
          <p:cNvSpPr>
            <a:spLocks noGrp="1"/>
          </p:cNvSpPr>
          <p:nvPr>
            <p:ph type="sldNum" sz="quarter" idx="12"/>
          </p:nvPr>
        </p:nvSpPr>
        <p:spPr bwMode="black"/>
        <p:txBody>
          <a:bodyPr/>
          <a:lstStyle/>
          <a:p>
            <a:fld id="{48F63A3B-78C7-47BE-AE5E-E10140E04643}" type="slidenum">
              <a:rPr lang="en-US" smtClean="0"/>
              <a:t>‹#›</a:t>
            </a:fld>
            <a:endParaRPr lang="en-US" dirty="0"/>
          </a:p>
        </p:txBody>
      </p:sp>
      <p:sp>
        <p:nvSpPr>
          <p:cNvPr id="9" name="Rectangle 8"/>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52383031"/>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Icons (4-Up Horizontal)">
    <p:spTree>
      <p:nvGrpSpPr>
        <p:cNvPr id="1" name=""/>
        <p:cNvGrpSpPr/>
        <p:nvPr/>
      </p:nvGrpSpPr>
      <p:grpSpPr>
        <a:xfrm>
          <a:off x="0" y="0"/>
          <a:ext cx="0" cy="0"/>
          <a:chOff x="0" y="0"/>
          <a:chExt cx="0" cy="0"/>
        </a:xfrm>
      </p:grpSpPr>
      <p:sp>
        <p:nvSpPr>
          <p:cNvPr id="24" name="Rectangle 1"/>
          <p:cNvSpPr/>
          <p:nvPr userDrawn="1"/>
        </p:nvSpPr>
        <p:spPr bwMode="black">
          <a:xfrm>
            <a:off x="0" y="-128"/>
            <a:ext cx="12188952" cy="12161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23" name="Title 2"/>
          <p:cNvSpPr>
            <a:spLocks noGrp="1"/>
          </p:cNvSpPr>
          <p:nvPr>
            <p:ph type="title"/>
          </p:nvPr>
        </p:nvSpPr>
        <p:spPr bwMode="white">
          <a:xfrm>
            <a:off x="838200" y="-1"/>
            <a:ext cx="10515600" cy="1216025"/>
          </a:xfrm>
          <a:noFill/>
        </p:spPr>
        <p:txBody>
          <a:bodyPr lIns="0" rIns="0">
            <a:normAutofit/>
          </a:bodyPr>
          <a:lstStyle>
            <a:lvl1pPr algn="r">
              <a:defRPr sz="3600">
                <a:solidFill>
                  <a:schemeClr val="bg1"/>
                </a:solidFill>
              </a:defRPr>
            </a:lvl1pPr>
          </a:lstStyle>
          <a:p>
            <a:r>
              <a:rPr lang="en-US"/>
              <a:t>Click to edit Master title style</a:t>
            </a:r>
          </a:p>
        </p:txBody>
      </p:sp>
      <p:sp>
        <p:nvSpPr>
          <p:cNvPr id="12" name="Picture Placeholder 3"/>
          <p:cNvSpPr>
            <a:spLocks noGrp="1"/>
          </p:cNvSpPr>
          <p:nvPr>
            <p:ph type="pic" sz="quarter" idx="13" hasCustomPrompt="1"/>
          </p:nvPr>
        </p:nvSpPr>
        <p:spPr bwMode="gray">
          <a:xfrm>
            <a:off x="806332" y="167477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a:t>Click Icon to add picture</a:t>
            </a:r>
          </a:p>
        </p:txBody>
      </p:sp>
      <p:sp>
        <p:nvSpPr>
          <p:cNvPr id="15" name="Text Placeholder 4"/>
          <p:cNvSpPr>
            <a:spLocks noGrp="1"/>
          </p:cNvSpPr>
          <p:nvPr>
            <p:ph type="body" sz="quarter" idx="16"/>
          </p:nvPr>
        </p:nvSpPr>
        <p:spPr bwMode="black">
          <a:xfrm>
            <a:off x="2876550" y="1674772"/>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Click to edit Master text styles</a:t>
            </a:r>
          </a:p>
        </p:txBody>
      </p:sp>
      <p:sp>
        <p:nvSpPr>
          <p:cNvPr id="13" name="Picture Placeholder 5"/>
          <p:cNvSpPr>
            <a:spLocks noGrp="1"/>
          </p:cNvSpPr>
          <p:nvPr>
            <p:ph type="pic" sz="quarter" idx="14" hasCustomPrompt="1"/>
          </p:nvPr>
        </p:nvSpPr>
        <p:spPr bwMode="gray">
          <a:xfrm>
            <a:off x="806331" y="393936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a:t>Click Icon to add picture</a:t>
            </a:r>
          </a:p>
        </p:txBody>
      </p:sp>
      <p:sp>
        <p:nvSpPr>
          <p:cNvPr id="14" name="Text Placeholder 6"/>
          <p:cNvSpPr>
            <a:spLocks noGrp="1"/>
          </p:cNvSpPr>
          <p:nvPr>
            <p:ph type="body" sz="quarter" idx="15"/>
          </p:nvPr>
        </p:nvSpPr>
        <p:spPr bwMode="black">
          <a:xfrm>
            <a:off x="2876550" y="3939361"/>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Click to edit Master text styles</a:t>
            </a:r>
          </a:p>
        </p:txBody>
      </p:sp>
      <p:sp>
        <p:nvSpPr>
          <p:cNvPr id="16" name="Picture Placeholder 7"/>
          <p:cNvSpPr>
            <a:spLocks noGrp="1"/>
          </p:cNvSpPr>
          <p:nvPr>
            <p:ph type="pic" sz="quarter" idx="17" hasCustomPrompt="1"/>
          </p:nvPr>
        </p:nvSpPr>
        <p:spPr bwMode="gray">
          <a:xfrm>
            <a:off x="6199805" y="167477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a:t>Click Icon to add picture</a:t>
            </a:r>
          </a:p>
        </p:txBody>
      </p:sp>
      <p:sp>
        <p:nvSpPr>
          <p:cNvPr id="17" name="Text Placeholder 8"/>
          <p:cNvSpPr>
            <a:spLocks noGrp="1"/>
          </p:cNvSpPr>
          <p:nvPr>
            <p:ph type="body" sz="quarter" idx="18"/>
          </p:nvPr>
        </p:nvSpPr>
        <p:spPr bwMode="black">
          <a:xfrm>
            <a:off x="8270023" y="1674772"/>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Click to edit Master text styles</a:t>
            </a:r>
          </a:p>
        </p:txBody>
      </p:sp>
      <p:sp>
        <p:nvSpPr>
          <p:cNvPr id="18" name="Picture Placeholder 9"/>
          <p:cNvSpPr>
            <a:spLocks noGrp="1"/>
          </p:cNvSpPr>
          <p:nvPr>
            <p:ph type="pic" sz="quarter" idx="19" hasCustomPrompt="1"/>
          </p:nvPr>
        </p:nvSpPr>
        <p:spPr bwMode="gray">
          <a:xfrm>
            <a:off x="6199805" y="393936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a:t>Click Icon to add picture</a:t>
            </a:r>
          </a:p>
        </p:txBody>
      </p:sp>
      <p:sp>
        <p:nvSpPr>
          <p:cNvPr id="19" name="Text Placeholder 10"/>
          <p:cNvSpPr>
            <a:spLocks noGrp="1"/>
          </p:cNvSpPr>
          <p:nvPr>
            <p:ph type="body" sz="quarter" idx="20"/>
          </p:nvPr>
        </p:nvSpPr>
        <p:spPr bwMode="black">
          <a:xfrm>
            <a:off x="8270023" y="3939360"/>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Click to edit Master text styles</a:t>
            </a:r>
          </a:p>
        </p:txBody>
      </p:sp>
      <p:sp>
        <p:nvSpPr>
          <p:cNvPr id="4" name="Date Placeholder 11"/>
          <p:cNvSpPr>
            <a:spLocks noGrp="1"/>
          </p:cNvSpPr>
          <p:nvPr>
            <p:ph type="dt" sz="half" idx="10"/>
          </p:nvPr>
        </p:nvSpPr>
        <p:spPr bwMode="black"/>
        <p:txBody>
          <a:bodyPr/>
          <a:lstStyle/>
          <a:p>
            <a:fld id="{1CDD850B-2960-43D0-BC8C-C23F68C16F4A}" type="datetime1">
              <a:rPr lang="en-US" smtClean="0"/>
              <a:t>8/3/2026</a:t>
            </a:fld>
            <a:endParaRPr lang="en-US"/>
          </a:p>
        </p:txBody>
      </p:sp>
      <p:sp>
        <p:nvSpPr>
          <p:cNvPr id="20" name="Footer Placeholder 12"/>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a:t>Optional Tagline Goes Here </a:t>
            </a:r>
            <a:r>
              <a:rPr lang="en-US">
                <a:solidFill>
                  <a:schemeClr val="accent1"/>
                </a:solidFill>
              </a:rPr>
              <a:t>|</a:t>
            </a:r>
            <a:r>
              <a:rPr lang="en-US"/>
              <a:t> mn.gov/</a:t>
            </a:r>
            <a:r>
              <a:rPr lang="en-US" err="1"/>
              <a:t>websiteurl</a:t>
            </a:r>
            <a:endParaRPr lang="en-US"/>
          </a:p>
        </p:txBody>
      </p:sp>
      <p:sp>
        <p:nvSpPr>
          <p:cNvPr id="6" name="Slide Number Placeholder 13"/>
          <p:cNvSpPr>
            <a:spLocks noGrp="1"/>
          </p:cNvSpPr>
          <p:nvPr>
            <p:ph type="sldNum" sz="quarter" idx="12"/>
          </p:nvPr>
        </p:nvSpPr>
        <p:spPr bwMode="black"/>
        <p:txBody>
          <a:bodyPr/>
          <a:lstStyle/>
          <a:p>
            <a:fld id="{48F63A3B-78C7-47BE-AE5E-E10140E04643}" type="slidenum">
              <a:rPr lang="en-US" smtClean="0"/>
              <a:t>‹#›</a:t>
            </a:fld>
            <a:endParaRPr lang="en-US"/>
          </a:p>
        </p:txBody>
      </p:sp>
      <p:sp>
        <p:nvSpPr>
          <p:cNvPr id="8" name="Rectangle 14"/>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custDataLst>
      <p:tags r:id="rId1"/>
    </p:custDataLst>
    <p:extLst>
      <p:ext uri="{BB962C8B-B14F-4D97-AF65-F5344CB8AC3E}">
        <p14:creationId xmlns:p14="http://schemas.microsoft.com/office/powerpoint/2010/main" val="105375571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Icons (2-Up Horizontal)">
    <p:spTree>
      <p:nvGrpSpPr>
        <p:cNvPr id="1" name=""/>
        <p:cNvGrpSpPr/>
        <p:nvPr/>
      </p:nvGrpSpPr>
      <p:grpSpPr>
        <a:xfrm>
          <a:off x="0" y="0"/>
          <a:ext cx="0" cy="0"/>
          <a:chOff x="0" y="0"/>
          <a:chExt cx="0" cy="0"/>
        </a:xfrm>
      </p:grpSpPr>
      <p:sp>
        <p:nvSpPr>
          <p:cNvPr id="18" name="Rectangle 1"/>
          <p:cNvSpPr/>
          <p:nvPr userDrawn="1"/>
        </p:nvSpPr>
        <p:spPr bwMode="black">
          <a:xfrm>
            <a:off x="0" y="-128"/>
            <a:ext cx="12188952" cy="12161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14" name="Title 2"/>
          <p:cNvSpPr>
            <a:spLocks noGrp="1"/>
          </p:cNvSpPr>
          <p:nvPr>
            <p:ph type="title"/>
          </p:nvPr>
        </p:nvSpPr>
        <p:spPr bwMode="white">
          <a:xfrm>
            <a:off x="838200" y="-1"/>
            <a:ext cx="10515600" cy="1216025"/>
          </a:xfrm>
          <a:noFill/>
        </p:spPr>
        <p:txBody>
          <a:bodyPr lIns="0" rIns="0">
            <a:normAutofit/>
          </a:bodyPr>
          <a:lstStyle>
            <a:lvl1pPr algn="r">
              <a:defRPr sz="3600">
                <a:solidFill>
                  <a:schemeClr val="bg1"/>
                </a:solidFill>
              </a:defRPr>
            </a:lvl1pPr>
          </a:lstStyle>
          <a:p>
            <a:r>
              <a:rPr lang="en-US"/>
              <a:t>Click to edit Master title style</a:t>
            </a:r>
          </a:p>
        </p:txBody>
      </p:sp>
      <p:sp>
        <p:nvSpPr>
          <p:cNvPr id="12" name="Picture Placeholder 3"/>
          <p:cNvSpPr>
            <a:spLocks noGrp="1"/>
          </p:cNvSpPr>
          <p:nvPr>
            <p:ph type="pic" sz="quarter" idx="13" hasCustomPrompt="1"/>
          </p:nvPr>
        </p:nvSpPr>
        <p:spPr bwMode="gray">
          <a:xfrm>
            <a:off x="806332" y="2800328"/>
            <a:ext cx="1858809" cy="1858809"/>
          </a:xfrm>
          <a:prstGeom prst="rect">
            <a:avLst/>
          </a:prstGeom>
          <a:noFill/>
          <a:ln w="28575">
            <a:noFill/>
          </a:ln>
        </p:spPr>
        <p:txBody>
          <a:bodyPr anchor="ctr">
            <a:normAutofit/>
          </a:bodyPr>
          <a:lstStyle>
            <a:lvl1pPr marL="0" indent="0" algn="ctr">
              <a:buNone/>
              <a:defRPr sz="1800"/>
            </a:lvl1pPr>
          </a:lstStyle>
          <a:p>
            <a:r>
              <a:rPr lang="en-US"/>
              <a:t>Click Icon to add picture</a:t>
            </a:r>
          </a:p>
        </p:txBody>
      </p:sp>
      <p:sp>
        <p:nvSpPr>
          <p:cNvPr id="15" name="Text Placeholder 4"/>
          <p:cNvSpPr>
            <a:spLocks noGrp="1"/>
          </p:cNvSpPr>
          <p:nvPr>
            <p:ph type="body" sz="quarter" idx="16"/>
          </p:nvPr>
        </p:nvSpPr>
        <p:spPr bwMode="black">
          <a:xfrm>
            <a:off x="2876550" y="2800329"/>
            <a:ext cx="2866328" cy="1858809"/>
          </a:xfrm>
          <a:noFill/>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Click to edit Master text styles</a:t>
            </a:r>
          </a:p>
        </p:txBody>
      </p:sp>
      <p:sp>
        <p:nvSpPr>
          <p:cNvPr id="16" name="Picture Placeholder 5"/>
          <p:cNvSpPr>
            <a:spLocks noGrp="1"/>
          </p:cNvSpPr>
          <p:nvPr>
            <p:ph type="pic" sz="quarter" idx="17" hasCustomPrompt="1"/>
          </p:nvPr>
        </p:nvSpPr>
        <p:spPr bwMode="gray">
          <a:xfrm>
            <a:off x="6199805" y="2800328"/>
            <a:ext cx="1858809" cy="1858809"/>
          </a:xfrm>
          <a:prstGeom prst="rect">
            <a:avLst/>
          </a:prstGeom>
          <a:noFill/>
          <a:ln w="28575">
            <a:noFill/>
          </a:ln>
        </p:spPr>
        <p:txBody>
          <a:bodyPr anchor="ctr">
            <a:normAutofit/>
          </a:bodyPr>
          <a:lstStyle>
            <a:lvl1pPr marL="0" indent="0" algn="ctr">
              <a:buNone/>
              <a:defRPr sz="1800"/>
            </a:lvl1pPr>
          </a:lstStyle>
          <a:p>
            <a:r>
              <a:rPr lang="en-US"/>
              <a:t>Click Icon to add picture</a:t>
            </a:r>
          </a:p>
        </p:txBody>
      </p:sp>
      <p:sp>
        <p:nvSpPr>
          <p:cNvPr id="17" name="Text Placeholder 6"/>
          <p:cNvSpPr>
            <a:spLocks noGrp="1"/>
          </p:cNvSpPr>
          <p:nvPr>
            <p:ph type="body" sz="quarter" idx="18"/>
          </p:nvPr>
        </p:nvSpPr>
        <p:spPr bwMode="black">
          <a:xfrm>
            <a:off x="8270023" y="2800329"/>
            <a:ext cx="2866328" cy="1858809"/>
          </a:xfrm>
          <a:noFill/>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Click to edit Master text styles</a:t>
            </a:r>
          </a:p>
        </p:txBody>
      </p:sp>
      <p:sp>
        <p:nvSpPr>
          <p:cNvPr id="4" name="Date Placeholder 7"/>
          <p:cNvSpPr>
            <a:spLocks noGrp="1"/>
          </p:cNvSpPr>
          <p:nvPr>
            <p:ph type="dt" sz="half" idx="10"/>
          </p:nvPr>
        </p:nvSpPr>
        <p:spPr bwMode="black"/>
        <p:txBody>
          <a:bodyPr/>
          <a:lstStyle/>
          <a:p>
            <a:fld id="{21DC6EA1-90CD-4CDD-9A64-72E4316722EB}" type="datetime1">
              <a:rPr lang="en-US" smtClean="0"/>
              <a:t>8/3/2026</a:t>
            </a:fld>
            <a:endParaRPr lang="en-US"/>
          </a:p>
        </p:txBody>
      </p:sp>
      <p:sp>
        <p:nvSpPr>
          <p:cNvPr id="20" name="Footer Placeholder 8"/>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a:t>Optional Tagline Goes Here </a:t>
            </a:r>
            <a:r>
              <a:rPr lang="en-US">
                <a:solidFill>
                  <a:schemeClr val="accent1"/>
                </a:solidFill>
              </a:rPr>
              <a:t>|</a:t>
            </a:r>
            <a:r>
              <a:rPr lang="en-US"/>
              <a:t> mn.gov/</a:t>
            </a:r>
            <a:r>
              <a:rPr lang="en-US" err="1"/>
              <a:t>websiteurl</a:t>
            </a:r>
            <a:endParaRPr lang="en-US"/>
          </a:p>
        </p:txBody>
      </p:sp>
      <p:sp>
        <p:nvSpPr>
          <p:cNvPr id="6" name="Slide Number Placeholder 9"/>
          <p:cNvSpPr>
            <a:spLocks noGrp="1"/>
          </p:cNvSpPr>
          <p:nvPr>
            <p:ph type="sldNum" sz="quarter" idx="12"/>
          </p:nvPr>
        </p:nvSpPr>
        <p:spPr bwMode="black"/>
        <p:txBody>
          <a:bodyPr/>
          <a:lstStyle/>
          <a:p>
            <a:fld id="{48F63A3B-78C7-47BE-AE5E-E10140E04643}" type="slidenum">
              <a:rPr lang="en-US" smtClean="0"/>
              <a:t>‹#›</a:t>
            </a:fld>
            <a:endParaRPr lang="en-US"/>
          </a:p>
        </p:txBody>
      </p:sp>
      <p:sp>
        <p:nvSpPr>
          <p:cNvPr id="8" name="Rectangle 10"/>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custDataLst>
      <p:tags r:id="rId1"/>
    </p:custDataLst>
    <p:extLst>
      <p:ext uri="{BB962C8B-B14F-4D97-AF65-F5344CB8AC3E}">
        <p14:creationId xmlns:p14="http://schemas.microsoft.com/office/powerpoint/2010/main" val="4006685973"/>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Presenters">
    <p:spTree>
      <p:nvGrpSpPr>
        <p:cNvPr id="1" name=""/>
        <p:cNvGrpSpPr/>
        <p:nvPr/>
      </p:nvGrpSpPr>
      <p:grpSpPr>
        <a:xfrm>
          <a:off x="0" y="0"/>
          <a:ext cx="0" cy="0"/>
          <a:chOff x="0" y="0"/>
          <a:chExt cx="0" cy="0"/>
        </a:xfrm>
      </p:grpSpPr>
      <p:sp>
        <p:nvSpPr>
          <p:cNvPr id="18" name="Rectangle 1"/>
          <p:cNvSpPr/>
          <p:nvPr userDrawn="1"/>
        </p:nvSpPr>
        <p:spPr bwMode="black">
          <a:xfrm>
            <a:off x="0" y="-128"/>
            <a:ext cx="12188952" cy="12161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12" name="Picture Placeholder 3"/>
          <p:cNvSpPr>
            <a:spLocks noGrp="1"/>
          </p:cNvSpPr>
          <p:nvPr>
            <p:ph type="pic" sz="quarter" idx="13" hasCustomPrompt="1"/>
          </p:nvPr>
        </p:nvSpPr>
        <p:spPr bwMode="gray">
          <a:xfrm>
            <a:off x="760450" y="1693422"/>
            <a:ext cx="1858809" cy="1858809"/>
          </a:xfrm>
          <a:prstGeom prst="rect">
            <a:avLst/>
          </a:prstGeom>
          <a:noFill/>
          <a:ln w="28575">
            <a:noFill/>
          </a:ln>
        </p:spPr>
        <p:txBody>
          <a:bodyPr anchor="ctr">
            <a:normAutofit/>
          </a:bodyPr>
          <a:lstStyle>
            <a:lvl1pPr marL="0" indent="0" algn="ctr">
              <a:buNone/>
              <a:defRPr sz="1800"/>
            </a:lvl1pPr>
          </a:lstStyle>
          <a:p>
            <a:r>
              <a:rPr lang="en-US"/>
              <a:t>Click Icon to add picture</a:t>
            </a:r>
          </a:p>
        </p:txBody>
      </p:sp>
      <p:sp>
        <p:nvSpPr>
          <p:cNvPr id="15" name="Text Placeholder 4"/>
          <p:cNvSpPr>
            <a:spLocks noGrp="1"/>
          </p:cNvSpPr>
          <p:nvPr>
            <p:ph type="body" sz="quarter" idx="16"/>
          </p:nvPr>
        </p:nvSpPr>
        <p:spPr bwMode="black">
          <a:xfrm>
            <a:off x="683573" y="3729732"/>
            <a:ext cx="2012564" cy="1858809"/>
          </a:xfrm>
          <a:noFill/>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Click to edit Master text styles</a:t>
            </a:r>
          </a:p>
        </p:txBody>
      </p:sp>
      <p:sp>
        <p:nvSpPr>
          <p:cNvPr id="16" name="Picture Placeholder 5"/>
          <p:cNvSpPr>
            <a:spLocks noGrp="1"/>
          </p:cNvSpPr>
          <p:nvPr>
            <p:ph type="pic" sz="quarter" idx="17" hasCustomPrompt="1"/>
          </p:nvPr>
        </p:nvSpPr>
        <p:spPr bwMode="gray">
          <a:xfrm>
            <a:off x="3069450" y="1693422"/>
            <a:ext cx="1858809" cy="1858809"/>
          </a:xfrm>
          <a:prstGeom prst="rect">
            <a:avLst/>
          </a:prstGeom>
          <a:noFill/>
          <a:ln w="28575">
            <a:noFill/>
          </a:ln>
        </p:spPr>
        <p:txBody>
          <a:bodyPr anchor="ctr">
            <a:normAutofit/>
          </a:bodyPr>
          <a:lstStyle>
            <a:lvl1pPr marL="0" indent="0" algn="ctr">
              <a:buNone/>
              <a:defRPr sz="1800"/>
            </a:lvl1pPr>
          </a:lstStyle>
          <a:p>
            <a:r>
              <a:rPr lang="en-US"/>
              <a:t>Click Icon to add picture</a:t>
            </a:r>
          </a:p>
        </p:txBody>
      </p:sp>
      <p:sp>
        <p:nvSpPr>
          <p:cNvPr id="17" name="Text Placeholder 6"/>
          <p:cNvSpPr>
            <a:spLocks noGrp="1"/>
          </p:cNvSpPr>
          <p:nvPr>
            <p:ph type="body" sz="quarter" idx="18"/>
          </p:nvPr>
        </p:nvSpPr>
        <p:spPr bwMode="black">
          <a:xfrm>
            <a:off x="2992573" y="3735559"/>
            <a:ext cx="2012564" cy="1858809"/>
          </a:xfrm>
          <a:noFill/>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Click to edit Master text styles</a:t>
            </a:r>
          </a:p>
        </p:txBody>
      </p:sp>
      <p:sp>
        <p:nvSpPr>
          <p:cNvPr id="8" name="Rectangle 10"/>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Content Placeholder 2">
            <a:extLst>
              <a:ext uri="{FF2B5EF4-FFF2-40B4-BE49-F238E27FC236}">
                <a16:creationId xmlns:a16="http://schemas.microsoft.com/office/drawing/2014/main" id="{76EF4F86-ED85-A4F1-12D7-6FAAFF682177}"/>
              </a:ext>
            </a:extLst>
          </p:cNvPr>
          <p:cNvSpPr>
            <a:spLocks noGrp="1"/>
          </p:cNvSpPr>
          <p:nvPr>
            <p:ph sz="quarter" idx="19"/>
          </p:nvPr>
        </p:nvSpPr>
        <p:spPr>
          <a:xfrm>
            <a:off x="5822950" y="1693863"/>
            <a:ext cx="5530850" cy="39481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4">
            <a:extLst>
              <a:ext uri="{FF2B5EF4-FFF2-40B4-BE49-F238E27FC236}">
                <a16:creationId xmlns:a16="http://schemas.microsoft.com/office/drawing/2014/main" id="{953724BF-3E3A-8CBB-07FF-4BF7AD516030}"/>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9" name="Text Placeholder 8">
            <a:extLst>
              <a:ext uri="{FF2B5EF4-FFF2-40B4-BE49-F238E27FC236}">
                <a16:creationId xmlns:a16="http://schemas.microsoft.com/office/drawing/2014/main" id="{E07FD455-B8BD-A97A-A75C-8B279BBB5822}"/>
              </a:ext>
            </a:extLst>
          </p:cNvPr>
          <p:cNvSpPr>
            <a:spLocks noGrp="1"/>
          </p:cNvSpPr>
          <p:nvPr>
            <p:ph type="body" sz="quarter" idx="20"/>
          </p:nvPr>
        </p:nvSpPr>
        <p:spPr>
          <a:xfrm>
            <a:off x="684213" y="5759450"/>
            <a:ext cx="8845550" cy="7334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ustDataLst>
      <p:tags r:id="rId1"/>
    </p:custDataLst>
    <p:extLst>
      <p:ext uri="{BB962C8B-B14F-4D97-AF65-F5344CB8AC3E}">
        <p14:creationId xmlns:p14="http://schemas.microsoft.com/office/powerpoint/2010/main" val="344045122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Icons or Objects (10-Up)">
    <p:spTree>
      <p:nvGrpSpPr>
        <p:cNvPr id="1" name=""/>
        <p:cNvGrpSpPr/>
        <p:nvPr/>
      </p:nvGrpSpPr>
      <p:grpSpPr>
        <a:xfrm>
          <a:off x="0" y="0"/>
          <a:ext cx="0" cy="0"/>
          <a:chOff x="0" y="0"/>
          <a:chExt cx="0" cy="0"/>
        </a:xfrm>
      </p:grpSpPr>
      <p:sp>
        <p:nvSpPr>
          <p:cNvPr id="23" name="Rectangle 1"/>
          <p:cNvSpPr/>
          <p:nvPr userDrawn="1"/>
        </p:nvSpPr>
        <p:spPr bwMode="black">
          <a:xfrm>
            <a:off x="0" y="-128"/>
            <a:ext cx="12188952" cy="12161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24" name="Title 2"/>
          <p:cNvSpPr>
            <a:spLocks noGrp="1"/>
          </p:cNvSpPr>
          <p:nvPr>
            <p:ph type="title"/>
          </p:nvPr>
        </p:nvSpPr>
        <p:spPr bwMode="white">
          <a:xfrm>
            <a:off x="838200" y="-1"/>
            <a:ext cx="10515600" cy="1216025"/>
          </a:xfrm>
          <a:noFill/>
        </p:spPr>
        <p:txBody>
          <a:bodyPr lIns="0" rIns="0">
            <a:normAutofit/>
          </a:bodyPr>
          <a:lstStyle>
            <a:lvl1pPr algn="r">
              <a:defRPr sz="3600">
                <a:solidFill>
                  <a:schemeClr val="bg1"/>
                </a:solidFill>
              </a:defRPr>
            </a:lvl1pPr>
          </a:lstStyle>
          <a:p>
            <a:r>
              <a:rPr lang="en-US"/>
              <a:t>Click to edit Master title style</a:t>
            </a:r>
          </a:p>
        </p:txBody>
      </p:sp>
      <p:sp>
        <p:nvSpPr>
          <p:cNvPr id="27" name="Content Placeholder 3"/>
          <p:cNvSpPr>
            <a:spLocks noGrp="1"/>
          </p:cNvSpPr>
          <p:nvPr>
            <p:ph sz="half" idx="15" hasCustomPrompt="1"/>
          </p:nvPr>
        </p:nvSpPr>
        <p:spPr bwMode="gray">
          <a:xfrm>
            <a:off x="301038" y="1600201"/>
            <a:ext cx="2069630" cy="2171701"/>
          </a:xfrm>
          <a:solidFill>
            <a:schemeClr val="bg1">
              <a:lumMod val="95000"/>
            </a:schemeClr>
          </a:solidFill>
        </p:spPr>
        <p:txBody>
          <a:bodyPr>
            <a:normAutofit/>
          </a:bodyPr>
          <a:lstStyle>
            <a:lvl1pPr marL="0" indent="0">
              <a:buNone/>
              <a:defRPr sz="2500"/>
            </a:lvl1pPr>
            <a:lvl2pPr marL="391993" indent="0">
              <a:buNone/>
              <a:defRPr/>
            </a:lvl2pPr>
            <a:lvl3pPr marL="732244" indent="0">
              <a:buNone/>
              <a:defRPr/>
            </a:lvl3pPr>
            <a:lvl4pPr marL="1074062" indent="0">
              <a:buNone/>
              <a:defRPr/>
            </a:lvl4pPr>
            <a:lvl5pPr marL="1414312" indent="0">
              <a:buNone/>
              <a:defRPr/>
            </a:lvl5pPr>
          </a:lstStyle>
          <a:p>
            <a:pPr lvl="0"/>
            <a:r>
              <a:rPr lang="en-US"/>
              <a:t>Click icon to add object</a:t>
            </a:r>
          </a:p>
        </p:txBody>
      </p:sp>
      <p:sp>
        <p:nvSpPr>
          <p:cNvPr id="35" name="Content Placeholder 4"/>
          <p:cNvSpPr>
            <a:spLocks noGrp="1"/>
          </p:cNvSpPr>
          <p:nvPr>
            <p:ph sz="half" idx="27" hasCustomPrompt="1"/>
          </p:nvPr>
        </p:nvSpPr>
        <p:spPr bwMode="gray">
          <a:xfrm>
            <a:off x="2676908" y="1600200"/>
            <a:ext cx="2069630" cy="2171701"/>
          </a:xfrm>
          <a:solidFill>
            <a:schemeClr val="bg1">
              <a:lumMod val="95000"/>
            </a:schemeClr>
          </a:solidFill>
        </p:spPr>
        <p:txBody>
          <a:bodyPr>
            <a:normAutofit/>
          </a:bodyPr>
          <a:lstStyle>
            <a:lvl1pPr marL="0" indent="0">
              <a:buNone/>
              <a:defRPr sz="2500"/>
            </a:lvl1pPr>
            <a:lvl2pPr marL="391993" indent="0">
              <a:buNone/>
              <a:defRPr/>
            </a:lvl2pPr>
            <a:lvl3pPr marL="732244" indent="0">
              <a:buNone/>
              <a:defRPr/>
            </a:lvl3pPr>
            <a:lvl4pPr marL="1074062" indent="0">
              <a:buNone/>
              <a:defRPr/>
            </a:lvl4pPr>
            <a:lvl5pPr marL="1414312" indent="0">
              <a:buNone/>
              <a:defRPr/>
            </a:lvl5pPr>
          </a:lstStyle>
          <a:p>
            <a:pPr lvl="0"/>
            <a:r>
              <a:rPr lang="en-US"/>
              <a:t>Click icon to add object</a:t>
            </a:r>
          </a:p>
        </p:txBody>
      </p:sp>
      <p:sp>
        <p:nvSpPr>
          <p:cNvPr id="36" name="Content Placeholder 5"/>
          <p:cNvSpPr>
            <a:spLocks noGrp="1"/>
          </p:cNvSpPr>
          <p:nvPr>
            <p:ph sz="half" idx="28" hasCustomPrompt="1"/>
          </p:nvPr>
        </p:nvSpPr>
        <p:spPr bwMode="gray">
          <a:xfrm>
            <a:off x="5061185" y="1600202"/>
            <a:ext cx="2069630" cy="2171699"/>
          </a:xfrm>
          <a:solidFill>
            <a:schemeClr val="bg1">
              <a:lumMod val="95000"/>
            </a:schemeClr>
          </a:solidFill>
        </p:spPr>
        <p:txBody>
          <a:bodyPr>
            <a:normAutofit/>
          </a:bodyPr>
          <a:lstStyle>
            <a:lvl1pPr marL="0" indent="0">
              <a:buNone/>
              <a:defRPr sz="2500"/>
            </a:lvl1pPr>
            <a:lvl2pPr marL="391993" indent="0">
              <a:buNone/>
              <a:defRPr/>
            </a:lvl2pPr>
            <a:lvl3pPr marL="732244" indent="0">
              <a:buNone/>
              <a:defRPr/>
            </a:lvl3pPr>
            <a:lvl4pPr marL="1074062" indent="0">
              <a:buNone/>
              <a:defRPr/>
            </a:lvl4pPr>
            <a:lvl5pPr marL="1414312" indent="0">
              <a:buNone/>
              <a:defRPr/>
            </a:lvl5pPr>
          </a:lstStyle>
          <a:p>
            <a:pPr lvl="0"/>
            <a:r>
              <a:rPr lang="en-US"/>
              <a:t>Click icon to add object</a:t>
            </a:r>
          </a:p>
        </p:txBody>
      </p:sp>
      <p:sp>
        <p:nvSpPr>
          <p:cNvPr id="38" name="Content Placeholder 6"/>
          <p:cNvSpPr>
            <a:spLocks noGrp="1"/>
          </p:cNvSpPr>
          <p:nvPr>
            <p:ph sz="half" idx="29" hasCustomPrompt="1"/>
          </p:nvPr>
        </p:nvSpPr>
        <p:spPr bwMode="gray">
          <a:xfrm>
            <a:off x="7450666" y="1600200"/>
            <a:ext cx="2069630" cy="2171699"/>
          </a:xfrm>
          <a:solidFill>
            <a:schemeClr val="bg1">
              <a:lumMod val="95000"/>
            </a:schemeClr>
          </a:solidFill>
        </p:spPr>
        <p:txBody>
          <a:bodyPr>
            <a:normAutofit/>
          </a:bodyPr>
          <a:lstStyle>
            <a:lvl1pPr marL="0" indent="0">
              <a:buNone/>
              <a:defRPr sz="2500"/>
            </a:lvl1pPr>
            <a:lvl2pPr marL="391993" indent="0">
              <a:buNone/>
              <a:defRPr/>
            </a:lvl2pPr>
            <a:lvl3pPr marL="732244" indent="0">
              <a:buNone/>
              <a:defRPr/>
            </a:lvl3pPr>
            <a:lvl4pPr marL="1074062" indent="0">
              <a:buNone/>
              <a:defRPr/>
            </a:lvl4pPr>
            <a:lvl5pPr marL="1414312" indent="0">
              <a:buNone/>
              <a:defRPr/>
            </a:lvl5pPr>
          </a:lstStyle>
          <a:p>
            <a:pPr lvl="0"/>
            <a:r>
              <a:rPr lang="en-US"/>
              <a:t>Click icon to add object</a:t>
            </a:r>
          </a:p>
        </p:txBody>
      </p:sp>
      <p:sp>
        <p:nvSpPr>
          <p:cNvPr id="39" name="Content Placeholder 7"/>
          <p:cNvSpPr>
            <a:spLocks noGrp="1"/>
          </p:cNvSpPr>
          <p:nvPr>
            <p:ph sz="half" idx="30" hasCustomPrompt="1"/>
          </p:nvPr>
        </p:nvSpPr>
        <p:spPr bwMode="gray">
          <a:xfrm>
            <a:off x="9809451" y="1600199"/>
            <a:ext cx="2069630" cy="2171699"/>
          </a:xfrm>
          <a:solidFill>
            <a:schemeClr val="bg1">
              <a:lumMod val="95000"/>
            </a:schemeClr>
          </a:solidFill>
        </p:spPr>
        <p:txBody>
          <a:bodyPr>
            <a:normAutofit/>
          </a:bodyPr>
          <a:lstStyle>
            <a:lvl1pPr marL="0" indent="0">
              <a:buNone/>
              <a:defRPr sz="2500"/>
            </a:lvl1pPr>
            <a:lvl2pPr marL="391993" indent="0">
              <a:buNone/>
              <a:defRPr/>
            </a:lvl2pPr>
            <a:lvl3pPr marL="732244" indent="0">
              <a:buNone/>
              <a:defRPr/>
            </a:lvl3pPr>
            <a:lvl4pPr marL="1074062" indent="0">
              <a:buNone/>
              <a:defRPr/>
            </a:lvl4pPr>
            <a:lvl5pPr marL="1414312" indent="0">
              <a:buNone/>
              <a:defRPr/>
            </a:lvl5pPr>
          </a:lstStyle>
          <a:p>
            <a:pPr lvl="0"/>
            <a:r>
              <a:rPr lang="en-US"/>
              <a:t>Click icon to add object</a:t>
            </a:r>
          </a:p>
        </p:txBody>
      </p:sp>
      <p:sp>
        <p:nvSpPr>
          <p:cNvPr id="15" name="Content Placeholder 8"/>
          <p:cNvSpPr>
            <a:spLocks noGrp="1"/>
          </p:cNvSpPr>
          <p:nvPr>
            <p:ph sz="half" idx="31" hasCustomPrompt="1"/>
          </p:nvPr>
        </p:nvSpPr>
        <p:spPr bwMode="gray">
          <a:xfrm>
            <a:off x="295833" y="4000500"/>
            <a:ext cx="2069630" cy="2171701"/>
          </a:xfrm>
          <a:noFill/>
        </p:spPr>
        <p:txBody>
          <a:bodyPr>
            <a:normAutofit/>
          </a:bodyPr>
          <a:lstStyle>
            <a:lvl1pPr marL="0" indent="0">
              <a:buNone/>
              <a:defRPr sz="2500"/>
            </a:lvl1pPr>
            <a:lvl2pPr marL="391993" indent="0">
              <a:buNone/>
              <a:defRPr/>
            </a:lvl2pPr>
            <a:lvl3pPr marL="732244" indent="0">
              <a:buNone/>
              <a:defRPr/>
            </a:lvl3pPr>
            <a:lvl4pPr marL="1074062" indent="0">
              <a:buNone/>
              <a:defRPr/>
            </a:lvl4pPr>
            <a:lvl5pPr marL="1414312" indent="0">
              <a:buNone/>
              <a:defRPr/>
            </a:lvl5pPr>
          </a:lstStyle>
          <a:p>
            <a:pPr lvl="0"/>
            <a:r>
              <a:rPr lang="en-US"/>
              <a:t>Click icon to add object</a:t>
            </a:r>
          </a:p>
        </p:txBody>
      </p:sp>
      <p:sp>
        <p:nvSpPr>
          <p:cNvPr id="16" name="Content Placeholder 9"/>
          <p:cNvSpPr>
            <a:spLocks noGrp="1"/>
          </p:cNvSpPr>
          <p:nvPr>
            <p:ph sz="half" idx="32" hasCustomPrompt="1"/>
          </p:nvPr>
        </p:nvSpPr>
        <p:spPr bwMode="gray">
          <a:xfrm>
            <a:off x="2671704" y="4000499"/>
            <a:ext cx="2069630" cy="2171701"/>
          </a:xfrm>
          <a:noFill/>
        </p:spPr>
        <p:txBody>
          <a:bodyPr>
            <a:normAutofit/>
          </a:bodyPr>
          <a:lstStyle>
            <a:lvl1pPr marL="0" indent="0">
              <a:buNone/>
              <a:defRPr sz="2500"/>
            </a:lvl1pPr>
            <a:lvl2pPr marL="391993" indent="0">
              <a:buNone/>
              <a:defRPr/>
            </a:lvl2pPr>
            <a:lvl3pPr marL="732244" indent="0">
              <a:buNone/>
              <a:defRPr/>
            </a:lvl3pPr>
            <a:lvl4pPr marL="1074062" indent="0">
              <a:buNone/>
              <a:defRPr/>
            </a:lvl4pPr>
            <a:lvl5pPr marL="1414312" indent="0">
              <a:buNone/>
              <a:defRPr/>
            </a:lvl5pPr>
          </a:lstStyle>
          <a:p>
            <a:pPr lvl="0"/>
            <a:r>
              <a:rPr lang="en-US"/>
              <a:t>Click icon to add object</a:t>
            </a:r>
          </a:p>
        </p:txBody>
      </p:sp>
      <p:sp>
        <p:nvSpPr>
          <p:cNvPr id="17" name="Content Placeholder 10"/>
          <p:cNvSpPr>
            <a:spLocks noGrp="1"/>
          </p:cNvSpPr>
          <p:nvPr>
            <p:ph sz="half" idx="33" hasCustomPrompt="1"/>
          </p:nvPr>
        </p:nvSpPr>
        <p:spPr bwMode="gray">
          <a:xfrm>
            <a:off x="5055980" y="4000501"/>
            <a:ext cx="2069630" cy="2171699"/>
          </a:xfrm>
          <a:noFill/>
        </p:spPr>
        <p:txBody>
          <a:bodyPr>
            <a:normAutofit/>
          </a:bodyPr>
          <a:lstStyle>
            <a:lvl1pPr marL="0" indent="0">
              <a:buNone/>
              <a:defRPr sz="2500"/>
            </a:lvl1pPr>
            <a:lvl2pPr marL="391993" indent="0">
              <a:buNone/>
              <a:defRPr/>
            </a:lvl2pPr>
            <a:lvl3pPr marL="732244" indent="0">
              <a:buNone/>
              <a:defRPr/>
            </a:lvl3pPr>
            <a:lvl4pPr marL="1074062" indent="0">
              <a:buNone/>
              <a:defRPr/>
            </a:lvl4pPr>
            <a:lvl5pPr marL="1414312" indent="0">
              <a:buNone/>
              <a:defRPr/>
            </a:lvl5pPr>
          </a:lstStyle>
          <a:p>
            <a:pPr lvl="0"/>
            <a:r>
              <a:rPr lang="en-US"/>
              <a:t>Click icon to add object</a:t>
            </a:r>
          </a:p>
        </p:txBody>
      </p:sp>
      <p:sp>
        <p:nvSpPr>
          <p:cNvPr id="18" name="Content Placeholder 11"/>
          <p:cNvSpPr>
            <a:spLocks noGrp="1"/>
          </p:cNvSpPr>
          <p:nvPr>
            <p:ph sz="half" idx="34" hasCustomPrompt="1"/>
          </p:nvPr>
        </p:nvSpPr>
        <p:spPr bwMode="gray">
          <a:xfrm>
            <a:off x="7445462" y="4000499"/>
            <a:ext cx="2069630" cy="2171699"/>
          </a:xfrm>
          <a:noFill/>
        </p:spPr>
        <p:txBody>
          <a:bodyPr>
            <a:normAutofit/>
          </a:bodyPr>
          <a:lstStyle>
            <a:lvl1pPr marL="0" indent="0">
              <a:buNone/>
              <a:defRPr sz="2500"/>
            </a:lvl1pPr>
            <a:lvl2pPr marL="391993" indent="0">
              <a:buNone/>
              <a:defRPr/>
            </a:lvl2pPr>
            <a:lvl3pPr marL="732244" indent="0">
              <a:buNone/>
              <a:defRPr/>
            </a:lvl3pPr>
            <a:lvl4pPr marL="1074062" indent="0">
              <a:buNone/>
              <a:defRPr/>
            </a:lvl4pPr>
            <a:lvl5pPr marL="1414312" indent="0">
              <a:buNone/>
              <a:defRPr/>
            </a:lvl5pPr>
          </a:lstStyle>
          <a:p>
            <a:pPr lvl="0"/>
            <a:r>
              <a:rPr lang="en-US"/>
              <a:t>Click icon to add object</a:t>
            </a:r>
          </a:p>
        </p:txBody>
      </p:sp>
      <p:sp>
        <p:nvSpPr>
          <p:cNvPr id="19" name="Content Placeholder 12"/>
          <p:cNvSpPr>
            <a:spLocks noGrp="1"/>
          </p:cNvSpPr>
          <p:nvPr>
            <p:ph sz="half" idx="35" hasCustomPrompt="1"/>
          </p:nvPr>
        </p:nvSpPr>
        <p:spPr bwMode="gray">
          <a:xfrm>
            <a:off x="9804246" y="4000498"/>
            <a:ext cx="2069630" cy="2171699"/>
          </a:xfrm>
          <a:noFill/>
        </p:spPr>
        <p:txBody>
          <a:bodyPr>
            <a:normAutofit/>
          </a:bodyPr>
          <a:lstStyle>
            <a:lvl1pPr marL="0" indent="0">
              <a:buNone/>
              <a:defRPr sz="2500"/>
            </a:lvl1pPr>
            <a:lvl2pPr marL="391993" indent="0">
              <a:buNone/>
              <a:defRPr/>
            </a:lvl2pPr>
            <a:lvl3pPr marL="732244" indent="0">
              <a:buNone/>
              <a:defRPr/>
            </a:lvl3pPr>
            <a:lvl4pPr marL="1074062" indent="0">
              <a:buNone/>
              <a:defRPr/>
            </a:lvl4pPr>
            <a:lvl5pPr marL="1414312" indent="0">
              <a:buNone/>
              <a:defRPr/>
            </a:lvl5pPr>
          </a:lstStyle>
          <a:p>
            <a:pPr lvl="0"/>
            <a:r>
              <a:rPr lang="en-US"/>
              <a:t>Click icon to add object</a:t>
            </a:r>
          </a:p>
        </p:txBody>
      </p:sp>
      <p:sp>
        <p:nvSpPr>
          <p:cNvPr id="20" name="Date Placeholder 13"/>
          <p:cNvSpPr>
            <a:spLocks noGrp="1"/>
          </p:cNvSpPr>
          <p:nvPr>
            <p:ph type="dt" sz="half" idx="10"/>
          </p:nvPr>
        </p:nvSpPr>
        <p:spPr bwMode="black">
          <a:xfrm>
            <a:off x="838200" y="6356350"/>
            <a:ext cx="1358590" cy="365125"/>
          </a:xfrm>
        </p:spPr>
        <p:txBody>
          <a:bodyPr/>
          <a:lstStyle/>
          <a:p>
            <a:fld id="{519927A2-2379-454F-BA05-0F98A84D75D0}" type="datetime1">
              <a:rPr lang="en-US" smtClean="0"/>
              <a:t>8/3/2026</a:t>
            </a:fld>
            <a:endParaRPr lang="en-US"/>
          </a:p>
        </p:txBody>
      </p:sp>
      <p:sp>
        <p:nvSpPr>
          <p:cNvPr id="21" name="Footer Placeholder 1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a:t>Optional Tagline Goes Here </a:t>
            </a:r>
            <a:r>
              <a:rPr lang="en-US">
                <a:solidFill>
                  <a:schemeClr val="accent1"/>
                </a:solidFill>
              </a:rPr>
              <a:t>|</a:t>
            </a:r>
            <a:r>
              <a:rPr lang="en-US"/>
              <a:t> mn.gov/</a:t>
            </a:r>
            <a:r>
              <a:rPr lang="en-US" err="1"/>
              <a:t>websiteurl</a:t>
            </a:r>
            <a:endParaRPr lang="en-US"/>
          </a:p>
        </p:txBody>
      </p:sp>
      <p:sp>
        <p:nvSpPr>
          <p:cNvPr id="22" name="Slide Number Placeholder 15"/>
          <p:cNvSpPr>
            <a:spLocks noGrp="1"/>
          </p:cNvSpPr>
          <p:nvPr>
            <p:ph type="sldNum" sz="quarter" idx="12"/>
          </p:nvPr>
        </p:nvSpPr>
        <p:spPr bwMode="black">
          <a:xfrm>
            <a:off x="9891132" y="6356350"/>
            <a:ext cx="1462668" cy="365125"/>
          </a:xfrm>
        </p:spPr>
        <p:txBody>
          <a:bodyPr/>
          <a:lstStyle/>
          <a:p>
            <a:fld id="{48F63A3B-78C7-47BE-AE5E-E10140E04643}" type="slidenum">
              <a:rPr lang="en-US" smtClean="0"/>
              <a:t>‹#›</a:t>
            </a:fld>
            <a:endParaRPr lang="en-US"/>
          </a:p>
        </p:txBody>
      </p:sp>
      <p:sp>
        <p:nvSpPr>
          <p:cNvPr id="25" name="Rectangle 16"/>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880442014"/>
      </p:ext>
    </p:extLst>
  </p:cSld>
  <p:clrMapOvr>
    <a:masterClrMapping/>
  </p:clrMapOvr>
  <p:extLst>
    <p:ext uri="{DCECCB84-F9BA-43D5-87BE-67443E8EF086}">
      <p15:sldGuideLst xmlns:p15="http://schemas.microsoft.com/office/powerpoint/2012/main"/>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1_Icons or Objects (10-Up) no gray fill">
    <p:spTree>
      <p:nvGrpSpPr>
        <p:cNvPr id="1" name=""/>
        <p:cNvGrpSpPr/>
        <p:nvPr/>
      </p:nvGrpSpPr>
      <p:grpSpPr>
        <a:xfrm>
          <a:off x="0" y="0"/>
          <a:ext cx="0" cy="0"/>
          <a:chOff x="0" y="0"/>
          <a:chExt cx="0" cy="0"/>
        </a:xfrm>
      </p:grpSpPr>
      <p:sp>
        <p:nvSpPr>
          <p:cNvPr id="23" name="Rectangle 1"/>
          <p:cNvSpPr/>
          <p:nvPr userDrawn="1"/>
        </p:nvSpPr>
        <p:spPr bwMode="black">
          <a:xfrm>
            <a:off x="0" y="-128"/>
            <a:ext cx="12188952" cy="12161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24" name="Title 2"/>
          <p:cNvSpPr>
            <a:spLocks noGrp="1"/>
          </p:cNvSpPr>
          <p:nvPr>
            <p:ph type="title"/>
          </p:nvPr>
        </p:nvSpPr>
        <p:spPr bwMode="white">
          <a:xfrm>
            <a:off x="838200" y="-1"/>
            <a:ext cx="10515600" cy="1216025"/>
          </a:xfrm>
          <a:noFill/>
        </p:spPr>
        <p:txBody>
          <a:bodyPr lIns="0" rIns="0">
            <a:normAutofit/>
          </a:bodyPr>
          <a:lstStyle>
            <a:lvl1pPr algn="r">
              <a:defRPr sz="3600">
                <a:solidFill>
                  <a:schemeClr val="bg1"/>
                </a:solidFill>
              </a:defRPr>
            </a:lvl1pPr>
          </a:lstStyle>
          <a:p>
            <a:r>
              <a:rPr lang="en-US"/>
              <a:t>Click to edit Master title style</a:t>
            </a:r>
          </a:p>
        </p:txBody>
      </p:sp>
      <p:sp>
        <p:nvSpPr>
          <p:cNvPr id="27" name="Content Placeholder 3"/>
          <p:cNvSpPr>
            <a:spLocks noGrp="1"/>
          </p:cNvSpPr>
          <p:nvPr>
            <p:ph sz="half" idx="15" hasCustomPrompt="1"/>
          </p:nvPr>
        </p:nvSpPr>
        <p:spPr bwMode="gray">
          <a:xfrm>
            <a:off x="301038" y="1600201"/>
            <a:ext cx="2069630" cy="2171701"/>
          </a:xfrm>
          <a:noFill/>
        </p:spPr>
        <p:txBody>
          <a:bodyPr>
            <a:normAutofit/>
          </a:bodyPr>
          <a:lstStyle>
            <a:lvl1pPr marL="0" indent="0">
              <a:buNone/>
              <a:defRPr sz="2500"/>
            </a:lvl1pPr>
            <a:lvl2pPr marL="391993" indent="0">
              <a:buNone/>
              <a:defRPr/>
            </a:lvl2pPr>
            <a:lvl3pPr marL="732244" indent="0">
              <a:buNone/>
              <a:defRPr/>
            </a:lvl3pPr>
            <a:lvl4pPr marL="1074062" indent="0">
              <a:buNone/>
              <a:defRPr/>
            </a:lvl4pPr>
            <a:lvl5pPr marL="1414312" indent="0">
              <a:buNone/>
              <a:defRPr/>
            </a:lvl5pPr>
          </a:lstStyle>
          <a:p>
            <a:pPr lvl="0"/>
            <a:r>
              <a:rPr lang="en-US"/>
              <a:t>Click icon to add object</a:t>
            </a:r>
          </a:p>
        </p:txBody>
      </p:sp>
      <p:sp>
        <p:nvSpPr>
          <p:cNvPr id="35" name="Content Placeholder 4"/>
          <p:cNvSpPr>
            <a:spLocks noGrp="1"/>
          </p:cNvSpPr>
          <p:nvPr>
            <p:ph sz="half" idx="27" hasCustomPrompt="1"/>
          </p:nvPr>
        </p:nvSpPr>
        <p:spPr bwMode="gray">
          <a:xfrm>
            <a:off x="2676908" y="1600200"/>
            <a:ext cx="2069630" cy="2171701"/>
          </a:xfrm>
          <a:noFill/>
        </p:spPr>
        <p:txBody>
          <a:bodyPr>
            <a:normAutofit/>
          </a:bodyPr>
          <a:lstStyle>
            <a:lvl1pPr marL="0" indent="0">
              <a:buNone/>
              <a:defRPr sz="2500"/>
            </a:lvl1pPr>
            <a:lvl2pPr marL="391993" indent="0">
              <a:buNone/>
              <a:defRPr/>
            </a:lvl2pPr>
            <a:lvl3pPr marL="732244" indent="0">
              <a:buNone/>
              <a:defRPr/>
            </a:lvl3pPr>
            <a:lvl4pPr marL="1074062" indent="0">
              <a:buNone/>
              <a:defRPr/>
            </a:lvl4pPr>
            <a:lvl5pPr marL="1414312" indent="0">
              <a:buNone/>
              <a:defRPr/>
            </a:lvl5pPr>
          </a:lstStyle>
          <a:p>
            <a:pPr lvl="0"/>
            <a:r>
              <a:rPr lang="en-US"/>
              <a:t>Click icon to add object</a:t>
            </a:r>
          </a:p>
        </p:txBody>
      </p:sp>
      <p:sp>
        <p:nvSpPr>
          <p:cNvPr id="36" name="Content Placeholder 5"/>
          <p:cNvSpPr>
            <a:spLocks noGrp="1"/>
          </p:cNvSpPr>
          <p:nvPr>
            <p:ph sz="half" idx="28" hasCustomPrompt="1"/>
          </p:nvPr>
        </p:nvSpPr>
        <p:spPr bwMode="gray">
          <a:xfrm>
            <a:off x="5061185" y="1600202"/>
            <a:ext cx="2069630" cy="2171699"/>
          </a:xfrm>
          <a:noFill/>
        </p:spPr>
        <p:txBody>
          <a:bodyPr>
            <a:normAutofit/>
          </a:bodyPr>
          <a:lstStyle>
            <a:lvl1pPr marL="0" indent="0">
              <a:buNone/>
              <a:defRPr sz="2500"/>
            </a:lvl1pPr>
            <a:lvl2pPr marL="391993" indent="0">
              <a:buNone/>
              <a:defRPr/>
            </a:lvl2pPr>
            <a:lvl3pPr marL="732244" indent="0">
              <a:buNone/>
              <a:defRPr/>
            </a:lvl3pPr>
            <a:lvl4pPr marL="1074062" indent="0">
              <a:buNone/>
              <a:defRPr/>
            </a:lvl4pPr>
            <a:lvl5pPr marL="1414312" indent="0">
              <a:buNone/>
              <a:defRPr/>
            </a:lvl5pPr>
          </a:lstStyle>
          <a:p>
            <a:pPr lvl="0"/>
            <a:r>
              <a:rPr lang="en-US"/>
              <a:t>Click icon to add object</a:t>
            </a:r>
          </a:p>
        </p:txBody>
      </p:sp>
      <p:sp>
        <p:nvSpPr>
          <p:cNvPr id="38" name="Content Placeholder 6"/>
          <p:cNvSpPr>
            <a:spLocks noGrp="1"/>
          </p:cNvSpPr>
          <p:nvPr>
            <p:ph sz="half" idx="29" hasCustomPrompt="1"/>
          </p:nvPr>
        </p:nvSpPr>
        <p:spPr bwMode="gray">
          <a:xfrm>
            <a:off x="7450666" y="1600200"/>
            <a:ext cx="2069630" cy="2171699"/>
          </a:xfrm>
          <a:noFill/>
        </p:spPr>
        <p:txBody>
          <a:bodyPr>
            <a:normAutofit/>
          </a:bodyPr>
          <a:lstStyle>
            <a:lvl1pPr marL="0" indent="0">
              <a:buNone/>
              <a:defRPr sz="2500"/>
            </a:lvl1pPr>
            <a:lvl2pPr marL="391993" indent="0">
              <a:buNone/>
              <a:defRPr/>
            </a:lvl2pPr>
            <a:lvl3pPr marL="732244" indent="0">
              <a:buNone/>
              <a:defRPr/>
            </a:lvl3pPr>
            <a:lvl4pPr marL="1074062" indent="0">
              <a:buNone/>
              <a:defRPr/>
            </a:lvl4pPr>
            <a:lvl5pPr marL="1414312" indent="0">
              <a:buNone/>
              <a:defRPr/>
            </a:lvl5pPr>
          </a:lstStyle>
          <a:p>
            <a:pPr lvl="0"/>
            <a:r>
              <a:rPr lang="en-US"/>
              <a:t>Click icon to add object</a:t>
            </a:r>
          </a:p>
        </p:txBody>
      </p:sp>
      <p:sp>
        <p:nvSpPr>
          <p:cNvPr id="39" name="Content Placeholder 7"/>
          <p:cNvSpPr>
            <a:spLocks noGrp="1"/>
          </p:cNvSpPr>
          <p:nvPr>
            <p:ph sz="half" idx="30" hasCustomPrompt="1"/>
          </p:nvPr>
        </p:nvSpPr>
        <p:spPr bwMode="gray">
          <a:xfrm>
            <a:off x="9809451" y="1600199"/>
            <a:ext cx="2069630" cy="2171699"/>
          </a:xfrm>
          <a:noFill/>
        </p:spPr>
        <p:txBody>
          <a:bodyPr>
            <a:normAutofit/>
          </a:bodyPr>
          <a:lstStyle>
            <a:lvl1pPr marL="0" indent="0">
              <a:buNone/>
              <a:defRPr sz="2500"/>
            </a:lvl1pPr>
            <a:lvl2pPr marL="391993" indent="0">
              <a:buNone/>
              <a:defRPr/>
            </a:lvl2pPr>
            <a:lvl3pPr marL="732244" indent="0">
              <a:buNone/>
              <a:defRPr/>
            </a:lvl3pPr>
            <a:lvl4pPr marL="1074062" indent="0">
              <a:buNone/>
              <a:defRPr/>
            </a:lvl4pPr>
            <a:lvl5pPr marL="1414312" indent="0">
              <a:buNone/>
              <a:defRPr/>
            </a:lvl5pPr>
          </a:lstStyle>
          <a:p>
            <a:pPr lvl="0"/>
            <a:r>
              <a:rPr lang="en-US"/>
              <a:t>Click icon to add object</a:t>
            </a:r>
          </a:p>
        </p:txBody>
      </p:sp>
      <p:sp>
        <p:nvSpPr>
          <p:cNvPr id="15" name="Content Placeholder 8"/>
          <p:cNvSpPr>
            <a:spLocks noGrp="1"/>
          </p:cNvSpPr>
          <p:nvPr>
            <p:ph sz="half" idx="31" hasCustomPrompt="1"/>
          </p:nvPr>
        </p:nvSpPr>
        <p:spPr bwMode="gray">
          <a:xfrm>
            <a:off x="295833" y="4000500"/>
            <a:ext cx="2069630" cy="2171701"/>
          </a:xfrm>
          <a:noFill/>
        </p:spPr>
        <p:txBody>
          <a:bodyPr>
            <a:normAutofit/>
          </a:bodyPr>
          <a:lstStyle>
            <a:lvl1pPr marL="0" indent="0">
              <a:buNone/>
              <a:defRPr sz="2500"/>
            </a:lvl1pPr>
            <a:lvl2pPr marL="391993" indent="0">
              <a:buNone/>
              <a:defRPr/>
            </a:lvl2pPr>
            <a:lvl3pPr marL="732244" indent="0">
              <a:buNone/>
              <a:defRPr/>
            </a:lvl3pPr>
            <a:lvl4pPr marL="1074062" indent="0">
              <a:buNone/>
              <a:defRPr/>
            </a:lvl4pPr>
            <a:lvl5pPr marL="1414312" indent="0">
              <a:buNone/>
              <a:defRPr/>
            </a:lvl5pPr>
          </a:lstStyle>
          <a:p>
            <a:pPr lvl="0"/>
            <a:r>
              <a:rPr lang="en-US"/>
              <a:t>Click icon to add object</a:t>
            </a:r>
          </a:p>
        </p:txBody>
      </p:sp>
      <p:sp>
        <p:nvSpPr>
          <p:cNvPr id="16" name="Content Placeholder 9"/>
          <p:cNvSpPr>
            <a:spLocks noGrp="1"/>
          </p:cNvSpPr>
          <p:nvPr>
            <p:ph sz="half" idx="32" hasCustomPrompt="1"/>
          </p:nvPr>
        </p:nvSpPr>
        <p:spPr bwMode="gray">
          <a:xfrm>
            <a:off x="2671704" y="4000499"/>
            <a:ext cx="2069630" cy="2171701"/>
          </a:xfrm>
          <a:noFill/>
        </p:spPr>
        <p:txBody>
          <a:bodyPr>
            <a:normAutofit/>
          </a:bodyPr>
          <a:lstStyle>
            <a:lvl1pPr marL="0" indent="0">
              <a:buNone/>
              <a:defRPr sz="2500"/>
            </a:lvl1pPr>
            <a:lvl2pPr marL="391993" indent="0">
              <a:buNone/>
              <a:defRPr/>
            </a:lvl2pPr>
            <a:lvl3pPr marL="732244" indent="0">
              <a:buNone/>
              <a:defRPr/>
            </a:lvl3pPr>
            <a:lvl4pPr marL="1074062" indent="0">
              <a:buNone/>
              <a:defRPr/>
            </a:lvl4pPr>
            <a:lvl5pPr marL="1414312" indent="0">
              <a:buNone/>
              <a:defRPr/>
            </a:lvl5pPr>
          </a:lstStyle>
          <a:p>
            <a:pPr lvl="0"/>
            <a:r>
              <a:rPr lang="en-US"/>
              <a:t>Click icon to add object</a:t>
            </a:r>
          </a:p>
        </p:txBody>
      </p:sp>
      <p:sp>
        <p:nvSpPr>
          <p:cNvPr id="17" name="Content Placeholder 10"/>
          <p:cNvSpPr>
            <a:spLocks noGrp="1"/>
          </p:cNvSpPr>
          <p:nvPr>
            <p:ph sz="half" idx="33" hasCustomPrompt="1"/>
          </p:nvPr>
        </p:nvSpPr>
        <p:spPr bwMode="gray">
          <a:xfrm>
            <a:off x="5055980" y="4000501"/>
            <a:ext cx="2069630" cy="2171699"/>
          </a:xfrm>
          <a:noFill/>
        </p:spPr>
        <p:txBody>
          <a:bodyPr>
            <a:normAutofit/>
          </a:bodyPr>
          <a:lstStyle>
            <a:lvl1pPr marL="0" indent="0">
              <a:buNone/>
              <a:defRPr sz="2500"/>
            </a:lvl1pPr>
            <a:lvl2pPr marL="391993" indent="0">
              <a:buNone/>
              <a:defRPr/>
            </a:lvl2pPr>
            <a:lvl3pPr marL="732244" indent="0">
              <a:buNone/>
              <a:defRPr/>
            </a:lvl3pPr>
            <a:lvl4pPr marL="1074062" indent="0">
              <a:buNone/>
              <a:defRPr/>
            </a:lvl4pPr>
            <a:lvl5pPr marL="1414312" indent="0">
              <a:buNone/>
              <a:defRPr/>
            </a:lvl5pPr>
          </a:lstStyle>
          <a:p>
            <a:pPr lvl="0"/>
            <a:r>
              <a:rPr lang="en-US"/>
              <a:t>Click icon to add object</a:t>
            </a:r>
          </a:p>
        </p:txBody>
      </p:sp>
      <p:sp>
        <p:nvSpPr>
          <p:cNvPr id="18" name="Content Placeholder 11"/>
          <p:cNvSpPr>
            <a:spLocks noGrp="1"/>
          </p:cNvSpPr>
          <p:nvPr>
            <p:ph sz="half" idx="34" hasCustomPrompt="1"/>
          </p:nvPr>
        </p:nvSpPr>
        <p:spPr bwMode="gray">
          <a:xfrm>
            <a:off x="7445462" y="4000499"/>
            <a:ext cx="2069630" cy="2171699"/>
          </a:xfrm>
          <a:noFill/>
        </p:spPr>
        <p:txBody>
          <a:bodyPr>
            <a:normAutofit/>
          </a:bodyPr>
          <a:lstStyle>
            <a:lvl1pPr marL="0" indent="0">
              <a:buNone/>
              <a:defRPr sz="2500"/>
            </a:lvl1pPr>
            <a:lvl2pPr marL="391993" indent="0">
              <a:buNone/>
              <a:defRPr/>
            </a:lvl2pPr>
            <a:lvl3pPr marL="732244" indent="0">
              <a:buNone/>
              <a:defRPr/>
            </a:lvl3pPr>
            <a:lvl4pPr marL="1074062" indent="0">
              <a:buNone/>
              <a:defRPr/>
            </a:lvl4pPr>
            <a:lvl5pPr marL="1414312" indent="0">
              <a:buNone/>
              <a:defRPr/>
            </a:lvl5pPr>
          </a:lstStyle>
          <a:p>
            <a:pPr lvl="0"/>
            <a:r>
              <a:rPr lang="en-US"/>
              <a:t>Click icon to add object</a:t>
            </a:r>
          </a:p>
        </p:txBody>
      </p:sp>
      <p:sp>
        <p:nvSpPr>
          <p:cNvPr id="19" name="Content Placeholder 12"/>
          <p:cNvSpPr>
            <a:spLocks noGrp="1"/>
          </p:cNvSpPr>
          <p:nvPr>
            <p:ph sz="half" idx="35" hasCustomPrompt="1"/>
          </p:nvPr>
        </p:nvSpPr>
        <p:spPr bwMode="gray">
          <a:xfrm>
            <a:off x="9804246" y="4000498"/>
            <a:ext cx="2069630" cy="2171699"/>
          </a:xfrm>
          <a:noFill/>
        </p:spPr>
        <p:txBody>
          <a:bodyPr>
            <a:normAutofit/>
          </a:bodyPr>
          <a:lstStyle>
            <a:lvl1pPr marL="0" indent="0">
              <a:buNone/>
              <a:defRPr sz="2500"/>
            </a:lvl1pPr>
            <a:lvl2pPr marL="391993" indent="0">
              <a:buNone/>
              <a:defRPr/>
            </a:lvl2pPr>
            <a:lvl3pPr marL="732244" indent="0">
              <a:buNone/>
              <a:defRPr/>
            </a:lvl3pPr>
            <a:lvl4pPr marL="1074062" indent="0">
              <a:buNone/>
              <a:defRPr/>
            </a:lvl4pPr>
            <a:lvl5pPr marL="1414312" indent="0">
              <a:buNone/>
              <a:defRPr/>
            </a:lvl5pPr>
          </a:lstStyle>
          <a:p>
            <a:pPr lvl="0"/>
            <a:r>
              <a:rPr lang="en-US"/>
              <a:t>Click icon to add object</a:t>
            </a:r>
          </a:p>
        </p:txBody>
      </p:sp>
      <p:sp>
        <p:nvSpPr>
          <p:cNvPr id="20" name="Date Placeholder 13"/>
          <p:cNvSpPr>
            <a:spLocks noGrp="1"/>
          </p:cNvSpPr>
          <p:nvPr>
            <p:ph type="dt" sz="half" idx="10"/>
          </p:nvPr>
        </p:nvSpPr>
        <p:spPr bwMode="black">
          <a:xfrm>
            <a:off x="838200" y="6356350"/>
            <a:ext cx="1358590" cy="365125"/>
          </a:xfrm>
        </p:spPr>
        <p:txBody>
          <a:bodyPr/>
          <a:lstStyle/>
          <a:p>
            <a:fld id="{519927A2-2379-454F-BA05-0F98A84D75D0}" type="datetime1">
              <a:rPr lang="en-US" smtClean="0"/>
              <a:t>8/3/2026</a:t>
            </a:fld>
            <a:endParaRPr lang="en-US"/>
          </a:p>
        </p:txBody>
      </p:sp>
      <p:sp>
        <p:nvSpPr>
          <p:cNvPr id="21" name="Footer Placeholder 1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a:t>Optional Tagline Goes Here </a:t>
            </a:r>
            <a:r>
              <a:rPr lang="en-US">
                <a:solidFill>
                  <a:schemeClr val="accent1"/>
                </a:solidFill>
              </a:rPr>
              <a:t>|</a:t>
            </a:r>
            <a:r>
              <a:rPr lang="en-US"/>
              <a:t> mn.gov/</a:t>
            </a:r>
            <a:r>
              <a:rPr lang="en-US" err="1"/>
              <a:t>websiteurl</a:t>
            </a:r>
            <a:endParaRPr lang="en-US"/>
          </a:p>
        </p:txBody>
      </p:sp>
      <p:sp>
        <p:nvSpPr>
          <p:cNvPr id="22" name="Slide Number Placeholder 15"/>
          <p:cNvSpPr>
            <a:spLocks noGrp="1"/>
          </p:cNvSpPr>
          <p:nvPr>
            <p:ph type="sldNum" sz="quarter" idx="12"/>
          </p:nvPr>
        </p:nvSpPr>
        <p:spPr bwMode="black">
          <a:xfrm>
            <a:off x="9891132" y="6356350"/>
            <a:ext cx="1462668" cy="365125"/>
          </a:xfrm>
        </p:spPr>
        <p:txBody>
          <a:bodyPr/>
          <a:lstStyle/>
          <a:p>
            <a:fld id="{48F63A3B-78C7-47BE-AE5E-E10140E04643}" type="slidenum">
              <a:rPr lang="en-US" smtClean="0"/>
              <a:t>‹#›</a:t>
            </a:fld>
            <a:endParaRPr lang="en-US"/>
          </a:p>
        </p:txBody>
      </p:sp>
      <p:sp>
        <p:nvSpPr>
          <p:cNvPr id="25" name="Rectangle 16"/>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953749516"/>
      </p:ext>
    </p:extLst>
  </p:cSld>
  <p:clrMapOvr>
    <a:masterClrMapping/>
  </p:clrMapOvr>
  <p:extLst>
    <p:ext uri="{DCECCB84-F9BA-43D5-87BE-67443E8EF086}">
      <p15:sldGuideLst xmlns:p15="http://schemas.microsoft.com/office/powerpoint/2012/main"/>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Big Image (Blue Title)">
    <p:spTree>
      <p:nvGrpSpPr>
        <p:cNvPr id="1" name=""/>
        <p:cNvGrpSpPr/>
        <p:nvPr/>
      </p:nvGrpSpPr>
      <p:grpSpPr>
        <a:xfrm>
          <a:off x="0" y="0"/>
          <a:ext cx="0" cy="0"/>
          <a:chOff x="0" y="0"/>
          <a:chExt cx="0" cy="0"/>
        </a:xfrm>
      </p:grpSpPr>
      <p:sp>
        <p:nvSpPr>
          <p:cNvPr id="5" name="Rectangle 1"/>
          <p:cNvSpPr txBox="1">
            <a:spLocks/>
          </p:cNvSpPr>
          <p:nvPr userDrawn="1"/>
        </p:nvSpPr>
        <p:spPr bwMode="black">
          <a:xfrm>
            <a:off x="-1" y="5638800"/>
            <a:ext cx="12192000" cy="1219200"/>
          </a:xfrm>
          <a:prstGeom prst="rect">
            <a:avLst/>
          </a:prstGeom>
          <a:solidFill>
            <a:srgbClr val="003865"/>
          </a:solidFill>
        </p:spPr>
        <p:txBody>
          <a:bodyPr vert="horz" lIns="0" tIns="0" rIns="0" bIns="0" rtlCol="0" anchor="ctr">
            <a:normAutofit/>
          </a:bodyPr>
          <a:lstStyle>
            <a:lvl1pPr algn="ctr" defTabSz="914400" rtl="0" eaLnBrk="1" latinLnBrk="0" hangingPunct="1">
              <a:lnSpc>
                <a:spcPct val="90000"/>
              </a:lnSpc>
              <a:spcBef>
                <a:spcPct val="0"/>
              </a:spcBef>
              <a:buNone/>
              <a:defRPr sz="3600" kern="1200">
                <a:solidFill>
                  <a:schemeClr val="bg1"/>
                </a:solidFill>
                <a:latin typeface="+mj-lt"/>
                <a:ea typeface="+mj-ea"/>
                <a:cs typeface="+mj-cs"/>
              </a:defRPr>
            </a:lvl1pPr>
          </a:lstStyle>
          <a:p>
            <a:endParaRPr lang="en-US"/>
          </a:p>
        </p:txBody>
      </p:sp>
      <p:sp>
        <p:nvSpPr>
          <p:cNvPr id="9" name="Title 2"/>
          <p:cNvSpPr>
            <a:spLocks noGrp="1"/>
          </p:cNvSpPr>
          <p:nvPr>
            <p:ph type="title" hasCustomPrompt="1"/>
          </p:nvPr>
        </p:nvSpPr>
        <p:spPr bwMode="white">
          <a:xfrm>
            <a:off x="266700" y="5638801"/>
            <a:ext cx="11658600" cy="1219200"/>
          </a:xfrm>
          <a:noFill/>
        </p:spPr>
        <p:txBody>
          <a:bodyPr>
            <a:normAutofit/>
          </a:bodyPr>
          <a:lstStyle>
            <a:lvl1pPr algn="ctr">
              <a:defRPr sz="3600">
                <a:solidFill>
                  <a:schemeClr val="bg1"/>
                </a:solidFill>
              </a:defRPr>
            </a:lvl1pPr>
          </a:lstStyle>
          <a:p>
            <a:r>
              <a:rPr lang="en-US"/>
              <a:t>Click to edit title</a:t>
            </a:r>
          </a:p>
        </p:txBody>
      </p:sp>
      <p:sp>
        <p:nvSpPr>
          <p:cNvPr id="4" name="Picture Placeholder 3"/>
          <p:cNvSpPr>
            <a:spLocks noGrp="1"/>
          </p:cNvSpPr>
          <p:nvPr>
            <p:ph type="pic" sz="quarter" idx="10"/>
          </p:nvPr>
        </p:nvSpPr>
        <p:spPr bwMode="gray">
          <a:xfrm>
            <a:off x="0" y="2"/>
            <a:ext cx="12192000" cy="5638797"/>
          </a:xfrm>
        </p:spPr>
        <p:txBody>
          <a:bodyPr/>
          <a:lstStyle/>
          <a:p>
            <a:r>
              <a:rPr lang="en-US"/>
              <a:t>Click icon to add picture</a:t>
            </a:r>
          </a:p>
        </p:txBody>
      </p:sp>
    </p:spTree>
    <p:extLst>
      <p:ext uri="{BB962C8B-B14F-4D97-AF65-F5344CB8AC3E}">
        <p14:creationId xmlns:p14="http://schemas.microsoft.com/office/powerpoint/2010/main" val="408587866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Big Image (Dark Title)">
    <p:spTree>
      <p:nvGrpSpPr>
        <p:cNvPr id="1" name=""/>
        <p:cNvGrpSpPr/>
        <p:nvPr/>
      </p:nvGrpSpPr>
      <p:grpSpPr>
        <a:xfrm>
          <a:off x="0" y="0"/>
          <a:ext cx="0" cy="0"/>
          <a:chOff x="0" y="0"/>
          <a:chExt cx="0" cy="0"/>
        </a:xfrm>
      </p:grpSpPr>
      <p:sp>
        <p:nvSpPr>
          <p:cNvPr id="5" name="Rectangle 1"/>
          <p:cNvSpPr txBox="1">
            <a:spLocks/>
          </p:cNvSpPr>
          <p:nvPr userDrawn="1"/>
        </p:nvSpPr>
        <p:spPr bwMode="black">
          <a:xfrm>
            <a:off x="-1" y="5638801"/>
            <a:ext cx="12192000" cy="1219200"/>
          </a:xfrm>
          <a:prstGeom prst="rect">
            <a:avLst/>
          </a:prstGeom>
          <a:solidFill>
            <a:srgbClr val="0D0D0D">
              <a:alpha val="87843"/>
            </a:srgbClr>
          </a:solidFill>
        </p:spPr>
        <p:txBody>
          <a:bodyPr vert="horz" lIns="0" tIns="0" rIns="0" bIns="0" rtlCol="0" anchor="ctr">
            <a:normAutofit/>
          </a:bodyPr>
          <a:lstStyle>
            <a:lvl1pPr algn="ctr" defTabSz="914400" rtl="0" eaLnBrk="1" latinLnBrk="0" hangingPunct="1">
              <a:lnSpc>
                <a:spcPct val="90000"/>
              </a:lnSpc>
              <a:spcBef>
                <a:spcPct val="0"/>
              </a:spcBef>
              <a:buNone/>
              <a:defRPr sz="3600" kern="1200">
                <a:solidFill>
                  <a:schemeClr val="bg1"/>
                </a:solidFill>
                <a:latin typeface="+mj-lt"/>
                <a:ea typeface="+mj-ea"/>
                <a:cs typeface="+mj-cs"/>
              </a:defRPr>
            </a:lvl1pPr>
          </a:lstStyle>
          <a:p>
            <a:endParaRPr lang="en-US"/>
          </a:p>
        </p:txBody>
      </p:sp>
      <p:sp>
        <p:nvSpPr>
          <p:cNvPr id="9" name="Title 2"/>
          <p:cNvSpPr>
            <a:spLocks noGrp="1"/>
          </p:cNvSpPr>
          <p:nvPr>
            <p:ph type="title" hasCustomPrompt="1"/>
          </p:nvPr>
        </p:nvSpPr>
        <p:spPr bwMode="white">
          <a:xfrm>
            <a:off x="266700" y="5638801"/>
            <a:ext cx="11658600" cy="1219200"/>
          </a:xfrm>
          <a:noFill/>
        </p:spPr>
        <p:txBody>
          <a:bodyPr>
            <a:normAutofit/>
          </a:bodyPr>
          <a:lstStyle>
            <a:lvl1pPr algn="ctr">
              <a:defRPr sz="3600">
                <a:solidFill>
                  <a:schemeClr val="bg1"/>
                </a:solidFill>
              </a:defRPr>
            </a:lvl1pPr>
          </a:lstStyle>
          <a:p>
            <a:r>
              <a:rPr lang="en-US"/>
              <a:t>Click to edit title</a:t>
            </a:r>
          </a:p>
        </p:txBody>
      </p:sp>
      <p:sp>
        <p:nvSpPr>
          <p:cNvPr id="4" name="Picture Placeholder 3"/>
          <p:cNvSpPr>
            <a:spLocks noGrp="1"/>
          </p:cNvSpPr>
          <p:nvPr>
            <p:ph type="pic" sz="quarter" idx="10"/>
          </p:nvPr>
        </p:nvSpPr>
        <p:spPr bwMode="gray">
          <a:xfrm>
            <a:off x="0" y="2"/>
            <a:ext cx="12192000" cy="5638799"/>
          </a:xfrm>
        </p:spPr>
        <p:txBody>
          <a:bodyPr/>
          <a:lstStyle/>
          <a:p>
            <a:r>
              <a:rPr lang="en-US"/>
              <a:t>Click icon to add picture</a:t>
            </a:r>
          </a:p>
        </p:txBody>
      </p:sp>
    </p:spTree>
    <p:extLst>
      <p:ext uri="{BB962C8B-B14F-4D97-AF65-F5344CB8AC3E}">
        <p14:creationId xmlns:p14="http://schemas.microsoft.com/office/powerpoint/2010/main" val="391809834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Big Image (Green Title)">
    <p:spTree>
      <p:nvGrpSpPr>
        <p:cNvPr id="1" name=""/>
        <p:cNvGrpSpPr/>
        <p:nvPr/>
      </p:nvGrpSpPr>
      <p:grpSpPr>
        <a:xfrm>
          <a:off x="0" y="0"/>
          <a:ext cx="0" cy="0"/>
          <a:chOff x="0" y="0"/>
          <a:chExt cx="0" cy="0"/>
        </a:xfrm>
      </p:grpSpPr>
      <p:sp>
        <p:nvSpPr>
          <p:cNvPr id="5" name="Rectangle 1"/>
          <p:cNvSpPr txBox="1">
            <a:spLocks/>
          </p:cNvSpPr>
          <p:nvPr userDrawn="1"/>
        </p:nvSpPr>
        <p:spPr bwMode="auto">
          <a:xfrm>
            <a:off x="0" y="5638800"/>
            <a:ext cx="12192000" cy="1219200"/>
          </a:xfrm>
          <a:prstGeom prst="rect">
            <a:avLst/>
          </a:prstGeom>
          <a:solidFill>
            <a:srgbClr val="78BE21"/>
          </a:solidFill>
        </p:spPr>
        <p:txBody>
          <a:bodyPr vert="horz" lIns="0" tIns="0" rIns="0" bIns="0" rtlCol="0" anchor="ctr">
            <a:normAutofit/>
          </a:bodyPr>
          <a:lstStyle>
            <a:lvl1pPr algn="ctr" defTabSz="914400" rtl="0" eaLnBrk="1" latinLnBrk="0" hangingPunct="1">
              <a:lnSpc>
                <a:spcPct val="90000"/>
              </a:lnSpc>
              <a:spcBef>
                <a:spcPct val="0"/>
              </a:spcBef>
              <a:buNone/>
              <a:defRPr sz="3600" kern="1200">
                <a:solidFill>
                  <a:schemeClr val="tx2"/>
                </a:solidFill>
                <a:latin typeface="+mj-lt"/>
                <a:ea typeface="+mj-ea"/>
                <a:cs typeface="+mj-cs"/>
              </a:defRPr>
            </a:lvl1pPr>
          </a:lstStyle>
          <a:p>
            <a:endParaRPr lang="en-US"/>
          </a:p>
        </p:txBody>
      </p:sp>
      <p:sp>
        <p:nvSpPr>
          <p:cNvPr id="9" name="Title 2"/>
          <p:cNvSpPr>
            <a:spLocks noGrp="1"/>
          </p:cNvSpPr>
          <p:nvPr>
            <p:ph type="title" hasCustomPrompt="1"/>
          </p:nvPr>
        </p:nvSpPr>
        <p:spPr bwMode="black">
          <a:xfrm>
            <a:off x="266700" y="5638800"/>
            <a:ext cx="11658600" cy="1219200"/>
          </a:xfrm>
          <a:noFill/>
        </p:spPr>
        <p:txBody>
          <a:bodyPr>
            <a:normAutofit/>
          </a:bodyPr>
          <a:lstStyle>
            <a:lvl1pPr algn="ctr">
              <a:defRPr sz="3600">
                <a:solidFill>
                  <a:schemeClr val="tx2"/>
                </a:solidFill>
              </a:defRPr>
            </a:lvl1pPr>
          </a:lstStyle>
          <a:p>
            <a:r>
              <a:rPr lang="en-US"/>
              <a:t>Click to edit title</a:t>
            </a:r>
          </a:p>
        </p:txBody>
      </p:sp>
      <p:sp>
        <p:nvSpPr>
          <p:cNvPr id="4" name="Picture Placeholder 3"/>
          <p:cNvSpPr>
            <a:spLocks noGrp="1"/>
          </p:cNvSpPr>
          <p:nvPr>
            <p:ph type="pic" sz="quarter" idx="10"/>
          </p:nvPr>
        </p:nvSpPr>
        <p:spPr bwMode="gray">
          <a:xfrm>
            <a:off x="0" y="3"/>
            <a:ext cx="12192000" cy="5638798"/>
          </a:xfrm>
        </p:spPr>
        <p:txBody>
          <a:bodyPr/>
          <a:lstStyle/>
          <a:p>
            <a:r>
              <a:rPr lang="en-US"/>
              <a:t>Click icon to add picture</a:t>
            </a:r>
          </a:p>
        </p:txBody>
      </p:sp>
    </p:spTree>
    <p:extLst>
      <p:ext uri="{BB962C8B-B14F-4D97-AF65-F5344CB8AC3E}">
        <p14:creationId xmlns:p14="http://schemas.microsoft.com/office/powerpoint/2010/main" val="25841878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Big Image (Light Gray Title)">
    <p:spTree>
      <p:nvGrpSpPr>
        <p:cNvPr id="1" name=""/>
        <p:cNvGrpSpPr/>
        <p:nvPr/>
      </p:nvGrpSpPr>
      <p:grpSpPr>
        <a:xfrm>
          <a:off x="0" y="0"/>
          <a:ext cx="0" cy="0"/>
          <a:chOff x="0" y="0"/>
          <a:chExt cx="0" cy="0"/>
        </a:xfrm>
      </p:grpSpPr>
      <p:sp>
        <p:nvSpPr>
          <p:cNvPr id="5" name="Rectangle 1"/>
          <p:cNvSpPr txBox="1">
            <a:spLocks/>
          </p:cNvSpPr>
          <p:nvPr userDrawn="1"/>
        </p:nvSpPr>
        <p:spPr bwMode="auto">
          <a:xfrm>
            <a:off x="0" y="5638800"/>
            <a:ext cx="12192000" cy="1219200"/>
          </a:xfrm>
          <a:prstGeom prst="rect">
            <a:avLst/>
          </a:prstGeom>
          <a:solidFill>
            <a:srgbClr val="E8E8E8">
              <a:alpha val="87843"/>
            </a:srgbClr>
          </a:solidFill>
        </p:spPr>
        <p:txBody>
          <a:bodyPr vert="horz" lIns="0" tIns="0" rIns="0" bIns="0" rtlCol="0" anchor="ctr">
            <a:normAutofit/>
          </a:bodyPr>
          <a:lstStyle>
            <a:lvl1pPr algn="ctr" defTabSz="914400" rtl="0" eaLnBrk="1" latinLnBrk="0" hangingPunct="1">
              <a:lnSpc>
                <a:spcPct val="90000"/>
              </a:lnSpc>
              <a:spcBef>
                <a:spcPct val="0"/>
              </a:spcBef>
              <a:buNone/>
              <a:defRPr sz="3600" kern="1200">
                <a:solidFill>
                  <a:schemeClr val="tx2"/>
                </a:solidFill>
                <a:latin typeface="+mj-lt"/>
                <a:ea typeface="+mj-ea"/>
                <a:cs typeface="+mj-cs"/>
              </a:defRPr>
            </a:lvl1pPr>
          </a:lstStyle>
          <a:p>
            <a:endParaRPr lang="en-US"/>
          </a:p>
        </p:txBody>
      </p:sp>
      <p:sp>
        <p:nvSpPr>
          <p:cNvPr id="9" name="Title 2"/>
          <p:cNvSpPr>
            <a:spLocks noGrp="1"/>
          </p:cNvSpPr>
          <p:nvPr>
            <p:ph type="title" hasCustomPrompt="1"/>
          </p:nvPr>
        </p:nvSpPr>
        <p:spPr bwMode="black">
          <a:xfrm>
            <a:off x="266700" y="5638800"/>
            <a:ext cx="11658600" cy="1219200"/>
          </a:xfrm>
          <a:noFill/>
        </p:spPr>
        <p:txBody>
          <a:bodyPr>
            <a:normAutofit/>
          </a:bodyPr>
          <a:lstStyle>
            <a:lvl1pPr algn="ctr">
              <a:defRPr sz="3600">
                <a:solidFill>
                  <a:schemeClr val="tx2"/>
                </a:solidFill>
              </a:defRPr>
            </a:lvl1pPr>
          </a:lstStyle>
          <a:p>
            <a:r>
              <a:rPr lang="en-US"/>
              <a:t>Click to edit title</a:t>
            </a:r>
          </a:p>
        </p:txBody>
      </p:sp>
      <p:sp>
        <p:nvSpPr>
          <p:cNvPr id="4" name="Picture Placeholder 3"/>
          <p:cNvSpPr>
            <a:spLocks noGrp="1"/>
          </p:cNvSpPr>
          <p:nvPr>
            <p:ph type="pic" sz="quarter" idx="10"/>
          </p:nvPr>
        </p:nvSpPr>
        <p:spPr bwMode="gray">
          <a:xfrm>
            <a:off x="0" y="3"/>
            <a:ext cx="12192000" cy="5638798"/>
          </a:xfrm>
        </p:spPr>
        <p:txBody>
          <a:bodyPr/>
          <a:lstStyle/>
          <a:p>
            <a:r>
              <a:rPr lang="en-US"/>
              <a:t>Click icon to add picture</a:t>
            </a:r>
          </a:p>
        </p:txBody>
      </p:sp>
    </p:spTree>
    <p:extLst>
      <p:ext uri="{BB962C8B-B14F-4D97-AF65-F5344CB8AC3E}">
        <p14:creationId xmlns:p14="http://schemas.microsoft.com/office/powerpoint/2010/main" val="84276143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Screenshot (Dark Horizontal)">
    <p:spTree>
      <p:nvGrpSpPr>
        <p:cNvPr id="1" name=""/>
        <p:cNvGrpSpPr/>
        <p:nvPr/>
      </p:nvGrpSpPr>
      <p:grpSpPr>
        <a:xfrm>
          <a:off x="0" y="0"/>
          <a:ext cx="0" cy="0"/>
          <a:chOff x="0" y="0"/>
          <a:chExt cx="0" cy="0"/>
        </a:xfrm>
      </p:grpSpPr>
      <p:sp>
        <p:nvSpPr>
          <p:cNvPr id="13" name="Title 1"/>
          <p:cNvSpPr>
            <a:spLocks noGrp="1"/>
          </p:cNvSpPr>
          <p:nvPr>
            <p:ph type="title" hasCustomPrompt="1"/>
          </p:nvPr>
        </p:nvSpPr>
        <p:spPr bwMode="white">
          <a:xfrm>
            <a:off x="815897" y="287066"/>
            <a:ext cx="3521927" cy="2734914"/>
          </a:xfrm>
        </p:spPr>
        <p:txBody>
          <a:bodyPr/>
          <a:lstStyle>
            <a:lvl1pPr>
              <a:defRPr b="0">
                <a:solidFill>
                  <a:schemeClr val="accent2"/>
                </a:solidFill>
              </a:defRPr>
            </a:lvl1pPr>
          </a:lstStyle>
          <a:p>
            <a:r>
              <a:rPr lang="en-US"/>
              <a:t>Click to edit title</a:t>
            </a:r>
          </a:p>
        </p:txBody>
      </p:sp>
      <p:sp>
        <p:nvSpPr>
          <p:cNvPr id="15" name="Text Placeholder 2"/>
          <p:cNvSpPr>
            <a:spLocks noGrp="1"/>
          </p:cNvSpPr>
          <p:nvPr>
            <p:ph type="body" sz="quarter" idx="13"/>
          </p:nvPr>
        </p:nvSpPr>
        <p:spPr bwMode="white">
          <a:xfrm>
            <a:off x="815975" y="3211513"/>
            <a:ext cx="3521849" cy="2475609"/>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4976787" y="504855"/>
            <a:ext cx="9618920" cy="5413315"/>
          </a:xfrm>
          <a:prstGeom prst="rect">
            <a:avLst/>
          </a:prstGeom>
          <a:ln>
            <a:noFill/>
          </a:ln>
          <a:effectLst>
            <a:outerShdw blurRad="292100" dist="139700" dir="2700000" algn="tl" rotWithShape="0">
              <a:srgbClr val="333333">
                <a:alpha val="65000"/>
              </a:srgbClr>
            </a:outerShdw>
          </a:effectLst>
        </p:spPr>
      </p:pic>
      <p:sp>
        <p:nvSpPr>
          <p:cNvPr id="16" name="Picture Placeholder 4" descr="Screenshot"/>
          <p:cNvSpPr>
            <a:spLocks noGrp="1"/>
          </p:cNvSpPr>
          <p:nvPr>
            <p:ph type="pic" sz="quarter" idx="10" hasCustomPrompt="1"/>
          </p:nvPr>
        </p:nvSpPr>
        <p:spPr bwMode="gray">
          <a:xfrm>
            <a:off x="4976787" y="1067565"/>
            <a:ext cx="9516215" cy="4850604"/>
          </a:xfrm>
        </p:spPr>
        <p:txBody>
          <a:bodyPr/>
          <a:lstStyle>
            <a:lvl1pPr>
              <a:defRPr/>
            </a:lvl1pPr>
          </a:lstStyle>
          <a:p>
            <a:r>
              <a:rPr lang="en-US"/>
              <a:t>Click icon to insert screenshot</a:t>
            </a:r>
          </a:p>
        </p:txBody>
      </p:sp>
      <p:sp>
        <p:nvSpPr>
          <p:cNvPr id="8" name="Date Placeholder 5"/>
          <p:cNvSpPr>
            <a:spLocks noGrp="1"/>
          </p:cNvSpPr>
          <p:nvPr>
            <p:ph type="dt" sz="half" idx="11"/>
          </p:nvPr>
        </p:nvSpPr>
        <p:spPr bwMode="white">
          <a:xfrm>
            <a:off x="838200" y="6356350"/>
            <a:ext cx="1358590" cy="365125"/>
          </a:xfrm>
        </p:spPr>
        <p:txBody>
          <a:bodyPr/>
          <a:lstStyle>
            <a:lvl1pPr>
              <a:defRPr>
                <a:solidFill>
                  <a:schemeClr val="bg1"/>
                </a:solidFill>
              </a:defRPr>
            </a:lvl1pPr>
          </a:lstStyle>
          <a:p>
            <a:fld id="{9993AF86-37A3-4F49-919F-DDB4B55B7749}" type="datetime1">
              <a:rPr lang="en-US" smtClean="0"/>
              <a:t>8/3/2026</a:t>
            </a:fld>
            <a:endParaRPr lang="en-US"/>
          </a:p>
        </p:txBody>
      </p:sp>
      <p:sp>
        <p:nvSpPr>
          <p:cNvPr id="7" name="Footer Placeholder 6"/>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a:t>Optional Tagline Goes Here </a:t>
            </a:r>
            <a:r>
              <a:rPr lang="en-US">
                <a:solidFill>
                  <a:schemeClr val="accent2"/>
                </a:solidFill>
              </a:rPr>
              <a:t>|</a:t>
            </a:r>
            <a:r>
              <a:rPr lang="en-US"/>
              <a:t> mn.gov/</a:t>
            </a:r>
            <a:r>
              <a:rPr lang="en-US" err="1"/>
              <a:t>websiteurl</a:t>
            </a:r>
            <a:endParaRPr lang="en-US"/>
          </a:p>
        </p:txBody>
      </p:sp>
      <p:sp>
        <p:nvSpPr>
          <p:cNvPr id="9" name="Slide Number Placeholder 7"/>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a:p>
        </p:txBody>
      </p:sp>
    </p:spTree>
    <p:extLst>
      <p:ext uri="{BB962C8B-B14F-4D97-AF65-F5344CB8AC3E}">
        <p14:creationId xmlns:p14="http://schemas.microsoft.com/office/powerpoint/2010/main" val="12474248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Split Boxed)">
    <p:bg bwMode="auto">
      <p:bgPr>
        <a:solidFill>
          <a:srgbClr val="E8E8E8"/>
        </a:solidFill>
        <a:effectLst/>
      </p:bgPr>
    </p:bg>
    <p:spTree>
      <p:nvGrpSpPr>
        <p:cNvPr id="1" name=""/>
        <p:cNvGrpSpPr/>
        <p:nvPr/>
      </p:nvGrpSpPr>
      <p:grpSpPr>
        <a:xfrm>
          <a:off x="0" y="0"/>
          <a:ext cx="0" cy="0"/>
          <a:chOff x="0" y="0"/>
          <a:chExt cx="0" cy="0"/>
        </a:xfrm>
      </p:grpSpPr>
      <p:sp>
        <p:nvSpPr>
          <p:cNvPr id="10" name="Title 1"/>
          <p:cNvSpPr>
            <a:spLocks noGrp="1"/>
          </p:cNvSpPr>
          <p:nvPr>
            <p:ph type="title" hasCustomPrompt="1"/>
          </p:nvPr>
        </p:nvSpPr>
        <p:spPr bwMode="auto">
          <a:xfrm>
            <a:off x="0" y="-1"/>
            <a:ext cx="12192000" cy="1216025"/>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3" name="Content Placeholder 2"/>
          <p:cNvSpPr>
            <a:spLocks noGrp="1"/>
          </p:cNvSpPr>
          <p:nvPr>
            <p:ph sz="half" idx="1"/>
          </p:nvPr>
        </p:nvSpPr>
        <p:spPr bwMode="auto">
          <a:xfrm>
            <a:off x="838200" y="1594624"/>
            <a:ext cx="5181600" cy="4582339"/>
          </a:xfrm>
          <a:solidFill>
            <a:schemeClr val="bg1"/>
          </a:solid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bwMode="auto">
          <a:xfrm>
            <a:off x="6172200" y="1594624"/>
            <a:ext cx="5181600" cy="4582339"/>
          </a:xfrm>
          <a:solidFill>
            <a:schemeClr val="bg1"/>
          </a:solid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bwMode="black">
          <a:xfrm>
            <a:off x="838200" y="6356350"/>
            <a:ext cx="1358590" cy="365125"/>
          </a:xfrm>
          <a:prstGeom prst="rect">
            <a:avLst/>
          </a:prstGeom>
        </p:spPr>
        <p:txBody>
          <a:bodyPr/>
          <a:lstStyle>
            <a:lvl1pPr>
              <a:defRPr sz="1400"/>
            </a:lvl1pPr>
          </a:lstStyle>
          <a:p>
            <a:fld id="{21F9207B-D1B9-461C-9F0C-8FB160527F5F}" type="datetime1">
              <a:rPr lang="en-US" smtClean="0"/>
              <a:t>8/3/2026</a:t>
            </a:fld>
            <a:endParaRPr lang="en-US" dirty="0"/>
          </a:p>
        </p:txBody>
      </p:sp>
      <p:sp>
        <p:nvSpPr>
          <p:cNvPr id="11"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7" name="Slide Number Placeholder 6"/>
          <p:cNvSpPr>
            <a:spLocks noGrp="1"/>
          </p:cNvSpPr>
          <p:nvPr>
            <p:ph type="sldNum" sz="quarter" idx="12"/>
          </p:nvPr>
        </p:nvSpPr>
        <p:spPr bwMode="black"/>
        <p:txBody>
          <a:bodyPr/>
          <a:lstStyle/>
          <a:p>
            <a:fld id="{48F63A3B-78C7-47BE-AE5E-E10140E04643}" type="slidenum">
              <a:rPr lang="en-US" smtClean="0"/>
              <a:t>‹#›</a:t>
            </a:fld>
            <a:endParaRPr lang="en-US" dirty="0"/>
          </a:p>
        </p:txBody>
      </p:sp>
      <p:sp>
        <p:nvSpPr>
          <p:cNvPr id="9" name="Rectangle 8"/>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294711070"/>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Screenshot (Dark Vertical)">
    <p:spTree>
      <p:nvGrpSpPr>
        <p:cNvPr id="1" name=""/>
        <p:cNvGrpSpPr/>
        <p:nvPr/>
      </p:nvGrpSpPr>
      <p:grpSpPr>
        <a:xfrm>
          <a:off x="0" y="0"/>
          <a:ext cx="0" cy="0"/>
          <a:chOff x="0" y="0"/>
          <a:chExt cx="0" cy="0"/>
        </a:xfrm>
      </p:grpSpPr>
      <p:sp>
        <p:nvSpPr>
          <p:cNvPr id="6" name="Title 1"/>
          <p:cNvSpPr>
            <a:spLocks noGrp="1"/>
          </p:cNvSpPr>
          <p:nvPr>
            <p:ph type="title"/>
          </p:nvPr>
        </p:nvSpPr>
        <p:spPr bwMode="white">
          <a:xfrm>
            <a:off x="838200" y="-1"/>
            <a:ext cx="10515600" cy="1216025"/>
          </a:xfrm>
          <a:noFill/>
        </p:spPr>
        <p:txBody>
          <a:bodyPr lIns="0" rIns="0">
            <a:normAutofit/>
          </a:bodyPr>
          <a:lstStyle>
            <a:lvl1pPr algn="r">
              <a:defRPr sz="3600">
                <a:solidFill>
                  <a:schemeClr val="accent2"/>
                </a:solidFill>
              </a:defRPr>
            </a:lvl1pPr>
          </a:lstStyle>
          <a:p>
            <a:r>
              <a:rPr lang="en-US"/>
              <a:t>Click to edit Master title style</a:t>
            </a:r>
          </a:p>
        </p:txBody>
      </p:sp>
      <p:sp>
        <p:nvSpPr>
          <p:cNvPr id="11" name="Text Placeholder 2"/>
          <p:cNvSpPr>
            <a:spLocks noGrp="1"/>
          </p:cNvSpPr>
          <p:nvPr>
            <p:ph type="body" sz="quarter" idx="13"/>
          </p:nvPr>
        </p:nvSpPr>
        <p:spPr bwMode="white">
          <a:xfrm>
            <a:off x="838200" y="1365203"/>
            <a:ext cx="10515600" cy="156718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p:txBody>
      </p:sp>
      <p:pic>
        <p:nvPicPr>
          <p:cNvPr id="12"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1373458" y="3222702"/>
            <a:ext cx="9387470" cy="5283060"/>
          </a:xfrm>
          <a:prstGeom prst="rect">
            <a:avLst/>
          </a:prstGeom>
          <a:ln>
            <a:noFill/>
          </a:ln>
          <a:effectLst>
            <a:outerShdw blurRad="292100" dist="139700" dir="2700000" algn="tl" rotWithShape="0">
              <a:srgbClr val="333333">
                <a:alpha val="65000"/>
              </a:srgbClr>
            </a:outerShdw>
          </a:effectLst>
        </p:spPr>
      </p:pic>
      <p:sp>
        <p:nvSpPr>
          <p:cNvPr id="17" name="Picture Placeholder 4" descr="Screenshot"/>
          <p:cNvSpPr>
            <a:spLocks noGrp="1"/>
          </p:cNvSpPr>
          <p:nvPr>
            <p:ph type="pic" sz="quarter" idx="10" hasCustomPrompt="1"/>
          </p:nvPr>
        </p:nvSpPr>
        <p:spPr bwMode="gray">
          <a:xfrm>
            <a:off x="1373459" y="3771871"/>
            <a:ext cx="9287236" cy="4733889"/>
          </a:xfrm>
        </p:spPr>
        <p:txBody>
          <a:bodyPr/>
          <a:lstStyle>
            <a:lvl1pPr>
              <a:defRPr/>
            </a:lvl1pPr>
          </a:lstStyle>
          <a:p>
            <a:r>
              <a:rPr lang="en-US"/>
              <a:t>Click icon to insert screenshot</a:t>
            </a:r>
          </a:p>
        </p:txBody>
      </p:sp>
    </p:spTree>
    <p:extLst>
      <p:ext uri="{BB962C8B-B14F-4D97-AF65-F5344CB8AC3E}">
        <p14:creationId xmlns:p14="http://schemas.microsoft.com/office/powerpoint/2010/main" val="823071039"/>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Screenshot (Full Window Dark)">
    <p:spTree>
      <p:nvGrpSpPr>
        <p:cNvPr id="1" name=""/>
        <p:cNvGrpSpPr/>
        <p:nvPr/>
      </p:nvGrpSpPr>
      <p:grpSpPr>
        <a:xfrm>
          <a:off x="0" y="0"/>
          <a:ext cx="0" cy="0"/>
          <a:chOff x="0" y="0"/>
          <a:chExt cx="0" cy="0"/>
        </a:xfrm>
      </p:grpSpPr>
      <p:sp>
        <p:nvSpPr>
          <p:cNvPr id="5" name="Title 1"/>
          <p:cNvSpPr>
            <a:spLocks noGrp="1"/>
          </p:cNvSpPr>
          <p:nvPr>
            <p:ph type="title"/>
          </p:nvPr>
        </p:nvSpPr>
        <p:spPr bwMode="white">
          <a:xfrm>
            <a:off x="838200" y="-1"/>
            <a:ext cx="10515600" cy="1216025"/>
          </a:xfrm>
          <a:noFill/>
        </p:spPr>
        <p:txBody>
          <a:bodyPr lIns="0" rIns="0">
            <a:normAutofit/>
          </a:bodyPr>
          <a:lstStyle>
            <a:lvl1pPr algn="r">
              <a:defRPr sz="3600">
                <a:solidFill>
                  <a:schemeClr val="accent2"/>
                </a:solidFill>
              </a:defRPr>
            </a:lvl1pPr>
          </a:lstStyle>
          <a:p>
            <a:r>
              <a:rPr lang="en-US"/>
              <a:t>Click to edit Master title style</a:t>
            </a:r>
          </a:p>
        </p:txBody>
      </p:sp>
      <p:pic>
        <p:nvPicPr>
          <p:cNvPr id="12"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1373458" y="1264693"/>
            <a:ext cx="9387470" cy="5283060"/>
          </a:xfrm>
          <a:prstGeom prst="rect">
            <a:avLst/>
          </a:prstGeom>
          <a:ln>
            <a:noFill/>
          </a:ln>
          <a:effectLst>
            <a:outerShdw blurRad="292100" dist="139700" dir="2700000" algn="tl" rotWithShape="0">
              <a:srgbClr val="333333">
                <a:alpha val="65000"/>
              </a:srgbClr>
            </a:outerShdw>
          </a:effectLst>
        </p:spPr>
      </p:pic>
      <p:sp>
        <p:nvSpPr>
          <p:cNvPr id="17" name="Picture Placeholder 3" descr="Screenshot"/>
          <p:cNvSpPr>
            <a:spLocks noGrp="1"/>
          </p:cNvSpPr>
          <p:nvPr>
            <p:ph type="pic" sz="quarter" idx="10" hasCustomPrompt="1"/>
          </p:nvPr>
        </p:nvSpPr>
        <p:spPr bwMode="gray">
          <a:xfrm>
            <a:off x="1373459" y="1813862"/>
            <a:ext cx="9287236" cy="4733889"/>
          </a:xfrm>
        </p:spPr>
        <p:txBody>
          <a:bodyPr/>
          <a:lstStyle>
            <a:lvl1pPr>
              <a:defRPr/>
            </a:lvl1pPr>
          </a:lstStyle>
          <a:p>
            <a:r>
              <a:rPr lang="en-US"/>
              <a:t>Click icon to insert screenshot</a:t>
            </a:r>
          </a:p>
        </p:txBody>
      </p:sp>
    </p:spTree>
    <p:extLst>
      <p:ext uri="{BB962C8B-B14F-4D97-AF65-F5344CB8AC3E}">
        <p14:creationId xmlns:p14="http://schemas.microsoft.com/office/powerpoint/2010/main" val="2828777804"/>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Screenshot (Light Gray Horizontal)">
    <p:spTree>
      <p:nvGrpSpPr>
        <p:cNvPr id="1" name=""/>
        <p:cNvGrpSpPr/>
        <p:nvPr/>
      </p:nvGrpSpPr>
      <p:grpSpPr>
        <a:xfrm>
          <a:off x="0" y="0"/>
          <a:ext cx="0" cy="0"/>
          <a:chOff x="0" y="0"/>
          <a:chExt cx="0" cy="0"/>
        </a:xfrm>
      </p:grpSpPr>
      <p:sp>
        <p:nvSpPr>
          <p:cNvPr id="3" name="Title 1"/>
          <p:cNvSpPr>
            <a:spLocks noGrp="1"/>
          </p:cNvSpPr>
          <p:nvPr>
            <p:ph type="title" hasCustomPrompt="1"/>
          </p:nvPr>
        </p:nvSpPr>
        <p:spPr bwMode="black">
          <a:xfrm>
            <a:off x="815897" y="287066"/>
            <a:ext cx="3521927" cy="2734914"/>
          </a:xfrm>
        </p:spPr>
        <p:txBody>
          <a:bodyPr/>
          <a:lstStyle>
            <a:lvl1pPr>
              <a:defRPr>
                <a:solidFill>
                  <a:schemeClr val="accent1"/>
                </a:solidFill>
              </a:defRPr>
            </a:lvl1pPr>
          </a:lstStyle>
          <a:p>
            <a:r>
              <a:rPr lang="en-US"/>
              <a:t>Click to edit title</a:t>
            </a:r>
          </a:p>
        </p:txBody>
      </p:sp>
      <p:sp>
        <p:nvSpPr>
          <p:cNvPr id="4" name="Text Placeholder 2"/>
          <p:cNvSpPr>
            <a:spLocks noGrp="1"/>
          </p:cNvSpPr>
          <p:nvPr>
            <p:ph type="body" sz="quarter" idx="11"/>
          </p:nvPr>
        </p:nvSpPr>
        <p:spPr bwMode="black">
          <a:xfrm>
            <a:off x="815975" y="3211513"/>
            <a:ext cx="3521849" cy="247560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2"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4976787" y="504855"/>
            <a:ext cx="9618920" cy="5413315"/>
          </a:xfrm>
          <a:prstGeom prst="rect">
            <a:avLst/>
          </a:prstGeom>
          <a:ln>
            <a:noFill/>
          </a:ln>
          <a:effectLst>
            <a:outerShdw blurRad="292100" dist="139700" dir="2700000" algn="tl" rotWithShape="0">
              <a:srgbClr val="333333">
                <a:alpha val="65000"/>
              </a:srgbClr>
            </a:outerShdw>
          </a:effectLst>
        </p:spPr>
      </p:pic>
      <p:sp>
        <p:nvSpPr>
          <p:cNvPr id="13" name="Picture Placeholder 4" descr="Screenshot"/>
          <p:cNvSpPr>
            <a:spLocks noGrp="1"/>
          </p:cNvSpPr>
          <p:nvPr>
            <p:ph type="pic" sz="quarter" idx="10" hasCustomPrompt="1"/>
          </p:nvPr>
        </p:nvSpPr>
        <p:spPr bwMode="gray">
          <a:xfrm>
            <a:off x="4976787" y="1067565"/>
            <a:ext cx="9516215" cy="4850604"/>
          </a:xfrm>
        </p:spPr>
        <p:txBody>
          <a:bodyPr/>
          <a:lstStyle>
            <a:lvl1pPr>
              <a:defRPr/>
            </a:lvl1pPr>
          </a:lstStyle>
          <a:p>
            <a:r>
              <a:rPr lang="en-US"/>
              <a:t>Click icon to insert screenshot</a:t>
            </a:r>
          </a:p>
        </p:txBody>
      </p:sp>
      <p:sp>
        <p:nvSpPr>
          <p:cNvPr id="10" name="Date Placeholder 5"/>
          <p:cNvSpPr>
            <a:spLocks noGrp="1"/>
          </p:cNvSpPr>
          <p:nvPr>
            <p:ph type="dt" sz="half" idx="12"/>
          </p:nvPr>
        </p:nvSpPr>
        <p:spPr bwMode="black">
          <a:xfrm>
            <a:off x="838200" y="6356350"/>
            <a:ext cx="1358590" cy="365125"/>
          </a:xfrm>
        </p:spPr>
        <p:txBody>
          <a:bodyPr/>
          <a:lstStyle/>
          <a:p>
            <a:fld id="{995726E3-0886-41C4-A0FB-DF14957694EE}" type="datetime1">
              <a:rPr lang="en-US" smtClean="0"/>
              <a:t>8/3/2026</a:t>
            </a:fld>
            <a:endParaRPr lang="en-US"/>
          </a:p>
        </p:txBody>
      </p:sp>
      <p:sp>
        <p:nvSpPr>
          <p:cNvPr id="7" name="Footer Placeholder 6"/>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a:t>Optional Tagline Goes Here </a:t>
            </a:r>
            <a:r>
              <a:rPr lang="en-US">
                <a:solidFill>
                  <a:schemeClr val="accent1"/>
                </a:solidFill>
              </a:rPr>
              <a:t>|</a:t>
            </a:r>
            <a:r>
              <a:rPr lang="en-US"/>
              <a:t> mn.gov/</a:t>
            </a:r>
            <a:r>
              <a:rPr lang="en-US" err="1"/>
              <a:t>websiteurl</a:t>
            </a:r>
            <a:endParaRPr lang="en-US"/>
          </a:p>
        </p:txBody>
      </p:sp>
      <p:sp>
        <p:nvSpPr>
          <p:cNvPr id="11" name="Slide Number Placeholder 7"/>
          <p:cNvSpPr>
            <a:spLocks noGrp="1"/>
          </p:cNvSpPr>
          <p:nvPr>
            <p:ph type="sldNum" sz="quarter" idx="13"/>
          </p:nvPr>
        </p:nvSpPr>
        <p:spPr bwMode="black">
          <a:xfrm>
            <a:off x="9891132" y="6356350"/>
            <a:ext cx="1462668" cy="365125"/>
          </a:xfrm>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75859428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Screenshot (Light Gray Vertical)">
    <p:spTree>
      <p:nvGrpSpPr>
        <p:cNvPr id="1" name=""/>
        <p:cNvGrpSpPr/>
        <p:nvPr/>
      </p:nvGrpSpPr>
      <p:grpSpPr>
        <a:xfrm>
          <a:off x="0" y="0"/>
          <a:ext cx="0" cy="0"/>
          <a:chOff x="0" y="0"/>
          <a:chExt cx="0" cy="0"/>
        </a:xfrm>
      </p:grpSpPr>
      <p:sp>
        <p:nvSpPr>
          <p:cNvPr id="9" name="Title 1"/>
          <p:cNvSpPr>
            <a:spLocks noGrp="1"/>
          </p:cNvSpPr>
          <p:nvPr>
            <p:ph type="title"/>
          </p:nvPr>
        </p:nvSpPr>
        <p:spPr bwMode="black">
          <a:xfrm>
            <a:off x="838200" y="-1"/>
            <a:ext cx="10515600" cy="1216025"/>
          </a:xfrm>
          <a:noFill/>
        </p:spPr>
        <p:txBody>
          <a:bodyPr lIns="0" rIns="0">
            <a:normAutofit/>
          </a:bodyPr>
          <a:lstStyle>
            <a:lvl1pPr algn="r">
              <a:defRPr sz="3600">
                <a:solidFill>
                  <a:schemeClr val="tx1"/>
                </a:solidFill>
              </a:defRPr>
            </a:lvl1pPr>
          </a:lstStyle>
          <a:p>
            <a:r>
              <a:rPr lang="en-US"/>
              <a:t>Click to edit Master title style</a:t>
            </a:r>
          </a:p>
        </p:txBody>
      </p:sp>
      <p:sp>
        <p:nvSpPr>
          <p:cNvPr id="7" name="Text Placeholder 2"/>
          <p:cNvSpPr>
            <a:spLocks noGrp="1"/>
          </p:cNvSpPr>
          <p:nvPr>
            <p:ph type="body" sz="quarter" idx="11"/>
          </p:nvPr>
        </p:nvSpPr>
        <p:spPr bwMode="black">
          <a:xfrm>
            <a:off x="838200" y="1365203"/>
            <a:ext cx="10515600" cy="1567183"/>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p:txBody>
      </p:sp>
      <p:pic>
        <p:nvPicPr>
          <p:cNvPr id="6"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1373458" y="3222702"/>
            <a:ext cx="9387470" cy="5283060"/>
          </a:xfrm>
          <a:prstGeom prst="rect">
            <a:avLst/>
          </a:prstGeom>
          <a:ln>
            <a:noFill/>
          </a:ln>
          <a:effectLst>
            <a:outerShdw blurRad="292100" dist="139700" dir="2700000" algn="tl" rotWithShape="0">
              <a:srgbClr val="333333">
                <a:alpha val="65000"/>
              </a:srgbClr>
            </a:outerShdw>
          </a:effectLst>
        </p:spPr>
      </p:pic>
      <p:sp>
        <p:nvSpPr>
          <p:cNvPr id="13" name="Picture Placeholder 4"/>
          <p:cNvSpPr>
            <a:spLocks noGrp="1"/>
          </p:cNvSpPr>
          <p:nvPr>
            <p:ph type="pic" sz="quarter" idx="10" hasCustomPrompt="1"/>
          </p:nvPr>
        </p:nvSpPr>
        <p:spPr bwMode="gray">
          <a:xfrm>
            <a:off x="1373459" y="3771871"/>
            <a:ext cx="9287236" cy="4733889"/>
          </a:xfrm>
        </p:spPr>
        <p:txBody>
          <a:bodyPr/>
          <a:lstStyle>
            <a:lvl1pPr>
              <a:defRPr/>
            </a:lvl1pPr>
          </a:lstStyle>
          <a:p>
            <a:r>
              <a:rPr lang="en-US"/>
              <a:t>Click icon to insert screenshot</a:t>
            </a:r>
          </a:p>
        </p:txBody>
      </p:sp>
    </p:spTree>
    <p:extLst>
      <p:ext uri="{BB962C8B-B14F-4D97-AF65-F5344CB8AC3E}">
        <p14:creationId xmlns:p14="http://schemas.microsoft.com/office/powerpoint/2010/main" val="187003952"/>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Screenshot (Full Window Light Gray)">
    <p:spTree>
      <p:nvGrpSpPr>
        <p:cNvPr id="1" name=""/>
        <p:cNvGrpSpPr/>
        <p:nvPr/>
      </p:nvGrpSpPr>
      <p:grpSpPr>
        <a:xfrm>
          <a:off x="0" y="0"/>
          <a:ext cx="0" cy="0"/>
          <a:chOff x="0" y="0"/>
          <a:chExt cx="0" cy="0"/>
        </a:xfrm>
      </p:grpSpPr>
      <p:sp>
        <p:nvSpPr>
          <p:cNvPr id="5" name="Title 1"/>
          <p:cNvSpPr>
            <a:spLocks noGrp="1"/>
          </p:cNvSpPr>
          <p:nvPr>
            <p:ph type="title"/>
          </p:nvPr>
        </p:nvSpPr>
        <p:spPr bwMode="black">
          <a:xfrm>
            <a:off x="838200" y="-1"/>
            <a:ext cx="10515600" cy="1216025"/>
          </a:xfrm>
          <a:noFill/>
        </p:spPr>
        <p:txBody>
          <a:bodyPr lIns="0" rIns="0">
            <a:normAutofit/>
          </a:bodyPr>
          <a:lstStyle>
            <a:lvl1pPr algn="r">
              <a:defRPr sz="3600">
                <a:solidFill>
                  <a:schemeClr val="tx1"/>
                </a:solidFill>
              </a:defRPr>
            </a:lvl1pPr>
          </a:lstStyle>
          <a:p>
            <a:r>
              <a:rPr lang="en-US"/>
              <a:t>Click to edit Master title style</a:t>
            </a:r>
          </a:p>
        </p:txBody>
      </p:sp>
      <p:pic>
        <p:nvPicPr>
          <p:cNvPr id="9"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1373458" y="1264693"/>
            <a:ext cx="9387470" cy="5283060"/>
          </a:xfrm>
          <a:prstGeom prst="rect">
            <a:avLst/>
          </a:prstGeom>
          <a:ln>
            <a:noFill/>
          </a:ln>
          <a:effectLst>
            <a:outerShdw blurRad="292100" dist="139700" dir="2700000" algn="tl" rotWithShape="0">
              <a:srgbClr val="333333">
                <a:alpha val="65000"/>
              </a:srgbClr>
            </a:outerShdw>
          </a:effectLst>
        </p:spPr>
      </p:pic>
      <p:sp>
        <p:nvSpPr>
          <p:cNvPr id="10" name="Picture Placeholder 3" descr="Screenshot"/>
          <p:cNvSpPr>
            <a:spLocks noGrp="1"/>
          </p:cNvSpPr>
          <p:nvPr>
            <p:ph type="pic" sz="quarter" idx="10" hasCustomPrompt="1"/>
          </p:nvPr>
        </p:nvSpPr>
        <p:spPr bwMode="gray">
          <a:xfrm>
            <a:off x="1373459" y="1813862"/>
            <a:ext cx="9287236" cy="4733889"/>
          </a:xfrm>
        </p:spPr>
        <p:txBody>
          <a:bodyPr/>
          <a:lstStyle>
            <a:lvl1pPr>
              <a:defRPr/>
            </a:lvl1pPr>
          </a:lstStyle>
          <a:p>
            <a:r>
              <a:rPr lang="en-US"/>
              <a:t>Click icon to insert screenshot</a:t>
            </a:r>
          </a:p>
        </p:txBody>
      </p:sp>
    </p:spTree>
    <p:extLst>
      <p:ext uri="{BB962C8B-B14F-4D97-AF65-F5344CB8AC3E}">
        <p14:creationId xmlns:p14="http://schemas.microsoft.com/office/powerpoint/2010/main" val="2317258555"/>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Screenshot (Blue Horizontal)">
    <p:spTree>
      <p:nvGrpSpPr>
        <p:cNvPr id="1" name=""/>
        <p:cNvGrpSpPr/>
        <p:nvPr/>
      </p:nvGrpSpPr>
      <p:grpSpPr>
        <a:xfrm>
          <a:off x="0" y="0"/>
          <a:ext cx="0" cy="0"/>
          <a:chOff x="0" y="0"/>
          <a:chExt cx="0" cy="0"/>
        </a:xfrm>
      </p:grpSpPr>
      <p:sp>
        <p:nvSpPr>
          <p:cNvPr id="13" name="Title 1"/>
          <p:cNvSpPr>
            <a:spLocks noGrp="1"/>
          </p:cNvSpPr>
          <p:nvPr>
            <p:ph type="title" hasCustomPrompt="1"/>
          </p:nvPr>
        </p:nvSpPr>
        <p:spPr bwMode="white">
          <a:xfrm>
            <a:off x="815897" y="287066"/>
            <a:ext cx="3521927" cy="2734914"/>
          </a:xfrm>
        </p:spPr>
        <p:txBody>
          <a:bodyPr/>
          <a:lstStyle>
            <a:lvl1pPr>
              <a:defRPr b="0">
                <a:solidFill>
                  <a:schemeClr val="accent2"/>
                </a:solidFill>
              </a:defRPr>
            </a:lvl1pPr>
          </a:lstStyle>
          <a:p>
            <a:r>
              <a:rPr lang="en-US"/>
              <a:t>Click to edit title</a:t>
            </a:r>
          </a:p>
        </p:txBody>
      </p:sp>
      <p:sp>
        <p:nvSpPr>
          <p:cNvPr id="15" name="Text Placeholder 2"/>
          <p:cNvSpPr>
            <a:spLocks noGrp="1"/>
          </p:cNvSpPr>
          <p:nvPr>
            <p:ph type="body" sz="quarter" idx="13"/>
          </p:nvPr>
        </p:nvSpPr>
        <p:spPr bwMode="white">
          <a:xfrm>
            <a:off x="815975" y="3211513"/>
            <a:ext cx="3521849" cy="2475609"/>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4976787" y="504855"/>
            <a:ext cx="9618920" cy="5413315"/>
          </a:xfrm>
          <a:prstGeom prst="rect">
            <a:avLst/>
          </a:prstGeom>
          <a:ln>
            <a:noFill/>
          </a:ln>
          <a:effectLst>
            <a:outerShdw blurRad="292100" dist="139700" dir="2700000" algn="tl" rotWithShape="0">
              <a:srgbClr val="333333">
                <a:alpha val="65000"/>
              </a:srgbClr>
            </a:outerShdw>
          </a:effectLst>
        </p:spPr>
      </p:pic>
      <p:sp>
        <p:nvSpPr>
          <p:cNvPr id="16" name="Picture Placeholder 4" descr="Screenshot"/>
          <p:cNvSpPr>
            <a:spLocks noGrp="1"/>
          </p:cNvSpPr>
          <p:nvPr>
            <p:ph type="pic" sz="quarter" idx="10" hasCustomPrompt="1"/>
          </p:nvPr>
        </p:nvSpPr>
        <p:spPr bwMode="gray">
          <a:xfrm>
            <a:off x="4976787" y="1067565"/>
            <a:ext cx="9516215" cy="4850604"/>
          </a:xfrm>
        </p:spPr>
        <p:txBody>
          <a:bodyPr/>
          <a:lstStyle>
            <a:lvl1pPr>
              <a:defRPr/>
            </a:lvl1pPr>
          </a:lstStyle>
          <a:p>
            <a:r>
              <a:rPr lang="en-US"/>
              <a:t>Click icon to insert screenshot</a:t>
            </a:r>
          </a:p>
        </p:txBody>
      </p:sp>
      <p:sp>
        <p:nvSpPr>
          <p:cNvPr id="10" name="Date Placeholder 5"/>
          <p:cNvSpPr>
            <a:spLocks noGrp="1"/>
          </p:cNvSpPr>
          <p:nvPr>
            <p:ph type="dt" sz="half" idx="11"/>
          </p:nvPr>
        </p:nvSpPr>
        <p:spPr bwMode="white">
          <a:xfrm>
            <a:off x="838200" y="6356350"/>
            <a:ext cx="1358590" cy="365125"/>
          </a:xfrm>
        </p:spPr>
        <p:txBody>
          <a:bodyPr/>
          <a:lstStyle>
            <a:lvl1pPr>
              <a:defRPr>
                <a:solidFill>
                  <a:schemeClr val="bg1"/>
                </a:solidFill>
              </a:defRPr>
            </a:lvl1pPr>
          </a:lstStyle>
          <a:p>
            <a:fld id="{34687A1B-22EF-4F65-BE30-6C81A993D7EF}" type="datetime1">
              <a:rPr lang="en-US" smtClean="0"/>
              <a:t>8/3/2026</a:t>
            </a:fld>
            <a:endParaRPr lang="en-US"/>
          </a:p>
        </p:txBody>
      </p:sp>
      <p:sp>
        <p:nvSpPr>
          <p:cNvPr id="9" name="Footer Placeholder 6"/>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a:t>Optional Tagline Goes Here </a:t>
            </a:r>
            <a:r>
              <a:rPr lang="en-US">
                <a:solidFill>
                  <a:schemeClr val="accent2"/>
                </a:solidFill>
              </a:rPr>
              <a:t>|</a:t>
            </a:r>
            <a:r>
              <a:rPr lang="en-US"/>
              <a:t> mn.gov/</a:t>
            </a:r>
            <a:r>
              <a:rPr lang="en-US" err="1"/>
              <a:t>websiteurl</a:t>
            </a:r>
            <a:endParaRPr lang="en-US"/>
          </a:p>
        </p:txBody>
      </p:sp>
      <p:sp>
        <p:nvSpPr>
          <p:cNvPr id="11" name="Slide Number Placeholder 7"/>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a:p>
        </p:txBody>
      </p:sp>
    </p:spTree>
    <p:extLst>
      <p:ext uri="{BB962C8B-B14F-4D97-AF65-F5344CB8AC3E}">
        <p14:creationId xmlns:p14="http://schemas.microsoft.com/office/powerpoint/2010/main" val="1682858331"/>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Screenshot (Blue Vertical)">
    <p:spTree>
      <p:nvGrpSpPr>
        <p:cNvPr id="1" name=""/>
        <p:cNvGrpSpPr/>
        <p:nvPr/>
      </p:nvGrpSpPr>
      <p:grpSpPr>
        <a:xfrm>
          <a:off x="0" y="0"/>
          <a:ext cx="0" cy="0"/>
          <a:chOff x="0" y="0"/>
          <a:chExt cx="0" cy="0"/>
        </a:xfrm>
      </p:grpSpPr>
      <p:sp>
        <p:nvSpPr>
          <p:cNvPr id="6" name="Title 1"/>
          <p:cNvSpPr>
            <a:spLocks noGrp="1"/>
          </p:cNvSpPr>
          <p:nvPr>
            <p:ph type="title"/>
          </p:nvPr>
        </p:nvSpPr>
        <p:spPr bwMode="white">
          <a:xfrm>
            <a:off x="838200" y="-1"/>
            <a:ext cx="10515600" cy="1216025"/>
          </a:xfrm>
          <a:noFill/>
        </p:spPr>
        <p:txBody>
          <a:bodyPr lIns="0" rIns="0">
            <a:normAutofit/>
          </a:bodyPr>
          <a:lstStyle>
            <a:lvl1pPr algn="r">
              <a:defRPr sz="3600">
                <a:solidFill>
                  <a:schemeClr val="accent2"/>
                </a:solidFill>
              </a:defRPr>
            </a:lvl1pPr>
          </a:lstStyle>
          <a:p>
            <a:r>
              <a:rPr lang="en-US"/>
              <a:t>Click to edit Master title style</a:t>
            </a:r>
          </a:p>
        </p:txBody>
      </p:sp>
      <p:sp>
        <p:nvSpPr>
          <p:cNvPr id="14" name="Text Placeholder 2"/>
          <p:cNvSpPr>
            <a:spLocks noGrp="1"/>
          </p:cNvSpPr>
          <p:nvPr>
            <p:ph type="body" sz="quarter" idx="13"/>
          </p:nvPr>
        </p:nvSpPr>
        <p:spPr bwMode="white">
          <a:xfrm>
            <a:off x="838200" y="1365203"/>
            <a:ext cx="10515600" cy="156718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p:txBody>
      </p:sp>
      <p:pic>
        <p:nvPicPr>
          <p:cNvPr id="15"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1373458" y="3222702"/>
            <a:ext cx="9387470" cy="5283060"/>
          </a:xfrm>
          <a:prstGeom prst="rect">
            <a:avLst/>
          </a:prstGeom>
          <a:ln>
            <a:noFill/>
          </a:ln>
          <a:effectLst>
            <a:outerShdw blurRad="292100" dist="139700" dir="2700000" algn="tl" rotWithShape="0">
              <a:srgbClr val="333333">
                <a:alpha val="65000"/>
              </a:srgbClr>
            </a:outerShdw>
          </a:effectLst>
        </p:spPr>
      </p:pic>
      <p:sp>
        <p:nvSpPr>
          <p:cNvPr id="16" name="Picture Placeholder 4" descr="Screenshot"/>
          <p:cNvSpPr>
            <a:spLocks noGrp="1"/>
          </p:cNvSpPr>
          <p:nvPr>
            <p:ph type="pic" sz="quarter" idx="10" hasCustomPrompt="1"/>
          </p:nvPr>
        </p:nvSpPr>
        <p:spPr bwMode="gray">
          <a:xfrm>
            <a:off x="1373459" y="3771871"/>
            <a:ext cx="9287236" cy="4733889"/>
          </a:xfrm>
        </p:spPr>
        <p:txBody>
          <a:bodyPr/>
          <a:lstStyle>
            <a:lvl1pPr>
              <a:defRPr/>
            </a:lvl1pPr>
          </a:lstStyle>
          <a:p>
            <a:r>
              <a:rPr lang="en-US"/>
              <a:t>Click icon to insert screenshot</a:t>
            </a:r>
          </a:p>
        </p:txBody>
      </p:sp>
    </p:spTree>
    <p:extLst>
      <p:ext uri="{BB962C8B-B14F-4D97-AF65-F5344CB8AC3E}">
        <p14:creationId xmlns:p14="http://schemas.microsoft.com/office/powerpoint/2010/main" val="2702044728"/>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Screenshot (Full Window Blue)">
    <p:spTree>
      <p:nvGrpSpPr>
        <p:cNvPr id="1" name=""/>
        <p:cNvGrpSpPr/>
        <p:nvPr/>
      </p:nvGrpSpPr>
      <p:grpSpPr>
        <a:xfrm>
          <a:off x="0" y="0"/>
          <a:ext cx="0" cy="0"/>
          <a:chOff x="0" y="0"/>
          <a:chExt cx="0" cy="0"/>
        </a:xfrm>
      </p:grpSpPr>
      <p:sp>
        <p:nvSpPr>
          <p:cNvPr id="5" name="Title 1"/>
          <p:cNvSpPr>
            <a:spLocks noGrp="1"/>
          </p:cNvSpPr>
          <p:nvPr>
            <p:ph type="title"/>
          </p:nvPr>
        </p:nvSpPr>
        <p:spPr bwMode="white">
          <a:xfrm>
            <a:off x="838200" y="-1"/>
            <a:ext cx="10515600" cy="1216025"/>
          </a:xfrm>
          <a:noFill/>
        </p:spPr>
        <p:txBody>
          <a:bodyPr lIns="0" rIns="0">
            <a:normAutofit/>
          </a:bodyPr>
          <a:lstStyle>
            <a:lvl1pPr algn="r">
              <a:defRPr sz="3600">
                <a:solidFill>
                  <a:schemeClr val="accent2"/>
                </a:solidFill>
              </a:defRPr>
            </a:lvl1pPr>
          </a:lstStyle>
          <a:p>
            <a:r>
              <a:rPr lang="en-US"/>
              <a:t>Click to edit Master title style</a:t>
            </a:r>
          </a:p>
        </p:txBody>
      </p:sp>
      <p:pic>
        <p:nvPicPr>
          <p:cNvPr id="6"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1373458" y="1264693"/>
            <a:ext cx="9387470" cy="5283060"/>
          </a:xfrm>
          <a:prstGeom prst="rect">
            <a:avLst/>
          </a:prstGeom>
          <a:ln>
            <a:noFill/>
          </a:ln>
          <a:effectLst>
            <a:outerShdw blurRad="292100" dist="139700" dir="2700000" algn="tl" rotWithShape="0">
              <a:srgbClr val="333333">
                <a:alpha val="65000"/>
              </a:srgbClr>
            </a:outerShdw>
          </a:effectLst>
        </p:spPr>
      </p:pic>
      <p:sp>
        <p:nvSpPr>
          <p:cNvPr id="7" name="Picture Placeholder 3" descr="Screenshot"/>
          <p:cNvSpPr>
            <a:spLocks noGrp="1"/>
          </p:cNvSpPr>
          <p:nvPr>
            <p:ph type="pic" sz="quarter" idx="10" hasCustomPrompt="1"/>
          </p:nvPr>
        </p:nvSpPr>
        <p:spPr bwMode="gray">
          <a:xfrm>
            <a:off x="1373459" y="1813862"/>
            <a:ext cx="9287236" cy="4733889"/>
          </a:xfrm>
        </p:spPr>
        <p:txBody>
          <a:bodyPr/>
          <a:lstStyle>
            <a:lvl1pPr>
              <a:defRPr/>
            </a:lvl1pPr>
          </a:lstStyle>
          <a:p>
            <a:r>
              <a:rPr lang="en-US"/>
              <a:t>Click icon to insert screenshot</a:t>
            </a:r>
          </a:p>
        </p:txBody>
      </p:sp>
    </p:spTree>
    <p:extLst>
      <p:ext uri="{BB962C8B-B14F-4D97-AF65-F5344CB8AC3E}">
        <p14:creationId xmlns:p14="http://schemas.microsoft.com/office/powerpoint/2010/main" val="456917262"/>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GAO resource slide">
    <p:spTree>
      <p:nvGrpSpPr>
        <p:cNvPr id="1" name=""/>
        <p:cNvGrpSpPr/>
        <p:nvPr/>
      </p:nvGrpSpPr>
      <p:grpSpPr>
        <a:xfrm>
          <a:off x="0" y="0"/>
          <a:ext cx="0" cy="0"/>
          <a:chOff x="0" y="0"/>
          <a:chExt cx="0" cy="0"/>
        </a:xfrm>
      </p:grpSpPr>
      <p:pic>
        <p:nvPicPr>
          <p:cNvPr id="14" name="Picture 3" descr="Compute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gray">
          <a:xfrm>
            <a:off x="4712851" y="434836"/>
            <a:ext cx="6828661" cy="6050713"/>
          </a:xfrm>
          <a:prstGeom prst="rect">
            <a:avLst/>
          </a:prstGeom>
          <a:effectLst>
            <a:outerShdw blurRad="76200" dir="18900000" sy="23000" kx="-1200000" algn="bl" rotWithShape="0">
              <a:prstClr val="black">
                <a:alpha val="20000"/>
              </a:prstClr>
            </a:outerShdw>
          </a:effectLst>
        </p:spPr>
      </p:pic>
      <p:sp>
        <p:nvSpPr>
          <p:cNvPr id="15" name="Picture Placeholder 4"/>
          <p:cNvSpPr>
            <a:spLocks noGrp="1"/>
          </p:cNvSpPr>
          <p:nvPr>
            <p:ph type="pic" sz="quarter" idx="10" hasCustomPrompt="1"/>
          </p:nvPr>
        </p:nvSpPr>
        <p:spPr bwMode="gray">
          <a:xfrm>
            <a:off x="4976787" y="691882"/>
            <a:ext cx="6300787" cy="3411537"/>
          </a:xfrm>
        </p:spPr>
        <p:txBody>
          <a:bodyPr/>
          <a:lstStyle>
            <a:lvl1pPr>
              <a:defRPr/>
            </a:lvl1pPr>
          </a:lstStyle>
          <a:p>
            <a:r>
              <a:rPr lang="en-US"/>
              <a:t>Click icon to insert screenshot</a:t>
            </a:r>
          </a:p>
        </p:txBody>
      </p:sp>
      <p:sp>
        <p:nvSpPr>
          <p:cNvPr id="10" name="Date Placeholder 5"/>
          <p:cNvSpPr>
            <a:spLocks noGrp="1"/>
          </p:cNvSpPr>
          <p:nvPr>
            <p:ph type="dt" sz="half" idx="11"/>
          </p:nvPr>
        </p:nvSpPr>
        <p:spPr bwMode="white">
          <a:xfrm>
            <a:off x="838200" y="6356350"/>
            <a:ext cx="1358590" cy="365125"/>
          </a:xfrm>
        </p:spPr>
        <p:txBody>
          <a:bodyPr/>
          <a:lstStyle>
            <a:lvl1pPr>
              <a:defRPr>
                <a:solidFill>
                  <a:schemeClr val="bg1"/>
                </a:solidFill>
              </a:defRPr>
            </a:lvl1pPr>
          </a:lstStyle>
          <a:p>
            <a:fld id="{659CB0CD-F1A7-44B6-A628-2558441712C8}" type="datetime1">
              <a:rPr lang="en-US" smtClean="0"/>
              <a:t>8/3/2026</a:t>
            </a:fld>
            <a:endParaRPr lang="en-US"/>
          </a:p>
        </p:txBody>
      </p:sp>
      <p:sp>
        <p:nvSpPr>
          <p:cNvPr id="9" name="Footer Placeholder 6"/>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a:t>Optional Tagline Goes Here </a:t>
            </a:r>
            <a:r>
              <a:rPr lang="en-US">
                <a:solidFill>
                  <a:schemeClr val="accent2"/>
                </a:solidFill>
              </a:rPr>
              <a:t>|</a:t>
            </a:r>
            <a:r>
              <a:rPr lang="en-US"/>
              <a:t> mn.gov/</a:t>
            </a:r>
            <a:r>
              <a:rPr lang="en-US" err="1"/>
              <a:t>websiteurl</a:t>
            </a:r>
            <a:endParaRPr lang="en-US"/>
          </a:p>
        </p:txBody>
      </p:sp>
      <p:sp>
        <p:nvSpPr>
          <p:cNvPr id="11" name="Slide Number Placeholder 7"/>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a:p>
        </p:txBody>
      </p:sp>
      <p:sp>
        <p:nvSpPr>
          <p:cNvPr id="3" name="Content Placeholder 2">
            <a:extLst>
              <a:ext uri="{FF2B5EF4-FFF2-40B4-BE49-F238E27FC236}">
                <a16:creationId xmlns:a16="http://schemas.microsoft.com/office/drawing/2014/main" id="{D04F840A-A146-CEEB-2E9C-29230387AC3E}"/>
              </a:ext>
            </a:extLst>
          </p:cNvPr>
          <p:cNvSpPr>
            <a:spLocks noGrp="1"/>
          </p:cNvSpPr>
          <p:nvPr>
            <p:ph sz="quarter" idx="13"/>
          </p:nvPr>
        </p:nvSpPr>
        <p:spPr>
          <a:xfrm>
            <a:off x="352425" y="434975"/>
            <a:ext cx="3938588" cy="1182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2">
            <a:extLst>
              <a:ext uri="{FF2B5EF4-FFF2-40B4-BE49-F238E27FC236}">
                <a16:creationId xmlns:a16="http://schemas.microsoft.com/office/drawing/2014/main" id="{FCC0A37B-4282-B042-E358-92BEDF8E9E9C}"/>
              </a:ext>
            </a:extLst>
          </p:cNvPr>
          <p:cNvSpPr>
            <a:spLocks noGrp="1"/>
          </p:cNvSpPr>
          <p:nvPr>
            <p:ph sz="quarter" idx="14"/>
          </p:nvPr>
        </p:nvSpPr>
        <p:spPr>
          <a:xfrm>
            <a:off x="352425" y="1922463"/>
            <a:ext cx="3938588" cy="1182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2">
            <a:extLst>
              <a:ext uri="{FF2B5EF4-FFF2-40B4-BE49-F238E27FC236}">
                <a16:creationId xmlns:a16="http://schemas.microsoft.com/office/drawing/2014/main" id="{7891D3BB-3694-B088-AC60-D8253A1932FF}"/>
              </a:ext>
            </a:extLst>
          </p:cNvPr>
          <p:cNvSpPr>
            <a:spLocks noGrp="1"/>
          </p:cNvSpPr>
          <p:nvPr>
            <p:ph sz="quarter" idx="15"/>
          </p:nvPr>
        </p:nvSpPr>
        <p:spPr>
          <a:xfrm>
            <a:off x="352425" y="4103419"/>
            <a:ext cx="3938588" cy="1182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2">
            <a:extLst>
              <a:ext uri="{FF2B5EF4-FFF2-40B4-BE49-F238E27FC236}">
                <a16:creationId xmlns:a16="http://schemas.microsoft.com/office/drawing/2014/main" id="{2A0B4614-E4CD-6A43-DA74-8D5F115D0A23}"/>
              </a:ext>
            </a:extLst>
          </p:cNvPr>
          <p:cNvSpPr>
            <a:spLocks noGrp="1"/>
          </p:cNvSpPr>
          <p:nvPr>
            <p:ph sz="quarter" idx="16"/>
          </p:nvPr>
        </p:nvSpPr>
        <p:spPr>
          <a:xfrm>
            <a:off x="352425" y="5356223"/>
            <a:ext cx="3938588" cy="1182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ustDataLst>
      <p:tags r:id="rId1"/>
    </p:custDataLst>
    <p:extLst>
      <p:ext uri="{BB962C8B-B14F-4D97-AF65-F5344CB8AC3E}">
        <p14:creationId xmlns:p14="http://schemas.microsoft.com/office/powerpoint/2010/main" val="1482365007"/>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Screenshot (Computer)">
    <p:spTree>
      <p:nvGrpSpPr>
        <p:cNvPr id="1" name=""/>
        <p:cNvGrpSpPr/>
        <p:nvPr/>
      </p:nvGrpSpPr>
      <p:grpSpPr>
        <a:xfrm>
          <a:off x="0" y="0"/>
          <a:ext cx="0" cy="0"/>
          <a:chOff x="0" y="0"/>
          <a:chExt cx="0" cy="0"/>
        </a:xfrm>
      </p:grpSpPr>
      <p:sp>
        <p:nvSpPr>
          <p:cNvPr id="13" name="Title 1"/>
          <p:cNvSpPr>
            <a:spLocks noGrp="1"/>
          </p:cNvSpPr>
          <p:nvPr>
            <p:ph type="title" hasCustomPrompt="1"/>
          </p:nvPr>
        </p:nvSpPr>
        <p:spPr bwMode="white">
          <a:xfrm>
            <a:off x="815897" y="287066"/>
            <a:ext cx="3521927" cy="2734914"/>
          </a:xfrm>
        </p:spPr>
        <p:txBody>
          <a:bodyPr/>
          <a:lstStyle>
            <a:lvl1pPr>
              <a:defRPr b="0">
                <a:solidFill>
                  <a:schemeClr val="accent2"/>
                </a:solidFill>
              </a:defRPr>
            </a:lvl1pPr>
          </a:lstStyle>
          <a:p>
            <a:r>
              <a:rPr lang="en-US"/>
              <a:t>Click to edit title</a:t>
            </a:r>
          </a:p>
        </p:txBody>
      </p:sp>
      <p:sp>
        <p:nvSpPr>
          <p:cNvPr id="16" name="Text Placeholder 2"/>
          <p:cNvSpPr>
            <a:spLocks noGrp="1"/>
          </p:cNvSpPr>
          <p:nvPr>
            <p:ph type="body" sz="quarter" idx="13"/>
          </p:nvPr>
        </p:nvSpPr>
        <p:spPr bwMode="white">
          <a:xfrm>
            <a:off x="815975" y="3211513"/>
            <a:ext cx="3521849" cy="2475609"/>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4" name="Picture 3" descr="Compute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gray">
          <a:xfrm>
            <a:off x="4712851" y="434836"/>
            <a:ext cx="6828661" cy="6050713"/>
          </a:xfrm>
          <a:prstGeom prst="rect">
            <a:avLst/>
          </a:prstGeom>
          <a:effectLst>
            <a:outerShdw blurRad="76200" dir="18900000" sy="23000" kx="-1200000" algn="bl" rotWithShape="0">
              <a:prstClr val="black">
                <a:alpha val="20000"/>
              </a:prstClr>
            </a:outerShdw>
          </a:effectLst>
        </p:spPr>
      </p:pic>
      <p:sp>
        <p:nvSpPr>
          <p:cNvPr id="15" name="Picture Placeholder 4"/>
          <p:cNvSpPr>
            <a:spLocks noGrp="1"/>
          </p:cNvSpPr>
          <p:nvPr>
            <p:ph type="pic" sz="quarter" idx="10" hasCustomPrompt="1"/>
          </p:nvPr>
        </p:nvSpPr>
        <p:spPr bwMode="gray">
          <a:xfrm>
            <a:off x="4976787" y="691882"/>
            <a:ext cx="6300787" cy="3411537"/>
          </a:xfrm>
        </p:spPr>
        <p:txBody>
          <a:bodyPr/>
          <a:lstStyle>
            <a:lvl1pPr>
              <a:defRPr/>
            </a:lvl1pPr>
          </a:lstStyle>
          <a:p>
            <a:r>
              <a:rPr lang="en-US"/>
              <a:t>Click icon to insert screenshot</a:t>
            </a:r>
          </a:p>
        </p:txBody>
      </p:sp>
      <p:sp>
        <p:nvSpPr>
          <p:cNvPr id="10" name="Date Placeholder 5"/>
          <p:cNvSpPr>
            <a:spLocks noGrp="1"/>
          </p:cNvSpPr>
          <p:nvPr>
            <p:ph type="dt" sz="half" idx="11"/>
          </p:nvPr>
        </p:nvSpPr>
        <p:spPr bwMode="white">
          <a:xfrm>
            <a:off x="838200" y="6356350"/>
            <a:ext cx="1358590" cy="365125"/>
          </a:xfrm>
        </p:spPr>
        <p:txBody>
          <a:bodyPr/>
          <a:lstStyle>
            <a:lvl1pPr>
              <a:defRPr>
                <a:solidFill>
                  <a:schemeClr val="bg1"/>
                </a:solidFill>
              </a:defRPr>
            </a:lvl1pPr>
          </a:lstStyle>
          <a:p>
            <a:fld id="{659CB0CD-F1A7-44B6-A628-2558441712C8}" type="datetime1">
              <a:rPr lang="en-US" smtClean="0"/>
              <a:t>8/3/2026</a:t>
            </a:fld>
            <a:endParaRPr lang="en-US"/>
          </a:p>
        </p:txBody>
      </p:sp>
      <p:sp>
        <p:nvSpPr>
          <p:cNvPr id="9" name="Footer Placeholder 6"/>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a:t>Optional Tagline Goes Here </a:t>
            </a:r>
            <a:r>
              <a:rPr lang="en-US">
                <a:solidFill>
                  <a:schemeClr val="accent2"/>
                </a:solidFill>
              </a:rPr>
              <a:t>|</a:t>
            </a:r>
            <a:r>
              <a:rPr lang="en-US"/>
              <a:t> mn.gov/</a:t>
            </a:r>
            <a:r>
              <a:rPr lang="en-US" err="1"/>
              <a:t>websiteurl</a:t>
            </a:r>
            <a:endParaRPr lang="en-US"/>
          </a:p>
        </p:txBody>
      </p:sp>
      <p:sp>
        <p:nvSpPr>
          <p:cNvPr id="11" name="Slide Number Placeholder 7"/>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a:p>
        </p:txBody>
      </p:sp>
    </p:spTree>
    <p:custDataLst>
      <p:tags r:id="rId1"/>
    </p:custDataLst>
    <p:extLst>
      <p:ext uri="{BB962C8B-B14F-4D97-AF65-F5344CB8AC3E}">
        <p14:creationId xmlns:p14="http://schemas.microsoft.com/office/powerpoint/2010/main" val="2569145257"/>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62.xml"/><Relationship Id="rId18" Type="http://schemas.openxmlformats.org/officeDocument/2006/relationships/slideLayout" Target="../slideLayouts/slideLayout67.xml"/><Relationship Id="rId26" Type="http://schemas.openxmlformats.org/officeDocument/2006/relationships/slideLayout" Target="../slideLayouts/slideLayout75.xml"/><Relationship Id="rId39" Type="http://schemas.openxmlformats.org/officeDocument/2006/relationships/slideLayout" Target="../slideLayouts/slideLayout88.xml"/><Relationship Id="rId21" Type="http://schemas.openxmlformats.org/officeDocument/2006/relationships/slideLayout" Target="../slideLayouts/slideLayout70.xml"/><Relationship Id="rId34" Type="http://schemas.openxmlformats.org/officeDocument/2006/relationships/slideLayout" Target="../slideLayouts/slideLayout83.xml"/><Relationship Id="rId42" Type="http://schemas.openxmlformats.org/officeDocument/2006/relationships/slideLayout" Target="../slideLayouts/slideLayout91.xml"/><Relationship Id="rId47" Type="http://schemas.openxmlformats.org/officeDocument/2006/relationships/slideLayout" Target="../slideLayouts/slideLayout96.xml"/><Relationship Id="rId50" Type="http://schemas.openxmlformats.org/officeDocument/2006/relationships/slideLayout" Target="../slideLayouts/slideLayout99.xml"/><Relationship Id="rId55" Type="http://schemas.openxmlformats.org/officeDocument/2006/relationships/slideLayout" Target="../slideLayouts/slideLayout104.xml"/><Relationship Id="rId63" Type="http://schemas.openxmlformats.org/officeDocument/2006/relationships/slideLayout" Target="../slideLayouts/slideLayout112.xml"/><Relationship Id="rId68" Type="http://schemas.openxmlformats.org/officeDocument/2006/relationships/slideLayout" Target="../slideLayouts/slideLayout117.xml"/><Relationship Id="rId76" Type="http://schemas.openxmlformats.org/officeDocument/2006/relationships/slideLayout" Target="../slideLayouts/slideLayout125.xml"/><Relationship Id="rId7" Type="http://schemas.openxmlformats.org/officeDocument/2006/relationships/slideLayout" Target="../slideLayouts/slideLayout56.xml"/><Relationship Id="rId71" Type="http://schemas.openxmlformats.org/officeDocument/2006/relationships/slideLayout" Target="../slideLayouts/slideLayout120.xml"/><Relationship Id="rId2" Type="http://schemas.openxmlformats.org/officeDocument/2006/relationships/slideLayout" Target="../slideLayouts/slideLayout51.xml"/><Relationship Id="rId16" Type="http://schemas.openxmlformats.org/officeDocument/2006/relationships/slideLayout" Target="../slideLayouts/slideLayout65.xml"/><Relationship Id="rId29" Type="http://schemas.openxmlformats.org/officeDocument/2006/relationships/slideLayout" Target="../slideLayouts/slideLayout78.xml"/><Relationship Id="rId11" Type="http://schemas.openxmlformats.org/officeDocument/2006/relationships/slideLayout" Target="../slideLayouts/slideLayout60.xml"/><Relationship Id="rId24" Type="http://schemas.openxmlformats.org/officeDocument/2006/relationships/slideLayout" Target="../slideLayouts/slideLayout73.xml"/><Relationship Id="rId32" Type="http://schemas.openxmlformats.org/officeDocument/2006/relationships/slideLayout" Target="../slideLayouts/slideLayout81.xml"/><Relationship Id="rId37" Type="http://schemas.openxmlformats.org/officeDocument/2006/relationships/slideLayout" Target="../slideLayouts/slideLayout86.xml"/><Relationship Id="rId40" Type="http://schemas.openxmlformats.org/officeDocument/2006/relationships/slideLayout" Target="../slideLayouts/slideLayout89.xml"/><Relationship Id="rId45" Type="http://schemas.openxmlformats.org/officeDocument/2006/relationships/slideLayout" Target="../slideLayouts/slideLayout94.xml"/><Relationship Id="rId53" Type="http://schemas.openxmlformats.org/officeDocument/2006/relationships/slideLayout" Target="../slideLayouts/slideLayout102.xml"/><Relationship Id="rId58" Type="http://schemas.openxmlformats.org/officeDocument/2006/relationships/slideLayout" Target="../slideLayouts/slideLayout107.xml"/><Relationship Id="rId66" Type="http://schemas.openxmlformats.org/officeDocument/2006/relationships/slideLayout" Target="../slideLayouts/slideLayout115.xml"/><Relationship Id="rId74" Type="http://schemas.openxmlformats.org/officeDocument/2006/relationships/slideLayout" Target="../slideLayouts/slideLayout123.xml"/><Relationship Id="rId5" Type="http://schemas.openxmlformats.org/officeDocument/2006/relationships/slideLayout" Target="../slideLayouts/slideLayout54.xml"/><Relationship Id="rId15" Type="http://schemas.openxmlformats.org/officeDocument/2006/relationships/slideLayout" Target="../slideLayouts/slideLayout64.xml"/><Relationship Id="rId23" Type="http://schemas.openxmlformats.org/officeDocument/2006/relationships/slideLayout" Target="../slideLayouts/slideLayout72.xml"/><Relationship Id="rId28" Type="http://schemas.openxmlformats.org/officeDocument/2006/relationships/slideLayout" Target="../slideLayouts/slideLayout77.xml"/><Relationship Id="rId36" Type="http://schemas.openxmlformats.org/officeDocument/2006/relationships/slideLayout" Target="../slideLayouts/slideLayout85.xml"/><Relationship Id="rId49" Type="http://schemas.openxmlformats.org/officeDocument/2006/relationships/slideLayout" Target="../slideLayouts/slideLayout98.xml"/><Relationship Id="rId57" Type="http://schemas.openxmlformats.org/officeDocument/2006/relationships/slideLayout" Target="../slideLayouts/slideLayout106.xml"/><Relationship Id="rId61" Type="http://schemas.openxmlformats.org/officeDocument/2006/relationships/slideLayout" Target="../slideLayouts/slideLayout110.xml"/><Relationship Id="rId10" Type="http://schemas.openxmlformats.org/officeDocument/2006/relationships/slideLayout" Target="../slideLayouts/slideLayout59.xml"/><Relationship Id="rId19" Type="http://schemas.openxmlformats.org/officeDocument/2006/relationships/slideLayout" Target="../slideLayouts/slideLayout68.xml"/><Relationship Id="rId31" Type="http://schemas.openxmlformats.org/officeDocument/2006/relationships/slideLayout" Target="../slideLayouts/slideLayout80.xml"/><Relationship Id="rId44" Type="http://schemas.openxmlformats.org/officeDocument/2006/relationships/slideLayout" Target="../slideLayouts/slideLayout93.xml"/><Relationship Id="rId52" Type="http://schemas.openxmlformats.org/officeDocument/2006/relationships/slideLayout" Target="../slideLayouts/slideLayout101.xml"/><Relationship Id="rId60" Type="http://schemas.openxmlformats.org/officeDocument/2006/relationships/slideLayout" Target="../slideLayouts/slideLayout109.xml"/><Relationship Id="rId65" Type="http://schemas.openxmlformats.org/officeDocument/2006/relationships/slideLayout" Target="../slideLayouts/slideLayout114.xml"/><Relationship Id="rId73" Type="http://schemas.openxmlformats.org/officeDocument/2006/relationships/slideLayout" Target="../slideLayouts/slideLayout122.xml"/><Relationship Id="rId78" Type="http://schemas.openxmlformats.org/officeDocument/2006/relationships/tags" Target="../tags/tag1.xml"/><Relationship Id="rId4" Type="http://schemas.openxmlformats.org/officeDocument/2006/relationships/slideLayout" Target="../slideLayouts/slideLayout53.xml"/><Relationship Id="rId9" Type="http://schemas.openxmlformats.org/officeDocument/2006/relationships/slideLayout" Target="../slideLayouts/slideLayout58.xml"/><Relationship Id="rId14" Type="http://schemas.openxmlformats.org/officeDocument/2006/relationships/slideLayout" Target="../slideLayouts/slideLayout63.xml"/><Relationship Id="rId22" Type="http://schemas.openxmlformats.org/officeDocument/2006/relationships/slideLayout" Target="../slideLayouts/slideLayout71.xml"/><Relationship Id="rId27" Type="http://schemas.openxmlformats.org/officeDocument/2006/relationships/slideLayout" Target="../slideLayouts/slideLayout76.xml"/><Relationship Id="rId30" Type="http://schemas.openxmlformats.org/officeDocument/2006/relationships/slideLayout" Target="../slideLayouts/slideLayout79.xml"/><Relationship Id="rId35" Type="http://schemas.openxmlformats.org/officeDocument/2006/relationships/slideLayout" Target="../slideLayouts/slideLayout84.xml"/><Relationship Id="rId43" Type="http://schemas.openxmlformats.org/officeDocument/2006/relationships/slideLayout" Target="../slideLayouts/slideLayout92.xml"/><Relationship Id="rId48" Type="http://schemas.openxmlformats.org/officeDocument/2006/relationships/slideLayout" Target="../slideLayouts/slideLayout97.xml"/><Relationship Id="rId56" Type="http://schemas.openxmlformats.org/officeDocument/2006/relationships/slideLayout" Target="../slideLayouts/slideLayout105.xml"/><Relationship Id="rId64" Type="http://schemas.openxmlformats.org/officeDocument/2006/relationships/slideLayout" Target="../slideLayouts/slideLayout113.xml"/><Relationship Id="rId69" Type="http://schemas.openxmlformats.org/officeDocument/2006/relationships/slideLayout" Target="../slideLayouts/slideLayout118.xml"/><Relationship Id="rId77" Type="http://schemas.openxmlformats.org/officeDocument/2006/relationships/theme" Target="../theme/theme2.xml"/><Relationship Id="rId8" Type="http://schemas.openxmlformats.org/officeDocument/2006/relationships/slideLayout" Target="../slideLayouts/slideLayout57.xml"/><Relationship Id="rId51" Type="http://schemas.openxmlformats.org/officeDocument/2006/relationships/slideLayout" Target="../slideLayouts/slideLayout100.xml"/><Relationship Id="rId72" Type="http://schemas.openxmlformats.org/officeDocument/2006/relationships/slideLayout" Target="../slideLayouts/slideLayout121.xml"/><Relationship Id="rId3" Type="http://schemas.openxmlformats.org/officeDocument/2006/relationships/slideLayout" Target="../slideLayouts/slideLayout52.xml"/><Relationship Id="rId12" Type="http://schemas.openxmlformats.org/officeDocument/2006/relationships/slideLayout" Target="../slideLayouts/slideLayout61.xml"/><Relationship Id="rId17" Type="http://schemas.openxmlformats.org/officeDocument/2006/relationships/slideLayout" Target="../slideLayouts/slideLayout66.xml"/><Relationship Id="rId25" Type="http://schemas.openxmlformats.org/officeDocument/2006/relationships/slideLayout" Target="../slideLayouts/slideLayout74.xml"/><Relationship Id="rId33" Type="http://schemas.openxmlformats.org/officeDocument/2006/relationships/slideLayout" Target="../slideLayouts/slideLayout82.xml"/><Relationship Id="rId38" Type="http://schemas.openxmlformats.org/officeDocument/2006/relationships/slideLayout" Target="../slideLayouts/slideLayout87.xml"/><Relationship Id="rId46" Type="http://schemas.openxmlformats.org/officeDocument/2006/relationships/slideLayout" Target="../slideLayouts/slideLayout95.xml"/><Relationship Id="rId59" Type="http://schemas.openxmlformats.org/officeDocument/2006/relationships/slideLayout" Target="../slideLayouts/slideLayout108.xml"/><Relationship Id="rId67" Type="http://schemas.openxmlformats.org/officeDocument/2006/relationships/slideLayout" Target="../slideLayouts/slideLayout116.xml"/><Relationship Id="rId20" Type="http://schemas.openxmlformats.org/officeDocument/2006/relationships/slideLayout" Target="../slideLayouts/slideLayout69.xml"/><Relationship Id="rId41" Type="http://schemas.openxmlformats.org/officeDocument/2006/relationships/slideLayout" Target="../slideLayouts/slideLayout90.xml"/><Relationship Id="rId54" Type="http://schemas.openxmlformats.org/officeDocument/2006/relationships/slideLayout" Target="../slideLayouts/slideLayout103.xml"/><Relationship Id="rId62" Type="http://schemas.openxmlformats.org/officeDocument/2006/relationships/slideLayout" Target="../slideLayouts/slideLayout111.xml"/><Relationship Id="rId70" Type="http://schemas.openxmlformats.org/officeDocument/2006/relationships/slideLayout" Target="../slideLayouts/slideLayout119.xml"/><Relationship Id="rId75" Type="http://schemas.openxmlformats.org/officeDocument/2006/relationships/slideLayout" Target="../slideLayouts/slideLayout124.xml"/><Relationship Id="rId1" Type="http://schemas.openxmlformats.org/officeDocument/2006/relationships/slideLayout" Target="../slideLayouts/slideLayout50.xml"/><Relationship Id="rId6"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bwMode="auto">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bwMode="auto">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Footer Placeholder 4"/>
          <p:cNvSpPr>
            <a:spLocks noGrp="1"/>
          </p:cNvSpPr>
          <p:nvPr>
            <p:ph type="ftr" sz="quarter" idx="3"/>
          </p:nvPr>
        </p:nvSpPr>
        <p:spPr bwMode="black">
          <a:xfrm>
            <a:off x="838200" y="6356349"/>
            <a:ext cx="1439779" cy="365126"/>
          </a:xfrm>
          <a:prstGeom prst="rect">
            <a:avLst/>
          </a:prstGeom>
        </p:spPr>
        <p:txBody>
          <a:bodyPr anchor="ctr"/>
          <a:lstStyle>
            <a:lvl1pPr algn="l">
              <a:defRPr sz="1200">
                <a:solidFill>
                  <a:schemeClr val="tx2"/>
                </a:solidFill>
              </a:defRPr>
            </a:lvl1pPr>
          </a:lstStyle>
          <a:p>
            <a:r>
              <a:rPr lang="en-US"/>
              <a:t>mn.gov/commerce</a:t>
            </a:r>
            <a:endParaRPr lang="en-US" dirty="0"/>
          </a:p>
        </p:txBody>
      </p:sp>
      <p:sp>
        <p:nvSpPr>
          <p:cNvPr id="6" name="Slide Number Placeholder 5"/>
          <p:cNvSpPr>
            <a:spLocks noGrp="1"/>
          </p:cNvSpPr>
          <p:nvPr>
            <p:ph type="sldNum" sz="quarter" idx="4"/>
          </p:nvPr>
        </p:nvSpPr>
        <p:spPr bwMode="black">
          <a:xfrm>
            <a:off x="9891132" y="6356350"/>
            <a:ext cx="1462668" cy="365125"/>
          </a:xfrm>
          <a:prstGeom prst="rect">
            <a:avLst/>
          </a:prstGeom>
        </p:spPr>
        <p:txBody>
          <a:bodyPr vert="horz" lIns="91440" tIns="45720" rIns="91440" bIns="45720" rtlCol="0" anchor="ctr"/>
          <a:lstStyle>
            <a:lvl1pPr algn="r">
              <a:defRPr sz="1200">
                <a:solidFill>
                  <a:schemeClr val="tx2"/>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40830759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 id="2147483707" r:id="rId47"/>
    <p:sldLayoutId id="2147483708" r:id="rId48"/>
    <p:sldLayoutId id="2147483709" r:id="rId49"/>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1000"/>
        </a:spcBef>
        <a:spcAft>
          <a:spcPts val="1000"/>
        </a:spcAft>
        <a:buClr>
          <a:schemeClr val="accent1"/>
        </a:buClr>
        <a:buFont typeface="Arial" panose="020B0604020202020204" pitchFamily="34" charset="0"/>
        <a:buChar char="•"/>
        <a:defRPr sz="25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21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bwMode="black">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bwMode="black">
          <a:xfrm>
            <a:off x="838200" y="6356350"/>
            <a:ext cx="1358590" cy="365125"/>
          </a:xfrm>
          <a:prstGeom prst="rect">
            <a:avLst/>
          </a:prstGeom>
        </p:spPr>
        <p:txBody>
          <a:bodyPr vert="horz" lIns="91440" tIns="45720" rIns="91440" bIns="45720" rtlCol="0" anchor="ctr"/>
          <a:lstStyle>
            <a:lvl1pPr algn="l">
              <a:defRPr sz="1200">
                <a:solidFill>
                  <a:schemeClr val="tx2"/>
                </a:solidFill>
              </a:defRPr>
            </a:lvl1pPr>
          </a:lstStyle>
          <a:p>
            <a:fld id="{01762F06-7A3D-43D1-BDDC-05D8A4A6AAE9}" type="datetime1">
              <a:rPr lang="en-US" smtClean="0"/>
              <a:t>8/3/2026</a:t>
            </a:fld>
            <a:endParaRPr lang="en-US"/>
          </a:p>
        </p:txBody>
      </p:sp>
      <p:sp>
        <p:nvSpPr>
          <p:cNvPr id="12"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a:t>Optional Tagline Goes Here </a:t>
            </a:r>
            <a:r>
              <a:rPr lang="en-US">
                <a:solidFill>
                  <a:schemeClr val="accent1"/>
                </a:solidFill>
              </a:rPr>
              <a:t>|</a:t>
            </a:r>
            <a:r>
              <a:rPr lang="en-US"/>
              <a:t> mn.gov/</a:t>
            </a:r>
            <a:r>
              <a:rPr lang="en-US" err="1"/>
              <a:t>websiteurl</a:t>
            </a:r>
            <a:endParaRPr lang="en-US"/>
          </a:p>
        </p:txBody>
      </p:sp>
      <p:sp>
        <p:nvSpPr>
          <p:cNvPr id="6" name="Slide Number Placeholder 5"/>
          <p:cNvSpPr>
            <a:spLocks noGrp="1"/>
          </p:cNvSpPr>
          <p:nvPr>
            <p:ph type="sldNum" sz="quarter" idx="4"/>
          </p:nvPr>
        </p:nvSpPr>
        <p:spPr bwMode="black">
          <a:xfrm>
            <a:off x="9891132" y="6356350"/>
            <a:ext cx="1462668" cy="365125"/>
          </a:xfrm>
          <a:prstGeom prst="rect">
            <a:avLst/>
          </a:prstGeom>
        </p:spPr>
        <p:txBody>
          <a:bodyPr vert="horz" lIns="91440" tIns="45720" rIns="91440" bIns="45720" rtlCol="0" anchor="ctr"/>
          <a:lstStyle>
            <a:lvl1pPr algn="r">
              <a:defRPr sz="1200">
                <a:solidFill>
                  <a:schemeClr val="tx2"/>
                </a:solidFill>
              </a:defRPr>
            </a:lvl1pPr>
          </a:lstStyle>
          <a:p>
            <a:fld id="{48F63A3B-78C7-47BE-AE5E-E10140E04643}" type="slidenum">
              <a:rPr lang="en-US" smtClean="0"/>
              <a:pPr/>
              <a:t>‹#›</a:t>
            </a:fld>
            <a:endParaRPr lang="en-US"/>
          </a:p>
        </p:txBody>
      </p:sp>
    </p:spTree>
    <p:custDataLst>
      <p:tags r:id="rId78"/>
    </p:custDataLst>
    <p:extLst>
      <p:ext uri="{BB962C8B-B14F-4D97-AF65-F5344CB8AC3E}">
        <p14:creationId xmlns:p14="http://schemas.microsoft.com/office/powerpoint/2010/main" val="551058008"/>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 id="2147483772" r:id="rId12"/>
    <p:sldLayoutId id="2147483773" r:id="rId13"/>
    <p:sldLayoutId id="2147483774" r:id="rId14"/>
    <p:sldLayoutId id="2147483775" r:id="rId15"/>
    <p:sldLayoutId id="2147483776" r:id="rId16"/>
    <p:sldLayoutId id="2147483777" r:id="rId17"/>
    <p:sldLayoutId id="2147483778" r:id="rId18"/>
    <p:sldLayoutId id="2147483779" r:id="rId19"/>
    <p:sldLayoutId id="2147483780" r:id="rId20"/>
    <p:sldLayoutId id="2147483781" r:id="rId21"/>
    <p:sldLayoutId id="2147483782" r:id="rId22"/>
    <p:sldLayoutId id="2147483783" r:id="rId23"/>
    <p:sldLayoutId id="2147483784" r:id="rId24"/>
    <p:sldLayoutId id="2147483785" r:id="rId25"/>
    <p:sldLayoutId id="2147483786" r:id="rId26"/>
    <p:sldLayoutId id="2147483787" r:id="rId27"/>
    <p:sldLayoutId id="2147483788" r:id="rId28"/>
    <p:sldLayoutId id="2147483789" r:id="rId29"/>
    <p:sldLayoutId id="2147483790" r:id="rId30"/>
    <p:sldLayoutId id="2147483791" r:id="rId31"/>
    <p:sldLayoutId id="2147483792" r:id="rId32"/>
    <p:sldLayoutId id="2147483793" r:id="rId33"/>
    <p:sldLayoutId id="2147483794" r:id="rId34"/>
    <p:sldLayoutId id="2147483795" r:id="rId35"/>
    <p:sldLayoutId id="2147483796" r:id="rId36"/>
    <p:sldLayoutId id="2147483797" r:id="rId37"/>
    <p:sldLayoutId id="2147483798" r:id="rId38"/>
    <p:sldLayoutId id="2147483799" r:id="rId39"/>
    <p:sldLayoutId id="2147483800" r:id="rId40"/>
    <p:sldLayoutId id="2147483801" r:id="rId41"/>
    <p:sldLayoutId id="2147483802" r:id="rId42"/>
    <p:sldLayoutId id="2147483803" r:id="rId43"/>
    <p:sldLayoutId id="2147483804" r:id="rId44"/>
    <p:sldLayoutId id="2147483805" r:id="rId45"/>
    <p:sldLayoutId id="2147483806" r:id="rId46"/>
    <p:sldLayoutId id="2147483807" r:id="rId47"/>
    <p:sldLayoutId id="2147483808" r:id="rId48"/>
    <p:sldLayoutId id="2147483809" r:id="rId49"/>
    <p:sldLayoutId id="2147483810" r:id="rId50"/>
    <p:sldLayoutId id="2147483811" r:id="rId51"/>
    <p:sldLayoutId id="2147483812" r:id="rId52"/>
    <p:sldLayoutId id="2147483813" r:id="rId53"/>
    <p:sldLayoutId id="2147483814" r:id="rId54"/>
    <p:sldLayoutId id="2147483815" r:id="rId55"/>
    <p:sldLayoutId id="2147483816" r:id="rId56"/>
    <p:sldLayoutId id="2147483817" r:id="rId57"/>
    <p:sldLayoutId id="2147483818" r:id="rId58"/>
    <p:sldLayoutId id="2147483819" r:id="rId59"/>
    <p:sldLayoutId id="2147483820" r:id="rId60"/>
    <p:sldLayoutId id="2147483821" r:id="rId61"/>
    <p:sldLayoutId id="2147483822" r:id="rId62"/>
    <p:sldLayoutId id="2147483823" r:id="rId63"/>
    <p:sldLayoutId id="2147483824" r:id="rId64"/>
    <p:sldLayoutId id="2147483825" r:id="rId65"/>
    <p:sldLayoutId id="2147483826" r:id="rId66"/>
    <p:sldLayoutId id="2147483827" r:id="rId67"/>
    <p:sldLayoutId id="2147483828" r:id="rId68"/>
    <p:sldLayoutId id="2147483829" r:id="rId69"/>
    <p:sldLayoutId id="2147483830" r:id="rId70"/>
    <p:sldLayoutId id="2147483831" r:id="rId71"/>
    <p:sldLayoutId id="2147483832" r:id="rId72"/>
    <p:sldLayoutId id="2147483833" r:id="rId73"/>
    <p:sldLayoutId id="2147483834" r:id="rId74"/>
    <p:sldLayoutId id="2147483835" r:id="rId75"/>
    <p:sldLayoutId id="2147483836" r:id="rId76"/>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1000"/>
        </a:spcBef>
        <a:spcAft>
          <a:spcPts val="1000"/>
        </a:spcAft>
        <a:buClr>
          <a:schemeClr val="accent1"/>
        </a:buClr>
        <a:buFont typeface="Arial" panose="020B0604020202020204" pitchFamily="34" charset="0"/>
        <a:buChar char="•"/>
        <a:defRPr sz="25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21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56.xml"/><Relationship Id="rId1" Type="http://schemas.openxmlformats.org/officeDocument/2006/relationships/tags" Target="../tags/tag36.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56.xml"/><Relationship Id="rId1" Type="http://schemas.openxmlformats.org/officeDocument/2006/relationships/tags" Target="../tags/tag37.xml"/><Relationship Id="rId4" Type="http://schemas.openxmlformats.org/officeDocument/2006/relationships/image" Target="../media/image28.sv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56.xml"/><Relationship Id="rId1" Type="http://schemas.openxmlformats.org/officeDocument/2006/relationships/tags" Target="../tags/tag38.xml"/><Relationship Id="rId4" Type="http://schemas.openxmlformats.org/officeDocument/2006/relationships/image" Target="../media/image28.sv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tags" Target="../tags/tag39.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tags" Target="../tags/tag40.xml"/><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58.xml"/><Relationship Id="rId1" Type="http://schemas.openxmlformats.org/officeDocument/2006/relationships/tags" Target="../tags/tag41.xml"/><Relationship Id="rId5" Type="http://schemas.openxmlformats.org/officeDocument/2006/relationships/hyperlink" Target="https://ggwash.org/view/62264/breakfast-links-whats-it-like-to-see-your-old-house-torn-down" TargetMode="External"/><Relationship Id="rId4" Type="http://schemas.openxmlformats.org/officeDocument/2006/relationships/image" Target="../media/image30.jp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58.xml"/><Relationship Id="rId1" Type="http://schemas.openxmlformats.org/officeDocument/2006/relationships/tags" Target="../tags/tag42.xml"/><Relationship Id="rId4" Type="http://schemas.openxmlformats.org/officeDocument/2006/relationships/image" Target="../media/image31.jp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59.xml"/><Relationship Id="rId1" Type="http://schemas.openxmlformats.org/officeDocument/2006/relationships/tags" Target="../tags/tag43.xml"/><Relationship Id="rId4" Type="http://schemas.openxmlformats.org/officeDocument/2006/relationships/image" Target="../media/image32.jpe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7.xml"/><Relationship Id="rId1" Type="http://schemas.openxmlformats.org/officeDocument/2006/relationships/tags" Target="../tags/tag44.xml"/><Relationship Id="rId4" Type="http://schemas.openxmlformats.org/officeDocument/2006/relationships/image" Target="../media/image33.jp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7.xml"/><Relationship Id="rId1" Type="http://schemas.openxmlformats.org/officeDocument/2006/relationships/tags" Target="../tags/tag4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7.xml"/><Relationship Id="rId1" Type="http://schemas.openxmlformats.org/officeDocument/2006/relationships/tags" Target="../tags/tag46.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7.xml"/><Relationship Id="rId1" Type="http://schemas.openxmlformats.org/officeDocument/2006/relationships/tags" Target="../tags/tag47.xml"/></Relationships>
</file>

<file path=ppt/slides/_rels/slide2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notesSlide" Target="../notesSlides/notesSlide19.xml"/><Relationship Id="rId7" Type="http://schemas.openxmlformats.org/officeDocument/2006/relationships/diagramColors" Target="../diagrams/colors1.xml"/><Relationship Id="rId2" Type="http://schemas.openxmlformats.org/officeDocument/2006/relationships/slideLayout" Target="../slideLayouts/slideLayout7.xml"/><Relationship Id="rId1" Type="http://schemas.openxmlformats.org/officeDocument/2006/relationships/tags" Target="../tags/tag48.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7.xml"/><Relationship Id="rId1" Type="http://schemas.openxmlformats.org/officeDocument/2006/relationships/tags" Target="../tags/tag49.xml"/><Relationship Id="rId5" Type="http://schemas.openxmlformats.org/officeDocument/2006/relationships/hyperlink" Target="https://researchleap.com/fraud-theories-white-collar-crimes-lessons-nigerian-banking-industry/" TargetMode="External"/><Relationship Id="rId4" Type="http://schemas.openxmlformats.org/officeDocument/2006/relationships/image" Target="../media/image34.jpg"/></Relationships>
</file>

<file path=ppt/slides/_rels/slide24.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slideLayout" Target="../slideLayouts/slideLayout7.xml"/><Relationship Id="rId1" Type="http://schemas.openxmlformats.org/officeDocument/2006/relationships/tags" Target="../tags/tag50.xml"/></Relationships>
</file>

<file path=ppt/slides/_rels/slide2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slideLayout" Target="../slideLayouts/slideLayout7.xml"/><Relationship Id="rId1" Type="http://schemas.openxmlformats.org/officeDocument/2006/relationships/tags" Target="../tags/tag5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slideLayout" Target="../slideLayouts/slideLayout7.xml"/><Relationship Id="rId1" Type="http://schemas.openxmlformats.org/officeDocument/2006/relationships/tags" Target="../tags/tag29.xml"/><Relationship Id="rId4" Type="http://schemas.openxmlformats.org/officeDocument/2006/relationships/hyperlink" Target="https://www.flickr.com/photos/otacke/12221292503"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slideLayout" Target="../slideLayouts/slideLayout7.xml"/><Relationship Id="rId1" Type="http://schemas.openxmlformats.org/officeDocument/2006/relationships/tags" Target="../tags/tag30.xml"/><Relationship Id="rId4" Type="http://schemas.openxmlformats.org/officeDocument/2006/relationships/hyperlink" Target="https://www.publicdomainpictures.net/en/view-image.php?image=297962&amp;picture=dart-in-dartboard-bullseye" TargetMode="External"/></Relationships>
</file>

<file path=ppt/slides/_rels/slide4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hyperlink" Target="https://mn.gov/commerce/energy/industry-government/service-providers/energy-assistance/toolkit.jsp#/list/appId/2/filterType/searchkeyword/filterValue/incident/page/1/sort//order/" TargetMode="Externa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8.xml"/></Relationships>
</file>

<file path=ppt/slides/_rels/slide5.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notesSlide" Target="../notesSlides/notesSlide3.xml"/><Relationship Id="rId7" Type="http://schemas.openxmlformats.org/officeDocument/2006/relationships/image" Target="../media/image22.svg"/><Relationship Id="rId2" Type="http://schemas.openxmlformats.org/officeDocument/2006/relationships/slideLayout" Target="../slideLayouts/slideLayout124.xml"/><Relationship Id="rId1" Type="http://schemas.openxmlformats.org/officeDocument/2006/relationships/tags" Target="../tags/tag31.xml"/><Relationship Id="rId6" Type="http://schemas.openxmlformats.org/officeDocument/2006/relationships/image" Target="../media/image21.svg"/><Relationship Id="rId5" Type="http://schemas.openxmlformats.org/officeDocument/2006/relationships/image" Target="../media/image20.svg"/><Relationship Id="rId4" Type="http://schemas.openxmlformats.org/officeDocument/2006/relationships/image" Target="../media/image19.svg"/><Relationship Id="rId9" Type="http://schemas.openxmlformats.org/officeDocument/2006/relationships/image" Target="../media/image24.sv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tags" Target="../tags/tag32.xml"/><Relationship Id="rId4" Type="http://schemas.openxmlformats.org/officeDocument/2006/relationships/image" Target="../media/image25.png"/></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7.xml"/><Relationship Id="rId1" Type="http://schemas.openxmlformats.org/officeDocument/2006/relationships/tags" Target="../tags/tag52.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33.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4.xml"/><Relationship Id="rId1" Type="http://schemas.openxmlformats.org/officeDocument/2006/relationships/tags" Target="../tags/tag34.xml"/><Relationship Id="rId5" Type="http://schemas.openxmlformats.org/officeDocument/2006/relationships/hyperlink" Target="https://storage.googleapis.com/depjnampdcmtre/balloon-pop-clipart.html" TargetMode="External"/><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tags" Target="../tags/tag35.xml"/><Relationship Id="rId5" Type="http://schemas.openxmlformats.org/officeDocument/2006/relationships/hyperlink" Target="https://animalia-life.club/qa/pictures/balloon-popping-clipart" TargetMode="External"/><Relationship Id="rId4" Type="http://schemas.openxmlformats.org/officeDocument/2006/relationships/image" Target="../media/image27.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3851031"/>
            <a:ext cx="12192000" cy="1187128"/>
          </a:xfrm>
        </p:spPr>
        <p:txBody>
          <a:bodyPr>
            <a:normAutofit/>
          </a:bodyPr>
          <a:lstStyle/>
          <a:p>
            <a:r>
              <a:rPr lang="en-US" sz="6000" dirty="0"/>
              <a:t>FFY27 Annual Training</a:t>
            </a:r>
          </a:p>
        </p:txBody>
      </p:sp>
      <p:sp>
        <p:nvSpPr>
          <p:cNvPr id="3" name="Text Placeholder 2"/>
          <p:cNvSpPr>
            <a:spLocks noGrp="1"/>
          </p:cNvSpPr>
          <p:nvPr>
            <p:ph type="body" sz="quarter" idx="14"/>
          </p:nvPr>
        </p:nvSpPr>
        <p:spPr>
          <a:xfrm>
            <a:off x="1215740" y="5143364"/>
            <a:ext cx="9863509" cy="903062"/>
          </a:xfrm>
        </p:spPr>
        <p:txBody>
          <a:bodyPr>
            <a:normAutofit/>
          </a:bodyPr>
          <a:lstStyle/>
          <a:p>
            <a:r>
              <a:rPr lang="en-US" sz="4000" b="1" dirty="0"/>
              <a:t>Grant Fraud Awareness – Fraud/Waste/Abuse </a:t>
            </a:r>
          </a:p>
        </p:txBody>
      </p:sp>
      <p:sp>
        <p:nvSpPr>
          <p:cNvPr id="7" name="TextBox 6"/>
          <p:cNvSpPr txBox="1"/>
          <p:nvPr/>
        </p:nvSpPr>
        <p:spPr>
          <a:xfrm>
            <a:off x="2247562" y="2838115"/>
            <a:ext cx="8114711"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rgbClr val="003865"/>
                </a:solidFill>
                <a:effectLst/>
                <a:uLnTx/>
                <a:uFillTx/>
                <a:latin typeface="Calibri"/>
                <a:ea typeface="+mn-ea"/>
                <a:cs typeface="+mn-cs"/>
              </a:rPr>
              <a:t>Energy Assistance Program</a:t>
            </a:r>
          </a:p>
        </p:txBody>
      </p:sp>
      <p:sp>
        <p:nvSpPr>
          <p:cNvPr id="5" name="Slide Number Placeholder 4"/>
          <p:cNvSpPr>
            <a:spLocks noGrp="1"/>
          </p:cNvSpPr>
          <p:nvPr>
            <p:ph type="sldNum" sz="quarter" idx="16"/>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6869077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bwMode="ltGray">
          <a:xfrm>
            <a:off x="838200" y="152400"/>
            <a:ext cx="10515600" cy="914400"/>
          </a:xfrm>
        </p:spPr>
        <p:txBody>
          <a:bodyPr anchor="ctr">
            <a:normAutofit/>
          </a:bodyPr>
          <a:lstStyle/>
          <a:p>
            <a:pPr algn="l"/>
            <a:r>
              <a:rPr lang="en-US" sz="4400" dirty="0"/>
              <a:t>Definitions: Fraud Mechanism</a:t>
            </a:r>
          </a:p>
        </p:txBody>
      </p:sp>
      <p:sp>
        <p:nvSpPr>
          <p:cNvPr id="8" name="Content Placeholder 2">
            <a:extLst>
              <a:ext uri="{FF2B5EF4-FFF2-40B4-BE49-F238E27FC236}">
                <a16:creationId xmlns:a16="http://schemas.microsoft.com/office/drawing/2014/main" id="{B0665E5A-D9FF-F805-593F-2A19BC27005C}"/>
              </a:ext>
            </a:extLst>
          </p:cNvPr>
          <p:cNvSpPr>
            <a:spLocks noGrp="1"/>
          </p:cNvSpPr>
          <p:nvPr>
            <p:ph sz="half" idx="1"/>
          </p:nvPr>
        </p:nvSpPr>
        <p:spPr>
          <a:xfrm>
            <a:off x="838200" y="2123261"/>
            <a:ext cx="4316618" cy="4582339"/>
          </a:xfrm>
        </p:spPr>
        <p:txBody>
          <a:bodyPr vert="horz" lIns="91440" tIns="45720" rIns="91440" bIns="45720" rtlCol="0" anchor="t">
            <a:normAutofit/>
          </a:bodyPr>
          <a:lstStyle/>
          <a:p>
            <a:pPr marL="0" indent="0">
              <a:buNone/>
            </a:pPr>
            <a:r>
              <a:rPr lang="en-US" sz="2800" b="1" dirty="0">
                <a:solidFill>
                  <a:schemeClr val="tx1"/>
                </a:solidFill>
              </a:rPr>
              <a:t>Fraud Mechanism</a:t>
            </a:r>
          </a:p>
          <a:p>
            <a:pPr marL="0" indent="0">
              <a:buNone/>
            </a:pPr>
            <a:r>
              <a:rPr lang="en-US" sz="2800" dirty="0">
                <a:solidFill>
                  <a:schemeClr val="tx1"/>
                </a:solidFill>
              </a:rPr>
              <a:t>The method by which fraud is committed.</a:t>
            </a:r>
          </a:p>
          <a:p>
            <a:pPr marL="0" indent="0">
              <a:buNone/>
            </a:pPr>
            <a:endParaRPr lang="en-US" dirty="0">
              <a:ea typeface="Calibri"/>
              <a:cs typeface="Calibri"/>
            </a:endParaRPr>
          </a:p>
        </p:txBody>
      </p:sp>
      <p:sp>
        <p:nvSpPr>
          <p:cNvPr id="4" name="Content Placeholder 3">
            <a:extLst>
              <a:ext uri="{FF2B5EF4-FFF2-40B4-BE49-F238E27FC236}">
                <a16:creationId xmlns:a16="http://schemas.microsoft.com/office/drawing/2014/main" id="{BA035BB4-B1B6-55A4-2D04-5A2F692ED23F}"/>
              </a:ext>
            </a:extLst>
          </p:cNvPr>
          <p:cNvSpPr>
            <a:spLocks noGrp="1"/>
          </p:cNvSpPr>
          <p:nvPr>
            <p:ph sz="half" idx="2"/>
          </p:nvPr>
        </p:nvSpPr>
        <p:spPr>
          <a:xfrm>
            <a:off x="6456303" y="2064774"/>
            <a:ext cx="4354953" cy="1817451"/>
          </a:xfrm>
        </p:spPr>
        <p:txBody>
          <a:bodyPr>
            <a:noAutofit/>
          </a:bodyPr>
          <a:lstStyle/>
          <a:p>
            <a:pPr marL="0" indent="0">
              <a:buNone/>
            </a:pPr>
            <a:r>
              <a:rPr lang="en-US" sz="2800" b="1" dirty="0">
                <a:solidFill>
                  <a:schemeClr val="tx1"/>
                </a:solidFill>
              </a:rPr>
              <a:t>Examples:</a:t>
            </a:r>
          </a:p>
          <a:p>
            <a:r>
              <a:rPr lang="en-US" sz="2800" dirty="0">
                <a:solidFill>
                  <a:schemeClr val="tx1"/>
                </a:solidFill>
              </a:rPr>
              <a:t>False documentation </a:t>
            </a:r>
          </a:p>
          <a:p>
            <a:r>
              <a:rPr lang="en-US" sz="2800" dirty="0">
                <a:solidFill>
                  <a:schemeClr val="tx1"/>
                </a:solidFill>
              </a:rPr>
              <a:t>Shell companies</a:t>
            </a:r>
          </a:p>
          <a:p>
            <a:r>
              <a:rPr lang="en-US" sz="2800" dirty="0">
                <a:solidFill>
                  <a:schemeClr val="tx1"/>
                </a:solidFill>
              </a:rPr>
              <a:t>Kickbacks</a:t>
            </a:r>
          </a:p>
          <a:p>
            <a:endParaRPr lang="en-US" dirty="0"/>
          </a:p>
        </p:txBody>
      </p:sp>
      <p:sp>
        <p:nvSpPr>
          <p:cNvPr id="6" name="Slide Number Placeholder 5"/>
          <p:cNvSpPr>
            <a:spLocks noGrp="1"/>
          </p:cNvSpPr>
          <p:nvPr>
            <p:ph type="sldNum" sz="quarter" idx="12"/>
          </p:nvPr>
        </p:nvSpPr>
        <p:spPr>
          <a:xfrm>
            <a:off x="9891132" y="6356350"/>
            <a:ext cx="1462668" cy="365125"/>
          </a:xfrm>
        </p:spPr>
        <p:txBody>
          <a:bodyPr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10</a:t>
            </a:fld>
            <a:endParaRPr kumimoji="0" lang="en-US" sz="1200" b="0" i="0" u="none" strike="noStrike" kern="1200" cap="none" spc="0" normalizeH="0" baseline="0" noProof="0">
              <a:ln>
                <a:noFill/>
              </a:ln>
              <a:solidFill>
                <a:srgbClr val="000000"/>
              </a:solidFill>
              <a:effectLst/>
              <a:uLnTx/>
              <a:uFillTx/>
              <a:latin typeface="Calibri"/>
              <a:ea typeface="+mn-ea"/>
              <a:cs typeface="+mn-cs"/>
            </a:endParaRPr>
          </a:p>
        </p:txBody>
      </p:sp>
    </p:spTree>
    <p:custDataLst>
      <p:tags r:id="rId1"/>
    </p:custDataLst>
    <p:extLst>
      <p:ext uri="{BB962C8B-B14F-4D97-AF65-F5344CB8AC3E}">
        <p14:creationId xmlns:p14="http://schemas.microsoft.com/office/powerpoint/2010/main" val="3136742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3CBEFD-D3E3-EBCC-3067-8419F74890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D1E387-3513-5976-A4BD-CDA11D15BA6A}"/>
              </a:ext>
            </a:extLst>
          </p:cNvPr>
          <p:cNvSpPr>
            <a:spLocks noGrp="1"/>
          </p:cNvSpPr>
          <p:nvPr>
            <p:ph type="title"/>
          </p:nvPr>
        </p:nvSpPr>
        <p:spPr bwMode="ltGray">
          <a:xfrm>
            <a:off x="312079" y="152400"/>
            <a:ext cx="11041721" cy="914400"/>
          </a:xfrm>
        </p:spPr>
        <p:txBody>
          <a:bodyPr anchor="ctr">
            <a:normAutofit/>
          </a:bodyPr>
          <a:lstStyle/>
          <a:p>
            <a:pPr algn="l"/>
            <a:r>
              <a:rPr lang="en-US" sz="4400" dirty="0"/>
              <a:t>Fraud Risk Triangle Model</a:t>
            </a:r>
          </a:p>
        </p:txBody>
      </p:sp>
      <p:sp>
        <p:nvSpPr>
          <p:cNvPr id="8" name="Content Placeholder 2">
            <a:extLst>
              <a:ext uri="{FF2B5EF4-FFF2-40B4-BE49-F238E27FC236}">
                <a16:creationId xmlns:a16="http://schemas.microsoft.com/office/drawing/2014/main" id="{69025D7C-9F3B-C11D-8055-D91354D14761}"/>
              </a:ext>
            </a:extLst>
          </p:cNvPr>
          <p:cNvSpPr>
            <a:spLocks noGrp="1"/>
          </p:cNvSpPr>
          <p:nvPr>
            <p:ph sz="half" idx="1"/>
          </p:nvPr>
        </p:nvSpPr>
        <p:spPr>
          <a:xfrm>
            <a:off x="312079" y="1588953"/>
            <a:ext cx="5412659" cy="4582339"/>
          </a:xfrm>
        </p:spPr>
        <p:txBody>
          <a:bodyPr vert="horz" lIns="91440" tIns="45720" rIns="91440" bIns="45720" rtlCol="0" anchor="t">
            <a:noAutofit/>
          </a:bodyPr>
          <a:lstStyle/>
          <a:p>
            <a:pPr marL="0" indent="0">
              <a:buNone/>
            </a:pPr>
            <a:r>
              <a:rPr lang="en-US" sz="2400" b="1" dirty="0">
                <a:solidFill>
                  <a:schemeClr val="tx1"/>
                </a:solidFill>
              </a:rPr>
              <a:t>                                  </a:t>
            </a:r>
            <a:r>
              <a:rPr lang="en-US" sz="2800" b="1" dirty="0">
                <a:solidFill>
                  <a:schemeClr val="tx1"/>
                </a:solidFill>
              </a:rPr>
              <a:t>Opportunity</a:t>
            </a:r>
            <a:br>
              <a:rPr lang="en-US" sz="2800" b="1" dirty="0">
                <a:solidFill>
                  <a:schemeClr val="tx1"/>
                </a:solidFill>
              </a:rPr>
            </a:br>
            <a:r>
              <a:rPr lang="en-US" sz="2800" b="1" dirty="0">
                <a:solidFill>
                  <a:schemeClr val="tx1"/>
                </a:solidFill>
              </a:rPr>
              <a:t>      	</a:t>
            </a:r>
            <a:r>
              <a:rPr lang="en-US" sz="2800" dirty="0">
                <a:solidFill>
                  <a:schemeClr val="tx1"/>
                </a:solidFill>
              </a:rPr>
              <a:t>Weakness in system or process that could be exploited</a:t>
            </a:r>
            <a:r>
              <a:rPr lang="en-US" sz="2400" dirty="0">
                <a:solidFill>
                  <a:schemeClr val="tx1"/>
                </a:solidFill>
              </a:rPr>
              <a:t>.</a:t>
            </a:r>
          </a:p>
          <a:p>
            <a:pPr marL="0" indent="0">
              <a:buNone/>
            </a:pPr>
            <a:endParaRPr lang="en-US" sz="2400" dirty="0">
              <a:solidFill>
                <a:schemeClr val="tx1"/>
              </a:solidFill>
            </a:endParaRPr>
          </a:p>
          <a:p>
            <a:pPr marL="0" indent="0">
              <a:buNone/>
            </a:pPr>
            <a:endParaRPr lang="en-US" sz="2400" dirty="0">
              <a:solidFill>
                <a:schemeClr val="tx1"/>
              </a:solidFill>
            </a:endParaRPr>
          </a:p>
          <a:p>
            <a:pPr marL="0" indent="0">
              <a:buNone/>
            </a:pPr>
            <a:endParaRPr lang="en-US" sz="2400" b="1" dirty="0">
              <a:solidFill>
                <a:schemeClr val="tx1"/>
              </a:solidFill>
            </a:endParaRPr>
          </a:p>
          <a:p>
            <a:pPr marL="0" indent="0">
              <a:buNone/>
            </a:pPr>
            <a:r>
              <a:rPr lang="en-US" sz="2800" b="1" dirty="0">
                <a:solidFill>
                  <a:schemeClr val="tx1"/>
                </a:solidFill>
              </a:rPr>
              <a:t>Incentive or Pressure</a:t>
            </a:r>
            <a:br>
              <a:rPr lang="en-US" sz="2800" b="1" dirty="0">
                <a:solidFill>
                  <a:schemeClr val="tx1"/>
                </a:solidFill>
              </a:rPr>
            </a:br>
            <a:r>
              <a:rPr lang="en-US" sz="2800" dirty="0">
                <a:solidFill>
                  <a:schemeClr val="tx1"/>
                </a:solidFill>
              </a:rPr>
              <a:t>A motivation (want or need) that makes someone consider committing fraud</a:t>
            </a:r>
            <a:endParaRPr lang="en-US" sz="2800" dirty="0">
              <a:ea typeface="Calibri"/>
              <a:cs typeface="Calibri"/>
            </a:endParaRPr>
          </a:p>
        </p:txBody>
      </p:sp>
      <p:sp>
        <p:nvSpPr>
          <p:cNvPr id="4" name="Content Placeholder 3">
            <a:extLst>
              <a:ext uri="{FF2B5EF4-FFF2-40B4-BE49-F238E27FC236}">
                <a16:creationId xmlns:a16="http://schemas.microsoft.com/office/drawing/2014/main" id="{6EE4CC96-2061-0931-39C3-4C85B9A5BBF3}"/>
              </a:ext>
            </a:extLst>
          </p:cNvPr>
          <p:cNvSpPr>
            <a:spLocks noGrp="1"/>
          </p:cNvSpPr>
          <p:nvPr>
            <p:ph sz="half" idx="2"/>
          </p:nvPr>
        </p:nvSpPr>
        <p:spPr>
          <a:xfrm>
            <a:off x="7637101" y="4353841"/>
            <a:ext cx="4354953" cy="1817451"/>
          </a:xfrm>
        </p:spPr>
        <p:txBody>
          <a:bodyPr>
            <a:noAutofit/>
          </a:bodyPr>
          <a:lstStyle/>
          <a:p>
            <a:pPr marL="0" indent="0">
              <a:buNone/>
            </a:pPr>
            <a:r>
              <a:rPr lang="en-US" sz="2800" b="1" dirty="0">
                <a:solidFill>
                  <a:schemeClr val="tx1"/>
                </a:solidFill>
              </a:rPr>
              <a:t>Rationalization</a:t>
            </a:r>
            <a:br>
              <a:rPr lang="en-US" sz="2800" b="1" dirty="0">
                <a:solidFill>
                  <a:schemeClr val="tx1"/>
                </a:solidFill>
              </a:rPr>
            </a:br>
            <a:r>
              <a:rPr lang="en-US" sz="2800" dirty="0">
                <a:solidFill>
                  <a:schemeClr val="tx1"/>
                </a:solidFill>
              </a:rPr>
              <a:t>How individuals convince themselves their actions are justified, ‘not that bad’, </a:t>
            </a:r>
            <a:br>
              <a:rPr lang="en-US" sz="2800" dirty="0">
                <a:solidFill>
                  <a:schemeClr val="tx1"/>
                </a:solidFill>
              </a:rPr>
            </a:br>
            <a:r>
              <a:rPr lang="en-US" sz="2800" dirty="0">
                <a:solidFill>
                  <a:schemeClr val="tx1"/>
                </a:solidFill>
              </a:rPr>
              <a:t>or worth the risk.</a:t>
            </a:r>
          </a:p>
        </p:txBody>
      </p:sp>
      <p:sp>
        <p:nvSpPr>
          <p:cNvPr id="6" name="Slide Number Placeholder 5">
            <a:extLst>
              <a:ext uri="{FF2B5EF4-FFF2-40B4-BE49-F238E27FC236}">
                <a16:creationId xmlns:a16="http://schemas.microsoft.com/office/drawing/2014/main" id="{7D773FCF-5E0E-77B7-A069-973579575BF2}"/>
              </a:ext>
            </a:extLst>
          </p:cNvPr>
          <p:cNvSpPr>
            <a:spLocks noGrp="1"/>
          </p:cNvSpPr>
          <p:nvPr>
            <p:ph type="sldNum" sz="quarter" idx="12"/>
          </p:nvPr>
        </p:nvSpPr>
        <p:spPr>
          <a:xfrm>
            <a:off x="9891132" y="6356350"/>
            <a:ext cx="1462668" cy="365125"/>
          </a:xfrm>
        </p:spPr>
        <p:txBody>
          <a:bodyPr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11</a:t>
            </a:fld>
            <a:endParaRPr kumimoji="0" lang="en-US" sz="1200" b="0" i="0" u="none" strike="noStrike" kern="1200" cap="none" spc="0" normalizeH="0" baseline="0" noProof="0">
              <a:ln>
                <a:noFill/>
              </a:ln>
              <a:solidFill>
                <a:srgbClr val="000000"/>
              </a:solidFill>
              <a:effectLst/>
              <a:uLnTx/>
              <a:uFillTx/>
              <a:latin typeface="Calibri"/>
              <a:ea typeface="+mn-ea"/>
              <a:cs typeface="+mn-cs"/>
            </a:endParaRPr>
          </a:p>
        </p:txBody>
      </p:sp>
      <p:sp>
        <p:nvSpPr>
          <p:cNvPr id="3" name="Isosceles Triangle 2">
            <a:extLst>
              <a:ext uri="{FF2B5EF4-FFF2-40B4-BE49-F238E27FC236}">
                <a16:creationId xmlns:a16="http://schemas.microsoft.com/office/drawing/2014/main" id="{EFCA5B6D-E671-C2B9-124B-D2CD04E0C392}"/>
              </a:ext>
              <a:ext uri="{C183D7F6-B498-43B3-948B-1728B52AA6E4}">
                <adec:decorative xmlns:adec="http://schemas.microsoft.com/office/drawing/2017/decorative" val="1"/>
              </a:ext>
            </a:extLst>
          </p:cNvPr>
          <p:cNvSpPr/>
          <p:nvPr/>
        </p:nvSpPr>
        <p:spPr>
          <a:xfrm>
            <a:off x="3575494" y="2087155"/>
            <a:ext cx="4061607" cy="3390433"/>
          </a:xfrm>
          <a:prstGeom prst="triangle">
            <a:avLst>
              <a:gd name="adj" fmla="val 48475"/>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pic>
        <p:nvPicPr>
          <p:cNvPr id="24" name="Picture Placeholder 23">
            <a:extLst>
              <a:ext uri="{FF2B5EF4-FFF2-40B4-BE49-F238E27FC236}">
                <a16:creationId xmlns:a16="http://schemas.microsoft.com/office/drawing/2014/main" id="{04632141-726E-CBD9-843E-54991A50A6AD}"/>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rcRect t="8426" b="8426"/>
          <a:stretch/>
        </p:blipFill>
        <p:spPr>
          <a:xfrm>
            <a:off x="4890336" y="3614539"/>
            <a:ext cx="1431925" cy="1190625"/>
          </a:xfrm>
          <a:prstGeom prst="rect">
            <a:avLst/>
          </a:prstGeom>
        </p:spPr>
      </p:pic>
    </p:spTree>
    <p:custDataLst>
      <p:tags r:id="rId1"/>
    </p:custDataLst>
    <p:extLst>
      <p:ext uri="{BB962C8B-B14F-4D97-AF65-F5344CB8AC3E}">
        <p14:creationId xmlns:p14="http://schemas.microsoft.com/office/powerpoint/2010/main" val="33987555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506178-5DD9-AAF6-4764-290E6D15EA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6C6345-27B5-4A47-7F4C-ECAA862DAD25}"/>
              </a:ext>
            </a:extLst>
          </p:cNvPr>
          <p:cNvSpPr>
            <a:spLocks noGrp="1"/>
          </p:cNvSpPr>
          <p:nvPr>
            <p:ph type="title"/>
          </p:nvPr>
        </p:nvSpPr>
        <p:spPr bwMode="ltGray">
          <a:xfrm>
            <a:off x="312079" y="152400"/>
            <a:ext cx="11041721" cy="914400"/>
          </a:xfrm>
        </p:spPr>
        <p:txBody>
          <a:bodyPr anchor="ctr">
            <a:normAutofit/>
          </a:bodyPr>
          <a:lstStyle/>
          <a:p>
            <a:pPr algn="l"/>
            <a:r>
              <a:rPr lang="en-US" sz="4400" dirty="0"/>
              <a:t>Fraud Risk Triangle Model – Examples</a:t>
            </a:r>
          </a:p>
        </p:txBody>
      </p:sp>
      <p:sp>
        <p:nvSpPr>
          <p:cNvPr id="8" name="Content Placeholder 2">
            <a:extLst>
              <a:ext uri="{FF2B5EF4-FFF2-40B4-BE49-F238E27FC236}">
                <a16:creationId xmlns:a16="http://schemas.microsoft.com/office/drawing/2014/main" id="{DEE498EB-BC68-38CF-C08A-6ABCF7FEF69B}"/>
              </a:ext>
            </a:extLst>
          </p:cNvPr>
          <p:cNvSpPr>
            <a:spLocks noGrp="1"/>
          </p:cNvSpPr>
          <p:nvPr>
            <p:ph sz="half" idx="1"/>
          </p:nvPr>
        </p:nvSpPr>
        <p:spPr>
          <a:xfrm>
            <a:off x="234836" y="1676039"/>
            <a:ext cx="6657681" cy="4582339"/>
          </a:xfrm>
        </p:spPr>
        <p:txBody>
          <a:bodyPr vert="horz" lIns="91440" tIns="45720" rIns="91440" bIns="45720" rtlCol="0" anchor="t">
            <a:noAutofit/>
          </a:bodyPr>
          <a:lstStyle/>
          <a:p>
            <a:pPr marL="0" indent="0">
              <a:buNone/>
            </a:pPr>
            <a:r>
              <a:rPr lang="en-US" sz="2800" b="1" dirty="0">
                <a:solidFill>
                  <a:schemeClr val="tx1"/>
                </a:solidFill>
              </a:rPr>
              <a:t>                         Opportunity</a:t>
            </a:r>
          </a:p>
          <a:p>
            <a:pPr>
              <a:spcBef>
                <a:spcPts val="0"/>
              </a:spcBef>
              <a:spcAft>
                <a:spcPts val="0"/>
              </a:spcAft>
            </a:pPr>
            <a:r>
              <a:rPr lang="en-US" sz="2800" dirty="0">
                <a:solidFill>
                  <a:schemeClr val="tx1"/>
                </a:solidFill>
              </a:rPr>
              <a:t>Weak internal controls</a:t>
            </a:r>
          </a:p>
          <a:p>
            <a:pPr>
              <a:spcBef>
                <a:spcPts val="0"/>
              </a:spcBef>
              <a:spcAft>
                <a:spcPts val="0"/>
              </a:spcAft>
            </a:pPr>
            <a:r>
              <a:rPr lang="en-US" sz="2800" dirty="0">
                <a:solidFill>
                  <a:schemeClr val="tx1"/>
                </a:solidFill>
              </a:rPr>
              <a:t>Lack of oversight</a:t>
            </a:r>
          </a:p>
          <a:p>
            <a:pPr>
              <a:spcBef>
                <a:spcPts val="0"/>
              </a:spcBef>
              <a:spcAft>
                <a:spcPts val="0"/>
              </a:spcAft>
            </a:pPr>
            <a:r>
              <a:rPr lang="en-US" sz="2800" dirty="0">
                <a:solidFill>
                  <a:schemeClr val="tx1"/>
                </a:solidFill>
              </a:rPr>
              <a:t>Poor segregation of duties</a:t>
            </a:r>
          </a:p>
          <a:p>
            <a:pPr>
              <a:spcBef>
                <a:spcPts val="0"/>
              </a:spcBef>
              <a:spcAft>
                <a:spcPts val="0"/>
              </a:spcAft>
            </a:pPr>
            <a:r>
              <a:rPr lang="en-US" sz="2800" dirty="0">
                <a:solidFill>
                  <a:schemeClr val="tx1"/>
                </a:solidFill>
              </a:rPr>
              <a:t>Inadequate documentation</a:t>
            </a:r>
          </a:p>
          <a:p>
            <a:pPr marL="0" indent="0">
              <a:buNone/>
            </a:pPr>
            <a:endParaRPr lang="en-US" sz="2400" dirty="0">
              <a:solidFill>
                <a:schemeClr val="tx1"/>
              </a:solidFill>
            </a:endParaRPr>
          </a:p>
          <a:p>
            <a:pPr marL="0" indent="0">
              <a:spcBef>
                <a:spcPts val="0"/>
              </a:spcBef>
              <a:spcAft>
                <a:spcPts val="0"/>
              </a:spcAft>
              <a:buNone/>
            </a:pPr>
            <a:r>
              <a:rPr lang="en-US" sz="2800" b="1" dirty="0">
                <a:solidFill>
                  <a:schemeClr val="tx1"/>
                </a:solidFill>
              </a:rPr>
              <a:t>  Incentive or Pressure</a:t>
            </a:r>
          </a:p>
          <a:p>
            <a:pPr>
              <a:spcBef>
                <a:spcPts val="0"/>
              </a:spcBef>
              <a:spcAft>
                <a:spcPts val="0"/>
              </a:spcAft>
            </a:pPr>
            <a:r>
              <a:rPr lang="en-US" sz="2800" dirty="0">
                <a:solidFill>
                  <a:schemeClr val="tx1"/>
                </a:solidFill>
              </a:rPr>
              <a:t>Financial difficulties</a:t>
            </a:r>
          </a:p>
          <a:p>
            <a:pPr>
              <a:spcBef>
                <a:spcPts val="0"/>
              </a:spcBef>
              <a:spcAft>
                <a:spcPts val="0"/>
              </a:spcAft>
            </a:pPr>
            <a:r>
              <a:rPr lang="en-US" sz="2800" dirty="0">
                <a:solidFill>
                  <a:schemeClr val="tx1"/>
                </a:solidFill>
              </a:rPr>
              <a:t>Performance pressure</a:t>
            </a:r>
          </a:p>
          <a:p>
            <a:pPr>
              <a:spcBef>
                <a:spcPts val="0"/>
              </a:spcBef>
              <a:spcAft>
                <a:spcPts val="0"/>
              </a:spcAft>
            </a:pPr>
            <a:r>
              <a:rPr lang="en-US" sz="2800" dirty="0">
                <a:solidFill>
                  <a:schemeClr val="tx1"/>
                </a:solidFill>
              </a:rPr>
              <a:t>Unrealistic deadlines</a:t>
            </a:r>
          </a:p>
          <a:p>
            <a:pPr>
              <a:spcBef>
                <a:spcPts val="0"/>
              </a:spcBef>
              <a:spcAft>
                <a:spcPts val="0"/>
              </a:spcAft>
            </a:pPr>
            <a:r>
              <a:rPr lang="en-US" sz="2800" dirty="0">
                <a:solidFill>
                  <a:schemeClr val="tx1"/>
                </a:solidFill>
              </a:rPr>
              <a:t>Personal pressures</a:t>
            </a:r>
          </a:p>
          <a:p>
            <a:pPr marL="0" indent="0">
              <a:buNone/>
            </a:pPr>
            <a:endParaRPr lang="en-US" dirty="0">
              <a:ea typeface="Calibri"/>
              <a:cs typeface="Calibri"/>
            </a:endParaRPr>
          </a:p>
        </p:txBody>
      </p:sp>
      <p:sp>
        <p:nvSpPr>
          <p:cNvPr id="4" name="Content Placeholder 3">
            <a:extLst>
              <a:ext uri="{FF2B5EF4-FFF2-40B4-BE49-F238E27FC236}">
                <a16:creationId xmlns:a16="http://schemas.microsoft.com/office/drawing/2014/main" id="{CF1CD232-386B-9205-A468-37C5FFBCF367}"/>
              </a:ext>
            </a:extLst>
          </p:cNvPr>
          <p:cNvSpPr>
            <a:spLocks noGrp="1"/>
          </p:cNvSpPr>
          <p:nvPr>
            <p:ph sz="half" idx="2"/>
          </p:nvPr>
        </p:nvSpPr>
        <p:spPr>
          <a:xfrm>
            <a:off x="7837047" y="4353841"/>
            <a:ext cx="4354953" cy="1817451"/>
          </a:xfrm>
        </p:spPr>
        <p:txBody>
          <a:bodyPr>
            <a:noAutofit/>
          </a:bodyPr>
          <a:lstStyle/>
          <a:p>
            <a:pPr marL="0" indent="0">
              <a:buNone/>
            </a:pPr>
            <a:r>
              <a:rPr lang="en-US" sz="2800" b="1" dirty="0">
                <a:solidFill>
                  <a:schemeClr val="tx1"/>
                </a:solidFill>
              </a:rPr>
              <a:t>Rationalization</a:t>
            </a:r>
          </a:p>
          <a:p>
            <a:pPr marL="0" indent="0">
              <a:spcBef>
                <a:spcPts val="0"/>
              </a:spcBef>
              <a:spcAft>
                <a:spcPts val="0"/>
              </a:spcAft>
              <a:buNone/>
            </a:pPr>
            <a:r>
              <a:rPr lang="en-US" sz="2800" dirty="0">
                <a:solidFill>
                  <a:schemeClr val="tx1"/>
                </a:solidFill>
              </a:rPr>
              <a:t>“Everyone does it”</a:t>
            </a:r>
          </a:p>
          <a:p>
            <a:pPr marL="0" indent="0">
              <a:spcBef>
                <a:spcPts val="0"/>
              </a:spcBef>
              <a:spcAft>
                <a:spcPts val="0"/>
              </a:spcAft>
              <a:buNone/>
            </a:pPr>
            <a:r>
              <a:rPr lang="en-US" sz="2800" dirty="0">
                <a:solidFill>
                  <a:schemeClr val="tx1"/>
                </a:solidFill>
              </a:rPr>
              <a:t>“I’ll pay it back”</a:t>
            </a:r>
          </a:p>
          <a:p>
            <a:pPr marL="0" indent="0">
              <a:spcBef>
                <a:spcPts val="0"/>
              </a:spcBef>
              <a:spcAft>
                <a:spcPts val="0"/>
              </a:spcAft>
              <a:buNone/>
            </a:pPr>
            <a:r>
              <a:rPr lang="en-US" sz="2800" dirty="0">
                <a:solidFill>
                  <a:schemeClr val="tx1"/>
                </a:solidFill>
              </a:rPr>
              <a:t>“I deserve this”</a:t>
            </a:r>
          </a:p>
          <a:p>
            <a:pPr marL="0" indent="0">
              <a:spcBef>
                <a:spcPts val="0"/>
              </a:spcBef>
              <a:spcAft>
                <a:spcPts val="0"/>
              </a:spcAft>
              <a:buNone/>
            </a:pPr>
            <a:r>
              <a:rPr lang="en-US" sz="2800" dirty="0">
                <a:solidFill>
                  <a:schemeClr val="tx1"/>
                </a:solidFill>
              </a:rPr>
              <a:t>“The rules are unfair”</a:t>
            </a:r>
          </a:p>
        </p:txBody>
      </p:sp>
      <p:sp>
        <p:nvSpPr>
          <p:cNvPr id="6" name="Slide Number Placeholder 5">
            <a:extLst>
              <a:ext uri="{FF2B5EF4-FFF2-40B4-BE49-F238E27FC236}">
                <a16:creationId xmlns:a16="http://schemas.microsoft.com/office/drawing/2014/main" id="{132190BA-5825-51BB-ADCC-5DEBEB7C1DB5}"/>
              </a:ext>
            </a:extLst>
          </p:cNvPr>
          <p:cNvSpPr>
            <a:spLocks noGrp="1"/>
          </p:cNvSpPr>
          <p:nvPr>
            <p:ph type="sldNum" sz="quarter" idx="12"/>
          </p:nvPr>
        </p:nvSpPr>
        <p:spPr>
          <a:xfrm>
            <a:off x="9891132" y="6356350"/>
            <a:ext cx="1462668" cy="365125"/>
          </a:xfrm>
        </p:spPr>
        <p:txBody>
          <a:bodyPr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12</a:t>
            </a:fld>
            <a:endParaRPr kumimoji="0" lang="en-US" sz="1200" b="0" i="0" u="none" strike="noStrike" kern="1200" cap="none" spc="0" normalizeH="0" baseline="0" noProof="0">
              <a:ln>
                <a:noFill/>
              </a:ln>
              <a:solidFill>
                <a:srgbClr val="000000"/>
              </a:solidFill>
              <a:effectLst/>
              <a:uLnTx/>
              <a:uFillTx/>
              <a:latin typeface="Calibri"/>
              <a:ea typeface="+mn-ea"/>
              <a:cs typeface="+mn-cs"/>
            </a:endParaRPr>
          </a:p>
        </p:txBody>
      </p:sp>
      <p:sp>
        <p:nvSpPr>
          <p:cNvPr id="3" name="Isosceles Triangle 2">
            <a:extLst>
              <a:ext uri="{FF2B5EF4-FFF2-40B4-BE49-F238E27FC236}">
                <a16:creationId xmlns:a16="http://schemas.microsoft.com/office/drawing/2014/main" id="{D43BEB45-D39F-64D1-D763-3A4B38DD4D3A}"/>
              </a:ext>
              <a:ext uri="{C183D7F6-B498-43B3-948B-1728B52AA6E4}">
                <adec:decorative xmlns:adec="http://schemas.microsoft.com/office/drawing/2017/decorative" val="1"/>
              </a:ext>
            </a:extLst>
          </p:cNvPr>
          <p:cNvSpPr/>
          <p:nvPr/>
        </p:nvSpPr>
        <p:spPr>
          <a:xfrm>
            <a:off x="4049486" y="1426029"/>
            <a:ext cx="3874646" cy="3264407"/>
          </a:xfrm>
          <a:prstGeom prst="triangle">
            <a:avLst>
              <a:gd name="adj" fmla="val 48475"/>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pic>
        <p:nvPicPr>
          <p:cNvPr id="24" name="Picture Placeholder 23">
            <a:extLst>
              <a:ext uri="{FF2B5EF4-FFF2-40B4-BE49-F238E27FC236}">
                <a16:creationId xmlns:a16="http://schemas.microsoft.com/office/drawing/2014/main" id="{92ED1573-16DA-FCE2-9372-7623FC01B50A}"/>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rcRect t="8426" b="8426"/>
          <a:stretch/>
        </p:blipFill>
        <p:spPr>
          <a:xfrm>
            <a:off x="5230591" y="3039476"/>
            <a:ext cx="1378699" cy="1146368"/>
          </a:xfrm>
          <a:prstGeom prst="rect">
            <a:avLst/>
          </a:prstGeom>
        </p:spPr>
      </p:pic>
    </p:spTree>
    <p:custDataLst>
      <p:tags r:id="rId1"/>
    </p:custDataLst>
    <p:extLst>
      <p:ext uri="{BB962C8B-B14F-4D97-AF65-F5344CB8AC3E}">
        <p14:creationId xmlns:p14="http://schemas.microsoft.com/office/powerpoint/2010/main" val="1796141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8">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
                                            <p:txEl>
                                              <p:pRg st="9" end="9"/>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8">
                                            <p:txEl>
                                              <p:pRg st="10" end="1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1" end="1"/>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
                                            <p:txEl>
                                              <p:pRg st="2" end="2"/>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
                                            <p:txEl>
                                              <p:pRg st="3" end="3"/>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47" presetClass="exit" presetSubtype="0" fill="hold" nodeType="clickEffect">
                                  <p:stCondLst>
                                    <p:cond delay="0"/>
                                  </p:stCondLst>
                                  <p:childTnLst>
                                    <p:animEffect transition="out" filter="fade">
                                      <p:cBhvr>
                                        <p:cTn id="36" dur="1000"/>
                                        <p:tgtEl>
                                          <p:spTgt spid="24"/>
                                        </p:tgtEl>
                                      </p:cBhvr>
                                    </p:animEffect>
                                    <p:anim calcmode="lin" valueType="num">
                                      <p:cBhvr>
                                        <p:cTn id="37" dur="1000"/>
                                        <p:tgtEl>
                                          <p:spTgt spid="24"/>
                                        </p:tgtEl>
                                        <p:attrNameLst>
                                          <p:attrName>ppt_x</p:attrName>
                                        </p:attrNameLst>
                                      </p:cBhvr>
                                      <p:tavLst>
                                        <p:tav tm="0">
                                          <p:val>
                                            <p:strVal val="ppt_x"/>
                                          </p:val>
                                        </p:tav>
                                        <p:tav tm="100000">
                                          <p:val>
                                            <p:strVal val="ppt_x"/>
                                          </p:val>
                                        </p:tav>
                                      </p:tavLst>
                                    </p:anim>
                                    <p:anim calcmode="lin" valueType="num">
                                      <p:cBhvr>
                                        <p:cTn id="38" dur="1000"/>
                                        <p:tgtEl>
                                          <p:spTgt spid="24"/>
                                        </p:tgtEl>
                                        <p:attrNameLst>
                                          <p:attrName>ppt_y</p:attrName>
                                        </p:attrNameLst>
                                      </p:cBhvr>
                                      <p:tavLst>
                                        <p:tav tm="0">
                                          <p:val>
                                            <p:strVal val="ppt_y"/>
                                          </p:val>
                                        </p:tav>
                                        <p:tav tm="100000">
                                          <p:val>
                                            <p:strVal val="ppt_y-.1"/>
                                          </p:val>
                                        </p:tav>
                                      </p:tavLst>
                                    </p:anim>
                                    <p:set>
                                      <p:cBhvr>
                                        <p:cTn id="39" dur="1" fill="hold">
                                          <p:stCondLst>
                                            <p:cond delay="999"/>
                                          </p:stCondLst>
                                        </p:cTn>
                                        <p:tgtEl>
                                          <p:spTgt spid="2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AC3D25-0ED5-F822-CA1C-B63EC0492A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1CB160-222A-78EE-D572-648244B912F9}"/>
              </a:ext>
            </a:extLst>
          </p:cNvPr>
          <p:cNvSpPr>
            <a:spLocks noGrp="1"/>
          </p:cNvSpPr>
          <p:nvPr>
            <p:ph type="title"/>
          </p:nvPr>
        </p:nvSpPr>
        <p:spPr/>
        <p:txBody>
          <a:bodyPr>
            <a:noAutofit/>
          </a:bodyPr>
          <a:lstStyle/>
          <a:p>
            <a:pPr algn="l"/>
            <a:r>
              <a:rPr lang="en-US" sz="4400" dirty="0"/>
              <a:t>Fraud scheme characteristics: Definitions</a:t>
            </a:r>
          </a:p>
        </p:txBody>
      </p:sp>
      <p:sp>
        <p:nvSpPr>
          <p:cNvPr id="7" name="Slide Number Placeholder 6">
            <a:extLst>
              <a:ext uri="{FF2B5EF4-FFF2-40B4-BE49-F238E27FC236}">
                <a16:creationId xmlns:a16="http://schemas.microsoft.com/office/drawing/2014/main" id="{811CFE36-2911-5C27-0BB5-B68ADB822A73}"/>
              </a:ext>
            </a:extLst>
          </p:cNvPr>
          <p:cNvSpPr>
            <a:spLocks noGrp="1"/>
          </p:cNvSpPr>
          <p:nvPr>
            <p:ph type="sldNum" sz="quarter" idx="12"/>
          </p:nvPr>
        </p:nvSpPr>
        <p:spPr>
          <a:xfrm>
            <a:off x="10211172" y="6356350"/>
            <a:ext cx="1462668"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5" name="Content Placeholder 4">
            <a:extLst>
              <a:ext uri="{FF2B5EF4-FFF2-40B4-BE49-F238E27FC236}">
                <a16:creationId xmlns:a16="http://schemas.microsoft.com/office/drawing/2014/main" id="{34E0C0B8-BBC8-78C3-72B7-FBA43F9C7FC6}"/>
              </a:ext>
            </a:extLst>
          </p:cNvPr>
          <p:cNvSpPr>
            <a:spLocks noGrp="1"/>
          </p:cNvSpPr>
          <p:nvPr>
            <p:ph sz="half" idx="1"/>
          </p:nvPr>
        </p:nvSpPr>
        <p:spPr>
          <a:xfrm>
            <a:off x="402771" y="1594624"/>
            <a:ext cx="11271069" cy="4582339"/>
          </a:xfrm>
        </p:spPr>
        <p:txBody>
          <a:bodyPr>
            <a:noAutofit/>
          </a:bodyPr>
          <a:lstStyle/>
          <a:p>
            <a:pPr marL="0" indent="0">
              <a:spcBef>
                <a:spcPts val="0"/>
              </a:spcBef>
              <a:spcAft>
                <a:spcPts val="0"/>
              </a:spcAft>
              <a:buNone/>
            </a:pPr>
            <a:r>
              <a:rPr lang="en-US" sz="2800" b="1" dirty="0"/>
              <a:t>GAO (US Government Accountability Office):</a:t>
            </a:r>
          </a:p>
          <a:p>
            <a:pPr marL="0" indent="0">
              <a:spcBef>
                <a:spcPts val="0"/>
              </a:spcBef>
              <a:spcAft>
                <a:spcPts val="0"/>
              </a:spcAft>
              <a:buNone/>
            </a:pPr>
            <a:endParaRPr lang="en-US" sz="2800" dirty="0"/>
          </a:p>
          <a:p>
            <a:pPr marL="0" indent="0">
              <a:spcBef>
                <a:spcPts val="600"/>
              </a:spcBef>
              <a:spcAft>
                <a:spcPts val="600"/>
              </a:spcAft>
              <a:buNone/>
            </a:pPr>
            <a:r>
              <a:rPr lang="en-US" sz="2800" b="1" dirty="0"/>
              <a:t>Grant Program or Operation Target</a:t>
            </a:r>
            <a:r>
              <a:rPr lang="en-US" sz="2800" dirty="0"/>
              <a:t> – where the funds are being taken from</a:t>
            </a:r>
          </a:p>
          <a:p>
            <a:pPr marL="0" indent="0">
              <a:spcBef>
                <a:spcPts val="600"/>
              </a:spcBef>
              <a:spcAft>
                <a:spcPts val="600"/>
              </a:spcAft>
              <a:buNone/>
            </a:pPr>
            <a:r>
              <a:rPr lang="en-US" sz="2800" b="1" dirty="0"/>
              <a:t>Participant</a:t>
            </a:r>
            <a:r>
              <a:rPr lang="en-US" sz="2800" dirty="0"/>
              <a:t> – fraudster and facilitators</a:t>
            </a:r>
          </a:p>
          <a:p>
            <a:pPr marL="0" indent="0">
              <a:spcBef>
                <a:spcPts val="600"/>
              </a:spcBef>
              <a:spcAft>
                <a:spcPts val="600"/>
              </a:spcAft>
              <a:buNone/>
            </a:pPr>
            <a:r>
              <a:rPr lang="en-US" sz="2800" b="1" dirty="0"/>
              <a:t>Activity</a:t>
            </a:r>
            <a:r>
              <a:rPr lang="en-US" sz="2800" dirty="0"/>
              <a:t> – fraudulent behaviors or actions (could be financial or nonfinancial)</a:t>
            </a:r>
          </a:p>
          <a:p>
            <a:pPr marL="0" indent="0">
              <a:spcBef>
                <a:spcPts val="600"/>
              </a:spcBef>
              <a:spcAft>
                <a:spcPts val="600"/>
              </a:spcAft>
              <a:buNone/>
            </a:pPr>
            <a:r>
              <a:rPr lang="en-US" sz="2800" b="1" dirty="0"/>
              <a:t>Mechanism</a:t>
            </a:r>
            <a:r>
              <a:rPr lang="en-US" sz="2800" dirty="0"/>
              <a:t> – the system, process, or technique used to carry out fraudulent activities (e.g., contract fraud, cybercrime, fictional </a:t>
            </a:r>
            <a:r>
              <a:rPr lang="en-US" sz="2800"/>
              <a:t>vendor)</a:t>
            </a:r>
            <a:endParaRPr lang="en-US" sz="2800" dirty="0"/>
          </a:p>
          <a:p>
            <a:pPr marL="0" indent="0">
              <a:spcBef>
                <a:spcPts val="600"/>
              </a:spcBef>
              <a:spcAft>
                <a:spcPts val="600"/>
              </a:spcAft>
              <a:buNone/>
            </a:pPr>
            <a:r>
              <a:rPr lang="en-US" sz="2800" b="1" dirty="0"/>
              <a:t>Impact</a:t>
            </a:r>
            <a:r>
              <a:rPr lang="en-US" sz="2800" dirty="0"/>
              <a:t> – the outcomes of the fraud committed (could be financial or nonfinancial such as a social impact); reputational damage to all parties </a:t>
            </a:r>
          </a:p>
        </p:txBody>
      </p:sp>
    </p:spTree>
    <p:custDataLst>
      <p:tags r:id="rId1"/>
    </p:custDataLst>
    <p:extLst>
      <p:ext uri="{BB962C8B-B14F-4D97-AF65-F5344CB8AC3E}">
        <p14:creationId xmlns:p14="http://schemas.microsoft.com/office/powerpoint/2010/main" val="3309897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9765C3-4475-A529-85F3-F8BAD498B5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6443905-DFFB-4698-8DFB-C99FE97BECD0}"/>
              </a:ext>
            </a:extLst>
          </p:cNvPr>
          <p:cNvSpPr>
            <a:spLocks noGrp="1"/>
          </p:cNvSpPr>
          <p:nvPr>
            <p:ph type="title"/>
          </p:nvPr>
        </p:nvSpPr>
        <p:spPr/>
        <p:txBody>
          <a:bodyPr>
            <a:noAutofit/>
          </a:bodyPr>
          <a:lstStyle/>
          <a:p>
            <a:pPr algn="l"/>
            <a:r>
              <a:rPr lang="en-US" sz="4400" dirty="0"/>
              <a:t>Fraud scheme characteristics </a:t>
            </a:r>
          </a:p>
        </p:txBody>
      </p:sp>
      <p:pic>
        <p:nvPicPr>
          <p:cNvPr id="5" name="Content Placeholder 4" descr="A picture containing chart showing the Fraud Scheme Characteristics ">
            <a:extLst>
              <a:ext uri="{FF2B5EF4-FFF2-40B4-BE49-F238E27FC236}">
                <a16:creationId xmlns:a16="http://schemas.microsoft.com/office/drawing/2014/main" id="{81AE7342-DD66-3524-F1F6-DBCA33199F9D}"/>
              </a:ext>
            </a:extLst>
          </p:cNvPr>
          <p:cNvPicPr>
            <a:picLocks noGrp="1" noChangeAspect="1"/>
          </p:cNvPicPr>
          <p:nvPr>
            <p:ph sz="half" idx="1"/>
          </p:nvPr>
        </p:nvPicPr>
        <p:blipFill>
          <a:blip r:embed="rId4">
            <a:extLst>
              <a:ext uri="{28A0092B-C50C-407E-A947-70E740481C1C}">
                <a14:useLocalDpi xmlns:a14="http://schemas.microsoft.com/office/drawing/2010/main" val="0"/>
              </a:ext>
            </a:extLst>
          </a:blip>
          <a:stretch>
            <a:fillRect/>
          </a:stretch>
        </p:blipFill>
        <p:spPr>
          <a:xfrm>
            <a:off x="786136" y="1348957"/>
            <a:ext cx="10156370" cy="5372518"/>
          </a:xfrm>
        </p:spPr>
      </p:pic>
      <p:sp>
        <p:nvSpPr>
          <p:cNvPr id="7" name="Slide Number Placeholder 6">
            <a:extLst>
              <a:ext uri="{FF2B5EF4-FFF2-40B4-BE49-F238E27FC236}">
                <a16:creationId xmlns:a16="http://schemas.microsoft.com/office/drawing/2014/main" id="{8B34A678-420E-08D0-CEB3-1DF6F0D6780E}"/>
              </a:ext>
            </a:extLst>
          </p:cNvPr>
          <p:cNvSpPr>
            <a:spLocks noGrp="1"/>
          </p:cNvSpPr>
          <p:nvPr>
            <p:ph type="sldNum" sz="quarter" idx="12"/>
          </p:nvPr>
        </p:nvSpPr>
        <p:spPr>
          <a:xfrm>
            <a:off x="10211172" y="6356350"/>
            <a:ext cx="1462668"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custDataLst>
      <p:tags r:id="rId1"/>
    </p:custDataLst>
    <p:extLst>
      <p:ext uri="{BB962C8B-B14F-4D97-AF65-F5344CB8AC3E}">
        <p14:creationId xmlns:p14="http://schemas.microsoft.com/office/powerpoint/2010/main" val="24535344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E625C1-DF87-3904-C00A-A203701A9153}"/>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2A0C71AA-3AE7-DE38-B9BC-C8E34EDF3EA9}"/>
              </a:ext>
            </a:extLst>
          </p:cNvPr>
          <p:cNvSpPr>
            <a:spLocks noGrp="1"/>
          </p:cNvSpPr>
          <p:nvPr>
            <p:ph type="title"/>
          </p:nvPr>
        </p:nvSpPr>
        <p:spPr/>
        <p:txBody>
          <a:bodyPr vert="horz" lIns="0" tIns="45720" rIns="0" bIns="45720" rtlCol="0" anchor="ctr">
            <a:normAutofit/>
          </a:bodyPr>
          <a:lstStyle/>
          <a:p>
            <a:pPr algn="l"/>
            <a:r>
              <a:rPr lang="en-US" sz="4400" kern="1200" dirty="0">
                <a:latin typeface="+mj-lt"/>
                <a:ea typeface="+mj-ea"/>
                <a:cs typeface="+mj-cs"/>
              </a:rPr>
              <a:t>Hypothetical ERR Fraud Scenario 1/2</a:t>
            </a:r>
          </a:p>
        </p:txBody>
      </p:sp>
      <p:sp>
        <p:nvSpPr>
          <p:cNvPr id="6" name="Content Placeholder 5">
            <a:extLst>
              <a:ext uri="{FF2B5EF4-FFF2-40B4-BE49-F238E27FC236}">
                <a16:creationId xmlns:a16="http://schemas.microsoft.com/office/drawing/2014/main" id="{DF3FAA1D-D258-B283-BDFD-00DB4D394E29}"/>
              </a:ext>
            </a:extLst>
          </p:cNvPr>
          <p:cNvSpPr>
            <a:spLocks noGrp="1"/>
          </p:cNvSpPr>
          <p:nvPr>
            <p:ph idx="1"/>
          </p:nvPr>
        </p:nvSpPr>
        <p:spPr>
          <a:xfrm>
            <a:off x="112394" y="1717964"/>
            <a:ext cx="7202805" cy="2259676"/>
          </a:xfrm>
        </p:spPr>
        <p:txBody>
          <a:bodyPr>
            <a:noAutofit/>
          </a:bodyPr>
          <a:lstStyle/>
          <a:p>
            <a:r>
              <a:rPr lang="en-US" sz="3200" dirty="0">
                <a:solidFill>
                  <a:schemeClr val="tx1"/>
                </a:solidFill>
              </a:rPr>
              <a:t>An SP brings on a new contractor to provide ERR services</a:t>
            </a:r>
          </a:p>
          <a:p>
            <a:r>
              <a:rPr lang="en-US" sz="3200" dirty="0">
                <a:solidFill>
                  <a:schemeClr val="tx1"/>
                </a:solidFill>
              </a:rPr>
              <a:t>The contractor submits invoices for services which are then paid by the SP</a:t>
            </a:r>
          </a:p>
          <a:p>
            <a:r>
              <a:rPr lang="en-US" sz="3200" dirty="0">
                <a:solidFill>
                  <a:schemeClr val="tx1"/>
                </a:solidFill>
              </a:rPr>
              <a:t>Upon inspection, not all authorized work was completed, but work was invoiced</a:t>
            </a:r>
            <a:endParaRPr lang="en-US" sz="3200" b="1" dirty="0">
              <a:solidFill>
                <a:schemeClr val="tx1"/>
              </a:solidFill>
            </a:endParaRPr>
          </a:p>
        </p:txBody>
      </p:sp>
      <p:sp>
        <p:nvSpPr>
          <p:cNvPr id="63502" name="Slide Number Placeholder 4">
            <a:extLst>
              <a:ext uri="{FF2B5EF4-FFF2-40B4-BE49-F238E27FC236}">
                <a16:creationId xmlns:a16="http://schemas.microsoft.com/office/drawing/2014/main" id="{C5B99B02-DF86-44D8-4F81-A2DFCAA4EC9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15</a:t>
            </a:fld>
            <a:endParaRPr kumimoji="0" lang="en-US" sz="1200" b="0" i="0" u="none" strike="noStrike" kern="1200" cap="none" spc="0" normalizeH="0" baseline="0" noProof="0">
              <a:ln>
                <a:noFill/>
              </a:ln>
              <a:solidFill>
                <a:srgbClr val="000000"/>
              </a:solidFill>
              <a:effectLst/>
              <a:uLnTx/>
              <a:uFillTx/>
              <a:latin typeface="Calibri"/>
              <a:ea typeface="+mn-ea"/>
              <a:cs typeface="+mn-cs"/>
            </a:endParaRPr>
          </a:p>
        </p:txBody>
      </p:sp>
      <p:pic>
        <p:nvPicPr>
          <p:cNvPr id="7" name="Picture 6">
            <a:extLst>
              <a:ext uri="{FF2B5EF4-FFF2-40B4-BE49-F238E27FC236}">
                <a16:creationId xmlns:a16="http://schemas.microsoft.com/office/drawing/2014/main" id="{E22C3954-6BE7-4FFF-2FB5-ACF129FD6C5F}"/>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7589909" y="2256492"/>
            <a:ext cx="4251869" cy="2823507"/>
          </a:xfrm>
          <a:prstGeom prst="rect">
            <a:avLst/>
          </a:prstGeom>
        </p:spPr>
      </p:pic>
    </p:spTree>
    <p:custDataLst>
      <p:tags r:id="rId1"/>
    </p:custDataLst>
    <p:extLst>
      <p:ext uri="{BB962C8B-B14F-4D97-AF65-F5344CB8AC3E}">
        <p14:creationId xmlns:p14="http://schemas.microsoft.com/office/powerpoint/2010/main" val="325964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7CD6BA-0427-AB1C-3687-A9E1152ADB22}"/>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65A62BE6-C905-1F35-DCE4-8A1FEA481B50}"/>
              </a:ext>
            </a:extLst>
          </p:cNvPr>
          <p:cNvSpPr>
            <a:spLocks noGrp="1"/>
          </p:cNvSpPr>
          <p:nvPr>
            <p:ph type="title"/>
          </p:nvPr>
        </p:nvSpPr>
        <p:spPr/>
        <p:txBody>
          <a:bodyPr vert="horz" lIns="0" tIns="45720" rIns="0" bIns="45720" rtlCol="0" anchor="ctr">
            <a:normAutofit/>
          </a:bodyPr>
          <a:lstStyle/>
          <a:p>
            <a:pPr algn="l"/>
            <a:r>
              <a:rPr lang="en-US" sz="4400" kern="1200" dirty="0">
                <a:latin typeface="+mj-lt"/>
                <a:ea typeface="+mj-ea"/>
                <a:cs typeface="+mj-cs"/>
              </a:rPr>
              <a:t>ERR Fraud Scenario 2/2</a:t>
            </a:r>
          </a:p>
        </p:txBody>
      </p:sp>
      <p:sp>
        <p:nvSpPr>
          <p:cNvPr id="6" name="Content Placeholder 5">
            <a:extLst>
              <a:ext uri="{FF2B5EF4-FFF2-40B4-BE49-F238E27FC236}">
                <a16:creationId xmlns:a16="http://schemas.microsoft.com/office/drawing/2014/main" id="{02CA3956-29B4-A4AB-9E7B-A0ADD510F66E}"/>
              </a:ext>
            </a:extLst>
          </p:cNvPr>
          <p:cNvSpPr>
            <a:spLocks noGrp="1"/>
          </p:cNvSpPr>
          <p:nvPr>
            <p:ph idx="1"/>
          </p:nvPr>
        </p:nvSpPr>
        <p:spPr>
          <a:xfrm>
            <a:off x="217170" y="1485900"/>
            <a:ext cx="7029936" cy="2251710"/>
          </a:xfrm>
        </p:spPr>
        <p:txBody>
          <a:bodyPr>
            <a:noAutofit/>
          </a:bodyPr>
          <a:lstStyle/>
          <a:p>
            <a:r>
              <a:rPr lang="en-US" sz="3200" dirty="0">
                <a:solidFill>
                  <a:schemeClr val="tx1"/>
                </a:solidFill>
              </a:rPr>
              <a:t>The services provided aren’t typical for ERR</a:t>
            </a:r>
          </a:p>
          <a:p>
            <a:r>
              <a:rPr lang="en-US" sz="3200" dirty="0">
                <a:solidFill>
                  <a:schemeClr val="tx1"/>
                </a:solidFill>
              </a:rPr>
              <a:t>No verification of services performed</a:t>
            </a:r>
          </a:p>
          <a:p>
            <a:r>
              <a:rPr lang="en-US" sz="3200" dirty="0">
                <a:solidFill>
                  <a:schemeClr val="tx1"/>
                </a:solidFill>
              </a:rPr>
              <a:t>Some required safety checks are skipped</a:t>
            </a:r>
          </a:p>
        </p:txBody>
      </p:sp>
      <p:sp>
        <p:nvSpPr>
          <p:cNvPr id="63502" name="Slide Number Placeholder 4">
            <a:extLst>
              <a:ext uri="{FF2B5EF4-FFF2-40B4-BE49-F238E27FC236}">
                <a16:creationId xmlns:a16="http://schemas.microsoft.com/office/drawing/2014/main" id="{A2F5D1B6-7A1A-816E-A0F0-26899C80C8F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16</a:t>
            </a:fld>
            <a:endParaRPr kumimoji="0" lang="en-US" sz="1200" b="0" i="0" u="none" strike="noStrike" kern="1200" cap="none" spc="0" normalizeH="0" baseline="0" noProof="0">
              <a:ln>
                <a:noFill/>
              </a:ln>
              <a:solidFill>
                <a:srgbClr val="000000"/>
              </a:solidFill>
              <a:effectLst/>
              <a:uLnTx/>
              <a:uFillTx/>
              <a:latin typeface="Calibri"/>
              <a:ea typeface="+mn-ea"/>
              <a:cs typeface="+mn-cs"/>
            </a:endParaRPr>
          </a:p>
        </p:txBody>
      </p:sp>
      <p:pic>
        <p:nvPicPr>
          <p:cNvPr id="7" name="Picture 6" descr="Aerial view of housing community">
            <a:extLst>
              <a:ext uri="{FF2B5EF4-FFF2-40B4-BE49-F238E27FC236}">
                <a16:creationId xmlns:a16="http://schemas.microsoft.com/office/drawing/2014/main" id="{126C2335-74CD-8FAC-60DF-4AE522EA5A8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47106" y="2081719"/>
            <a:ext cx="4637709" cy="3090598"/>
          </a:xfrm>
          <a:prstGeom prst="rect">
            <a:avLst/>
          </a:prstGeom>
        </p:spPr>
      </p:pic>
    </p:spTree>
    <p:custDataLst>
      <p:tags r:id="rId1"/>
    </p:custDataLst>
    <p:extLst>
      <p:ext uri="{BB962C8B-B14F-4D97-AF65-F5344CB8AC3E}">
        <p14:creationId xmlns:p14="http://schemas.microsoft.com/office/powerpoint/2010/main" val="26410257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DED33E-23FE-4F31-4747-E9DCC6934E62}"/>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A630FEA1-F7DF-F0E0-F503-E00770F864B4}"/>
              </a:ext>
            </a:extLst>
          </p:cNvPr>
          <p:cNvSpPr>
            <a:spLocks noGrp="1"/>
          </p:cNvSpPr>
          <p:nvPr>
            <p:ph type="title"/>
          </p:nvPr>
        </p:nvSpPr>
        <p:spPr/>
        <p:txBody>
          <a:bodyPr vert="horz" lIns="0" tIns="45720" rIns="0" bIns="45720" rtlCol="0" anchor="ctr">
            <a:normAutofit/>
          </a:bodyPr>
          <a:lstStyle/>
          <a:p>
            <a:pPr algn="l"/>
            <a:r>
              <a:rPr lang="en-US" sz="4400" kern="1200" dirty="0">
                <a:latin typeface="+mj-lt"/>
                <a:ea typeface="+mj-ea"/>
                <a:cs typeface="+mj-cs"/>
              </a:rPr>
              <a:t>ERR Scenario Red Flags</a:t>
            </a:r>
          </a:p>
        </p:txBody>
      </p:sp>
      <p:pic>
        <p:nvPicPr>
          <p:cNvPr id="4" name="Content Placeholder 3" descr="Photo of a red flag">
            <a:extLst>
              <a:ext uri="{FF2B5EF4-FFF2-40B4-BE49-F238E27FC236}">
                <a16:creationId xmlns:a16="http://schemas.microsoft.com/office/drawing/2014/main" id="{B625BB11-E4E7-608C-D70C-6E09C199F8CE}"/>
              </a:ext>
            </a:extLst>
          </p:cNvPr>
          <p:cNvPicPr>
            <a:picLocks noGrp="1" noChangeAspect="1"/>
          </p:cNvPicPr>
          <p:nvPr>
            <p:ph sz="half" idx="1"/>
          </p:nvPr>
        </p:nvPicPr>
        <p:blipFill>
          <a:blip r:embed="rId4" cstate="print">
            <a:extLst>
              <a:ext uri="{28A0092B-C50C-407E-A947-70E740481C1C}">
                <a14:useLocalDpi xmlns:a14="http://schemas.microsoft.com/office/drawing/2010/main" val="0"/>
              </a:ext>
            </a:extLst>
          </a:blip>
          <a:stretch/>
        </p:blipFill>
        <p:spPr>
          <a:xfrm>
            <a:off x="385807" y="2469999"/>
            <a:ext cx="4333089" cy="288988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Content Placeholder 1">
            <a:extLst>
              <a:ext uri="{FF2B5EF4-FFF2-40B4-BE49-F238E27FC236}">
                <a16:creationId xmlns:a16="http://schemas.microsoft.com/office/drawing/2014/main" id="{C546EFCA-B5F4-98F5-538E-829E6AD9EE9D}"/>
              </a:ext>
            </a:extLst>
          </p:cNvPr>
          <p:cNvSpPr>
            <a:spLocks noGrp="1"/>
          </p:cNvSpPr>
          <p:nvPr>
            <p:ph sz="half" idx="2"/>
          </p:nvPr>
        </p:nvSpPr>
        <p:spPr>
          <a:xfrm>
            <a:off x="4812031" y="1590675"/>
            <a:ext cx="6994162" cy="4648534"/>
          </a:xfrm>
        </p:spPr>
        <p:txBody>
          <a:bodyPr vert="horz" lIns="182880" tIns="182880" rIns="182880" bIns="182880" rtlCol="0" anchor="t">
            <a:noAutofit/>
          </a:bodyPr>
          <a:lstStyle/>
          <a:p>
            <a:r>
              <a:rPr lang="en-US" sz="3200" dirty="0">
                <a:solidFill>
                  <a:schemeClr val="tx1"/>
                </a:solidFill>
              </a:rPr>
              <a:t>New or unverified contractors</a:t>
            </a:r>
          </a:p>
          <a:p>
            <a:r>
              <a:rPr lang="en-US" sz="3200" dirty="0">
                <a:solidFill>
                  <a:schemeClr val="tx1"/>
                </a:solidFill>
              </a:rPr>
              <a:t>Invoices approved without supporting documentation</a:t>
            </a:r>
          </a:p>
          <a:p>
            <a:r>
              <a:rPr lang="en-US" sz="3200" dirty="0">
                <a:solidFill>
                  <a:schemeClr val="tx1"/>
                </a:solidFill>
              </a:rPr>
              <a:t>Incomplete verification of work (e.g., ERR Completion Certificates)  </a:t>
            </a:r>
            <a:endParaRPr lang="en-US" sz="3200" dirty="0">
              <a:solidFill>
                <a:schemeClr val="tx1"/>
              </a:solidFill>
              <a:ea typeface="Calibri"/>
              <a:cs typeface="Calibri"/>
            </a:endParaRPr>
          </a:p>
          <a:p>
            <a:r>
              <a:rPr lang="en-US" sz="3200" dirty="0">
                <a:solidFill>
                  <a:schemeClr val="tx1"/>
                </a:solidFill>
              </a:rPr>
              <a:t>Unusual repairs and services, some safety checks skipped</a:t>
            </a:r>
            <a:endParaRPr lang="en-US" sz="3200" dirty="0">
              <a:solidFill>
                <a:schemeClr val="tx1"/>
              </a:solidFill>
              <a:ea typeface="Calibri"/>
              <a:cs typeface="Calibri"/>
            </a:endParaRPr>
          </a:p>
        </p:txBody>
      </p:sp>
      <p:sp>
        <p:nvSpPr>
          <p:cNvPr id="63502" name="Slide Number Placeholder 4">
            <a:extLst>
              <a:ext uri="{FF2B5EF4-FFF2-40B4-BE49-F238E27FC236}">
                <a16:creationId xmlns:a16="http://schemas.microsoft.com/office/drawing/2014/main" id="{EB8F77F3-2F79-3109-DE38-5665B4A8B7B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17</a:t>
            </a:fld>
            <a:endParaRPr kumimoji="0" lang="en-US" sz="1200" b="0" i="0" u="none" strike="noStrike" kern="1200" cap="none" spc="0" normalizeH="0" baseline="0" noProof="0">
              <a:ln>
                <a:noFill/>
              </a:ln>
              <a:solidFill>
                <a:srgbClr val="000000"/>
              </a:solidFill>
              <a:effectLst/>
              <a:uLnTx/>
              <a:uFillTx/>
              <a:latin typeface="Calibri"/>
              <a:ea typeface="+mn-ea"/>
              <a:cs typeface="+mn-cs"/>
            </a:endParaRPr>
          </a:p>
        </p:txBody>
      </p:sp>
    </p:spTree>
    <p:custDataLst>
      <p:tags r:id="rId1"/>
    </p:custDataLst>
    <p:extLst>
      <p:ext uri="{BB962C8B-B14F-4D97-AF65-F5344CB8AC3E}">
        <p14:creationId xmlns:p14="http://schemas.microsoft.com/office/powerpoint/2010/main" val="20210498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084CD1-FBF7-1481-B4CC-822CA85705BB}"/>
            </a:ext>
          </a:extLst>
        </p:cNvPr>
        <p:cNvGrpSpPr/>
        <p:nvPr/>
      </p:nvGrpSpPr>
      <p:grpSpPr>
        <a:xfrm>
          <a:off x="0" y="0"/>
          <a:ext cx="0" cy="0"/>
          <a:chOff x="0" y="0"/>
          <a:chExt cx="0" cy="0"/>
        </a:xfrm>
      </p:grpSpPr>
      <p:sp>
        <p:nvSpPr>
          <p:cNvPr id="2" name="Title 1" descr="Fraud scheme characteristics for an ERR fraud example that involved invoicing for work that was not completed.">
            <a:extLst>
              <a:ext uri="{FF2B5EF4-FFF2-40B4-BE49-F238E27FC236}">
                <a16:creationId xmlns:a16="http://schemas.microsoft.com/office/drawing/2014/main" id="{51068F95-8459-90F8-3D24-0D24E918B6CA}"/>
              </a:ext>
            </a:extLst>
          </p:cNvPr>
          <p:cNvSpPr>
            <a:spLocks noGrp="1"/>
          </p:cNvSpPr>
          <p:nvPr>
            <p:ph type="title"/>
          </p:nvPr>
        </p:nvSpPr>
        <p:spPr/>
        <p:txBody>
          <a:bodyPr>
            <a:noAutofit/>
          </a:bodyPr>
          <a:lstStyle/>
          <a:p>
            <a:pPr algn="l"/>
            <a:r>
              <a:rPr lang="en-US" sz="4400" dirty="0"/>
              <a:t>Fraud scheme characteristics - ERR</a:t>
            </a:r>
          </a:p>
        </p:txBody>
      </p:sp>
      <p:grpSp>
        <p:nvGrpSpPr>
          <p:cNvPr id="16" name="Group 15" descr="Fraud scheme characteristics for an ERR fraud example that involved invoicing for work that was not completed.&#10;">
            <a:extLst>
              <a:ext uri="{FF2B5EF4-FFF2-40B4-BE49-F238E27FC236}">
                <a16:creationId xmlns:a16="http://schemas.microsoft.com/office/drawing/2014/main" id="{FE807452-F213-87A7-343A-6141A02EEA63}"/>
              </a:ext>
            </a:extLst>
          </p:cNvPr>
          <p:cNvGrpSpPr/>
          <p:nvPr/>
        </p:nvGrpSpPr>
        <p:grpSpPr>
          <a:xfrm>
            <a:off x="1578429" y="1447800"/>
            <a:ext cx="9154885" cy="5273675"/>
            <a:chOff x="6365743" y="996950"/>
            <a:chExt cx="9153525" cy="5180013"/>
          </a:xfrm>
        </p:grpSpPr>
        <p:pic>
          <p:nvPicPr>
            <p:cNvPr id="17" name="Picture 16" descr="Graphical user interface, application&#10;&#10;AI-generated content may be incorrect.">
              <a:extLst>
                <a:ext uri="{FF2B5EF4-FFF2-40B4-BE49-F238E27FC236}">
                  <a16:creationId xmlns:a16="http://schemas.microsoft.com/office/drawing/2014/main" id="{5311D185-1E64-DA9C-327B-D6B5FFFE3605}"/>
                </a:ext>
              </a:extLst>
            </p:cNvPr>
            <p:cNvPicPr/>
            <p:nvPr/>
          </p:nvPicPr>
          <p:blipFill>
            <a:blip r:embed="rId4">
              <a:extLst>
                <a:ext uri="{28A0092B-C50C-407E-A947-70E740481C1C}">
                  <a14:useLocalDpi xmlns:a14="http://schemas.microsoft.com/office/drawing/2010/main" val="0"/>
                </a:ext>
              </a:extLst>
            </a:blip>
            <a:srcRect b="9512"/>
            <a:stretch>
              <a:fillRect/>
            </a:stretch>
          </p:blipFill>
          <p:spPr>
            <a:xfrm>
              <a:off x="6365743" y="996950"/>
              <a:ext cx="9153525" cy="5180013"/>
            </a:xfrm>
            <a:prstGeom prst="rect">
              <a:avLst/>
            </a:prstGeom>
          </p:spPr>
        </p:pic>
        <p:sp>
          <p:nvSpPr>
            <p:cNvPr id="18" name="TextBox 17">
              <a:extLst>
                <a:ext uri="{FF2B5EF4-FFF2-40B4-BE49-F238E27FC236}">
                  <a16:creationId xmlns:a16="http://schemas.microsoft.com/office/drawing/2014/main" id="{F5B361B3-D66C-2AEB-D8FB-606B26715753}"/>
                </a:ext>
              </a:extLst>
            </p:cNvPr>
            <p:cNvSpPr txBox="1"/>
            <p:nvPr/>
          </p:nvSpPr>
          <p:spPr>
            <a:xfrm>
              <a:off x="6626087" y="2146852"/>
              <a:ext cx="2610678"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3865"/>
                  </a:solidFill>
                  <a:effectLst/>
                  <a:uLnTx/>
                  <a:uFillTx/>
                  <a:latin typeface="Calibri"/>
                  <a:ea typeface="+mn-ea"/>
                  <a:cs typeface="+mn-cs"/>
                </a:rPr>
                <a:t>Energy-Related Repair (ERR) Program</a:t>
              </a:r>
            </a:p>
          </p:txBody>
        </p:sp>
        <p:sp>
          <p:nvSpPr>
            <p:cNvPr id="19" name="TextBox 18">
              <a:extLst>
                <a:ext uri="{FF2B5EF4-FFF2-40B4-BE49-F238E27FC236}">
                  <a16:creationId xmlns:a16="http://schemas.microsoft.com/office/drawing/2014/main" id="{CC449F93-074D-B2C0-0593-933DC012C3B7}"/>
                </a:ext>
              </a:extLst>
            </p:cNvPr>
            <p:cNvSpPr txBox="1"/>
            <p:nvPr/>
          </p:nvSpPr>
          <p:spPr>
            <a:xfrm>
              <a:off x="6520070" y="4943083"/>
              <a:ext cx="2610678"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3865"/>
                  </a:solidFill>
                  <a:effectLst/>
                  <a:uLnTx/>
                  <a:uFillTx/>
                  <a:latin typeface="Calibri"/>
                  <a:ea typeface="+mn-ea"/>
                  <a:cs typeface="+mn-cs"/>
                </a:rPr>
                <a:t>ERR Contractor</a:t>
              </a:r>
            </a:p>
          </p:txBody>
        </p:sp>
        <p:sp>
          <p:nvSpPr>
            <p:cNvPr id="20" name="TextBox 19">
              <a:extLst>
                <a:ext uri="{FF2B5EF4-FFF2-40B4-BE49-F238E27FC236}">
                  <a16:creationId xmlns:a16="http://schemas.microsoft.com/office/drawing/2014/main" id="{12916F60-5D8D-A26B-3162-A2474061F843}"/>
                </a:ext>
              </a:extLst>
            </p:cNvPr>
            <p:cNvSpPr txBox="1"/>
            <p:nvPr/>
          </p:nvSpPr>
          <p:spPr>
            <a:xfrm>
              <a:off x="9581322" y="4758416"/>
              <a:ext cx="2610678"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3865"/>
                  </a:solidFill>
                  <a:effectLst/>
                  <a:uLnTx/>
                  <a:uFillTx/>
                  <a:latin typeface="Calibri"/>
                  <a:ea typeface="+mn-ea"/>
                  <a:cs typeface="+mn-cs"/>
                </a:rPr>
                <a:t>Invoicing for work not completed</a:t>
              </a:r>
            </a:p>
          </p:txBody>
        </p:sp>
        <p:sp>
          <p:nvSpPr>
            <p:cNvPr id="21" name="TextBox 20">
              <a:extLst>
                <a:ext uri="{FF2B5EF4-FFF2-40B4-BE49-F238E27FC236}">
                  <a16:creationId xmlns:a16="http://schemas.microsoft.com/office/drawing/2014/main" id="{24D03537-5A31-E6F9-A2C4-47A012D6420B}"/>
                </a:ext>
              </a:extLst>
            </p:cNvPr>
            <p:cNvSpPr txBox="1"/>
            <p:nvPr/>
          </p:nvSpPr>
          <p:spPr>
            <a:xfrm>
              <a:off x="12761844" y="4619918"/>
              <a:ext cx="2610678" cy="110799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003865"/>
                  </a:solidFill>
                  <a:effectLst/>
                  <a:uLnTx/>
                  <a:uFillTx/>
                  <a:latin typeface="Calibri"/>
                  <a:ea typeface="+mn-ea"/>
                  <a:cs typeface="+mn-cs"/>
                </a:rPr>
                <a:t>Misrepresentation; incomplete and false documentation</a:t>
              </a:r>
            </a:p>
          </p:txBody>
        </p:sp>
        <p:sp>
          <p:nvSpPr>
            <p:cNvPr id="22" name="TextBox 21">
              <a:extLst>
                <a:ext uri="{FF2B5EF4-FFF2-40B4-BE49-F238E27FC236}">
                  <a16:creationId xmlns:a16="http://schemas.microsoft.com/office/drawing/2014/main" id="{3467B232-355A-2FE6-D7A4-FB3F5274053A}"/>
                </a:ext>
              </a:extLst>
            </p:cNvPr>
            <p:cNvSpPr txBox="1"/>
            <p:nvPr/>
          </p:nvSpPr>
          <p:spPr>
            <a:xfrm>
              <a:off x="12761844" y="1982450"/>
              <a:ext cx="2610678" cy="144655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003865"/>
                  </a:solidFill>
                  <a:effectLst/>
                  <a:uLnTx/>
                  <a:uFillTx/>
                  <a:latin typeface="Calibri"/>
                  <a:ea typeface="+mn-ea"/>
                  <a:cs typeface="+mn-cs"/>
                </a:rPr>
                <a:t>Work not completed; cold, unhappy clients, wasted energy &amp; $</a:t>
              </a:r>
            </a:p>
          </p:txBody>
        </p:sp>
        <p:sp>
          <p:nvSpPr>
            <p:cNvPr id="23" name="TextBox 22">
              <a:extLst>
                <a:ext uri="{FF2B5EF4-FFF2-40B4-BE49-F238E27FC236}">
                  <a16:creationId xmlns:a16="http://schemas.microsoft.com/office/drawing/2014/main" id="{E6AE7ADB-5FC6-4944-D565-860ABE9772FB}"/>
                </a:ext>
              </a:extLst>
            </p:cNvPr>
            <p:cNvSpPr txBox="1"/>
            <p:nvPr/>
          </p:nvSpPr>
          <p:spPr>
            <a:xfrm>
              <a:off x="9581322" y="1923369"/>
              <a:ext cx="2610678" cy="93716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FFFF"/>
                  </a:solidFill>
                  <a:effectLst/>
                  <a:uLnTx/>
                  <a:uFillTx/>
                  <a:latin typeface="Calibri"/>
                  <a:ea typeface="+mn-ea"/>
                  <a:cs typeface="+mn-cs"/>
                </a:rPr>
                <a:t>ERR Fraud Example</a:t>
              </a:r>
            </a:p>
          </p:txBody>
        </p:sp>
      </p:grpSp>
      <p:sp>
        <p:nvSpPr>
          <p:cNvPr id="7" name="Slide Number Placeholder 6">
            <a:extLst>
              <a:ext uri="{FF2B5EF4-FFF2-40B4-BE49-F238E27FC236}">
                <a16:creationId xmlns:a16="http://schemas.microsoft.com/office/drawing/2014/main" id="{1935FED1-D3C0-8EA3-DDA9-FDB83EE3E36D}"/>
              </a:ext>
            </a:extLst>
          </p:cNvPr>
          <p:cNvSpPr>
            <a:spLocks noGrp="1"/>
          </p:cNvSpPr>
          <p:nvPr>
            <p:ph type="sldNum" sz="quarter" idx="12"/>
          </p:nvPr>
        </p:nvSpPr>
        <p:spPr>
          <a:xfrm>
            <a:off x="10211172" y="6356350"/>
            <a:ext cx="1462668"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custDataLst>
      <p:tags r:id="rId1"/>
    </p:custDataLst>
    <p:extLst>
      <p:ext uri="{BB962C8B-B14F-4D97-AF65-F5344CB8AC3E}">
        <p14:creationId xmlns:p14="http://schemas.microsoft.com/office/powerpoint/2010/main" val="2170487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27D6D7-6E37-557D-0838-E93738BDD2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9003BA-EE80-99BA-E3F2-56E5EE4D291E}"/>
              </a:ext>
            </a:extLst>
          </p:cNvPr>
          <p:cNvSpPr>
            <a:spLocks noGrp="1"/>
          </p:cNvSpPr>
          <p:nvPr>
            <p:ph type="title"/>
          </p:nvPr>
        </p:nvSpPr>
        <p:spPr/>
        <p:txBody>
          <a:bodyPr>
            <a:noAutofit/>
          </a:bodyPr>
          <a:lstStyle/>
          <a:p>
            <a:pPr algn="l"/>
            <a:r>
              <a:rPr lang="en-US" sz="4400" dirty="0"/>
              <a:t>Examples of Fraud Mechanisms 1/3</a:t>
            </a:r>
          </a:p>
        </p:txBody>
      </p:sp>
      <p:sp>
        <p:nvSpPr>
          <p:cNvPr id="7" name="Slide Number Placeholder 6">
            <a:extLst>
              <a:ext uri="{FF2B5EF4-FFF2-40B4-BE49-F238E27FC236}">
                <a16:creationId xmlns:a16="http://schemas.microsoft.com/office/drawing/2014/main" id="{39FAF5C2-217E-775A-A77B-C4B1AFA2E3F4}"/>
              </a:ext>
            </a:extLst>
          </p:cNvPr>
          <p:cNvSpPr>
            <a:spLocks noGrp="1"/>
          </p:cNvSpPr>
          <p:nvPr>
            <p:ph type="sldNum" sz="quarter" idx="12"/>
          </p:nvPr>
        </p:nvSpPr>
        <p:spPr>
          <a:xfrm>
            <a:off x="10211172" y="6356350"/>
            <a:ext cx="1462668"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graphicFrame>
        <p:nvGraphicFramePr>
          <p:cNvPr id="3" name="Content Placeholder 2">
            <a:extLst>
              <a:ext uri="{FF2B5EF4-FFF2-40B4-BE49-F238E27FC236}">
                <a16:creationId xmlns:a16="http://schemas.microsoft.com/office/drawing/2014/main" id="{641AB816-59B1-4E5B-BAFC-AD8A4168F585}"/>
              </a:ext>
            </a:extLst>
          </p:cNvPr>
          <p:cNvGraphicFramePr>
            <a:graphicFrameLocks noGrp="1"/>
          </p:cNvGraphicFramePr>
          <p:nvPr>
            <p:ph sz="half" idx="1"/>
          </p:nvPr>
        </p:nvGraphicFramePr>
        <p:xfrm>
          <a:off x="304800" y="1389912"/>
          <a:ext cx="11624930" cy="4670645"/>
        </p:xfrm>
        <a:graphic>
          <a:graphicData uri="http://schemas.openxmlformats.org/drawingml/2006/table">
            <a:tbl>
              <a:tblPr firstRow="1" bandRow="1">
                <a:tableStyleId>{5C22544A-7EE6-4342-B048-85BDC9FD1C3A}</a:tableStyleId>
              </a:tblPr>
              <a:tblGrid>
                <a:gridCol w="4107712">
                  <a:extLst>
                    <a:ext uri="{9D8B030D-6E8A-4147-A177-3AD203B41FA5}">
                      <a16:colId xmlns:a16="http://schemas.microsoft.com/office/drawing/2014/main" val="657577444"/>
                    </a:ext>
                  </a:extLst>
                </a:gridCol>
                <a:gridCol w="7517218">
                  <a:extLst>
                    <a:ext uri="{9D8B030D-6E8A-4147-A177-3AD203B41FA5}">
                      <a16:colId xmlns:a16="http://schemas.microsoft.com/office/drawing/2014/main" val="154363588"/>
                    </a:ext>
                  </a:extLst>
                </a:gridCol>
              </a:tblGrid>
              <a:tr h="427606">
                <a:tc>
                  <a:txBody>
                    <a:bodyPr/>
                    <a:lstStyle/>
                    <a:p>
                      <a:pPr marL="0" marR="0">
                        <a:lnSpc>
                          <a:spcPct val="115000"/>
                        </a:lnSpc>
                        <a:buNone/>
                      </a:pPr>
                      <a:r>
                        <a:rPr lang="en-US" sz="2400" b="1" kern="100" dirty="0">
                          <a:solidFill>
                            <a:schemeClr val="tx1"/>
                          </a:solidFill>
                          <a:effectLst/>
                          <a:latin typeface="+mn-lt"/>
                          <a:ea typeface="Aptos" panose="020B0004020202020204" pitchFamily="34" charset="0"/>
                          <a:cs typeface="Times New Roman" panose="02020603050405020304" pitchFamily="18" charset="0"/>
                        </a:rPr>
                        <a:t> Fraud Mechanism</a:t>
                      </a:r>
                      <a:endParaRPr lang="en-US" sz="2400" kern="100" dirty="0">
                        <a:solidFill>
                          <a:schemeClr val="tx1"/>
                        </a:solidFill>
                        <a:effectLst/>
                        <a:latin typeface="+mn-lt"/>
                        <a:ea typeface="Aptos" panose="020B0004020202020204" pitchFamily="34" charset="0"/>
                        <a:cs typeface="Times New Roman" panose="02020603050405020304" pitchFamily="18" charset="0"/>
                      </a:endParaRP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nSpc>
                          <a:spcPct val="115000"/>
                        </a:lnSpc>
                        <a:spcAft>
                          <a:spcPts val="800"/>
                        </a:spcAft>
                        <a:buNone/>
                      </a:pPr>
                      <a:r>
                        <a:rPr lang="en-US" sz="2400" b="1" kern="100" dirty="0">
                          <a:solidFill>
                            <a:schemeClr val="tx1"/>
                          </a:solidFill>
                          <a:effectLst/>
                          <a:latin typeface="+mn-lt"/>
                          <a:ea typeface="Aptos" panose="020B0004020202020204" pitchFamily="34" charset="0"/>
                          <a:cs typeface="Times New Roman" panose="02020603050405020304" pitchFamily="18" charset="0"/>
                        </a:rPr>
                        <a:t> Related Activities</a:t>
                      </a:r>
                      <a:endParaRPr lang="en-US" sz="2400" kern="100" dirty="0">
                        <a:solidFill>
                          <a:schemeClr val="tx1"/>
                        </a:solidFill>
                        <a:effectLst/>
                        <a:latin typeface="+mn-lt"/>
                        <a:ea typeface="Aptos" panose="020B000402020202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413056760"/>
                  </a:ext>
                </a:extLst>
              </a:tr>
              <a:tr h="1336175">
                <a:tc>
                  <a:txBody>
                    <a:bodyPr/>
                    <a:lstStyle/>
                    <a:p>
                      <a:pPr marL="0" marR="0" algn="ctr">
                        <a:lnSpc>
                          <a:spcPct val="115000"/>
                        </a:lnSpc>
                        <a:buNone/>
                      </a:pPr>
                      <a:r>
                        <a:rPr lang="en-US" sz="2400" b="1" kern="100" dirty="0">
                          <a:effectLst/>
                          <a:latin typeface="+mn-lt"/>
                          <a:ea typeface="Aptos" panose="020B0004020202020204" pitchFamily="34" charset="0"/>
                          <a:cs typeface="Times New Roman" panose="02020603050405020304" pitchFamily="18" charset="0"/>
                        </a:rPr>
                        <a:t>Cooking the Books</a:t>
                      </a:r>
                      <a:endParaRPr lang="en-US" sz="2400" kern="100" dirty="0">
                        <a:effectLst/>
                        <a:latin typeface="+mn-lt"/>
                        <a:ea typeface="Aptos" panose="020B0004020202020204" pitchFamily="34" charset="0"/>
                        <a:cs typeface="Times New Roman" panose="02020603050405020304" pitchFamily="18" charset="0"/>
                      </a:endParaRPr>
                    </a:p>
                  </a:txBody>
                  <a:tcPr marL="0" marR="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342900" marR="0" lvl="0" indent="-342900">
                        <a:lnSpc>
                          <a:spcPct val="115000"/>
                        </a:lnSpc>
                        <a:buFont typeface="Symbol" panose="05050102010706020507" pitchFamily="18" charset="2"/>
                        <a:buChar char=""/>
                      </a:pPr>
                      <a:r>
                        <a:rPr lang="en-US" sz="2400" kern="100" dirty="0">
                          <a:effectLst/>
                          <a:latin typeface="+mn-lt"/>
                          <a:ea typeface="Aptos" panose="020B0004020202020204" pitchFamily="34" charset="0"/>
                          <a:cs typeface="Times New Roman" panose="02020603050405020304" pitchFamily="18" charset="0"/>
                        </a:rPr>
                        <a:t>Altering accounting records</a:t>
                      </a:r>
                    </a:p>
                    <a:p>
                      <a:pPr marL="342900" marR="0" lvl="0" indent="-342900">
                        <a:lnSpc>
                          <a:spcPct val="115000"/>
                        </a:lnSpc>
                        <a:buFont typeface="Symbol" panose="05050102010706020507" pitchFamily="18" charset="2"/>
                        <a:buChar char=""/>
                      </a:pPr>
                      <a:r>
                        <a:rPr lang="en-US" sz="2400" kern="100" dirty="0">
                          <a:effectLst/>
                          <a:latin typeface="+mn-lt"/>
                          <a:ea typeface="Aptos" panose="020B0004020202020204" pitchFamily="34" charset="0"/>
                          <a:cs typeface="Times New Roman" panose="02020603050405020304" pitchFamily="18" charset="0"/>
                        </a:rPr>
                        <a:t>Manipulating financial documentation</a:t>
                      </a:r>
                    </a:p>
                    <a:p>
                      <a:pPr marL="342900" marR="0" lvl="0" indent="-342900">
                        <a:lnSpc>
                          <a:spcPct val="115000"/>
                        </a:lnSpc>
                        <a:spcAft>
                          <a:spcPts val="800"/>
                        </a:spcAft>
                        <a:buFont typeface="Symbol" panose="05050102010706020507" pitchFamily="18" charset="2"/>
                        <a:buChar char=""/>
                      </a:pPr>
                      <a:r>
                        <a:rPr lang="en-US" sz="2400" kern="100" dirty="0">
                          <a:effectLst/>
                          <a:latin typeface="+mn-lt"/>
                          <a:ea typeface="Aptos" panose="020B0004020202020204" pitchFamily="34" charset="0"/>
                          <a:cs typeface="Times New Roman" panose="02020603050405020304" pitchFamily="18" charset="0"/>
                        </a:rPr>
                        <a:t>Falsifying accounting entries</a:t>
                      </a: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20719866"/>
                  </a:ext>
                </a:extLst>
              </a:tr>
              <a:tr h="963581">
                <a:tc>
                  <a:txBody>
                    <a:bodyPr/>
                    <a:lstStyle/>
                    <a:p>
                      <a:pPr marL="0" marR="0" algn="ctr">
                        <a:lnSpc>
                          <a:spcPct val="115000"/>
                        </a:lnSpc>
                        <a:buNone/>
                      </a:pPr>
                      <a:r>
                        <a:rPr lang="en-US" sz="2400" b="1" kern="100">
                          <a:effectLst/>
                          <a:latin typeface="+mn-lt"/>
                          <a:ea typeface="Aptos" panose="020B0004020202020204" pitchFamily="34" charset="0"/>
                          <a:cs typeface="Times New Roman" panose="02020603050405020304" pitchFamily="18" charset="0"/>
                        </a:rPr>
                        <a:t>Misrepresenting </a:t>
                      </a:r>
                      <a:br>
                        <a:rPr lang="en-US" sz="2400" b="1" kern="100">
                          <a:effectLst/>
                          <a:latin typeface="+mn-lt"/>
                          <a:ea typeface="Aptos" panose="020B0004020202020204" pitchFamily="34" charset="0"/>
                          <a:cs typeface="Times New Roman" panose="02020603050405020304" pitchFamily="18" charset="0"/>
                        </a:rPr>
                      </a:br>
                      <a:r>
                        <a:rPr lang="en-US" sz="2400" b="1" kern="100">
                          <a:effectLst/>
                          <a:latin typeface="+mn-lt"/>
                          <a:ea typeface="Aptos" panose="020B0004020202020204" pitchFamily="34" charset="0"/>
                          <a:cs typeface="Times New Roman" panose="02020603050405020304" pitchFamily="18" charset="0"/>
                        </a:rPr>
                        <a:t>Expended Funds</a:t>
                      </a:r>
                      <a:endParaRPr lang="en-US" sz="2400" kern="100">
                        <a:effectLst/>
                        <a:latin typeface="+mn-lt"/>
                        <a:ea typeface="Aptos" panose="020B0004020202020204" pitchFamily="34" charset="0"/>
                        <a:cs typeface="Times New Roman" panose="02020603050405020304" pitchFamily="18" charset="0"/>
                      </a:endParaRPr>
                    </a:p>
                  </a:txBody>
                  <a:tcPr marL="0" marR="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342900" marR="0" lvl="0" indent="-342900" algn="l" defTabSz="914400" rtl="0" eaLnBrk="1" fontAlgn="auto" latinLnBrk="0" hangingPunct="1">
                        <a:lnSpc>
                          <a:spcPct val="115000"/>
                        </a:lnSpc>
                        <a:spcBef>
                          <a:spcPts val="0"/>
                        </a:spcBef>
                        <a:spcAft>
                          <a:spcPts val="0"/>
                        </a:spcAft>
                        <a:buClrTx/>
                        <a:buSzTx/>
                        <a:buFont typeface="Symbol" panose="05050102010706020507" pitchFamily="18" charset="2"/>
                        <a:buChar char=""/>
                        <a:tabLst/>
                        <a:defRPr/>
                      </a:pPr>
                      <a:r>
                        <a:rPr lang="en-US" sz="2400" kern="100" dirty="0">
                          <a:effectLst/>
                          <a:latin typeface="+mn-lt"/>
                          <a:ea typeface="Aptos" panose="020B0004020202020204" pitchFamily="34" charset="0"/>
                          <a:cs typeface="Times New Roman" panose="02020603050405020304" pitchFamily="18" charset="0"/>
                        </a:rPr>
                        <a:t>False reporting of required program compliance</a:t>
                      </a:r>
                    </a:p>
                    <a:p>
                      <a:pPr marL="342900" marR="0" lvl="0" indent="-342900">
                        <a:lnSpc>
                          <a:spcPct val="115000"/>
                        </a:lnSpc>
                        <a:buFont typeface="Symbol" panose="05050102010706020507" pitchFamily="18" charset="2"/>
                        <a:buChar char=""/>
                      </a:pPr>
                      <a:r>
                        <a:rPr lang="en-US" sz="2400" kern="100" dirty="0">
                          <a:effectLst/>
                          <a:latin typeface="+mn-lt"/>
                          <a:ea typeface="Aptos" panose="020B0004020202020204" pitchFamily="34" charset="0"/>
                          <a:cs typeface="Times New Roman" panose="02020603050405020304" pitchFamily="18" charset="0"/>
                        </a:rPr>
                        <a:t>Manipulating financial documentation</a:t>
                      </a: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46725088"/>
                  </a:ext>
                </a:extLst>
              </a:tr>
              <a:tr h="1943283">
                <a:tc>
                  <a:txBody>
                    <a:bodyPr/>
                    <a:lstStyle/>
                    <a:p>
                      <a:pPr marL="0" marR="0" algn="ctr">
                        <a:lnSpc>
                          <a:spcPct val="115000"/>
                        </a:lnSpc>
                        <a:buNone/>
                      </a:pPr>
                      <a:r>
                        <a:rPr lang="en-US" sz="2400" b="1" kern="100" dirty="0">
                          <a:effectLst/>
                          <a:latin typeface="+mn-lt"/>
                          <a:ea typeface="Aptos" panose="020B0004020202020204" pitchFamily="34" charset="0"/>
                          <a:cs typeface="Times New Roman" panose="02020603050405020304" pitchFamily="18" charset="0"/>
                        </a:rPr>
                        <a:t>Fictitious Vendor</a:t>
                      </a:r>
                      <a:endParaRPr lang="en-US" sz="2400" kern="100" dirty="0">
                        <a:effectLst/>
                        <a:latin typeface="+mn-lt"/>
                        <a:ea typeface="Aptos" panose="020B0004020202020204" pitchFamily="34" charset="0"/>
                        <a:cs typeface="Times New Roman" panose="02020603050405020304" pitchFamily="18" charset="0"/>
                      </a:endParaRPr>
                    </a:p>
                  </a:txBody>
                  <a:tcPr marL="0" marR="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342900" marR="0" lvl="0" indent="-342900">
                        <a:lnSpc>
                          <a:spcPct val="115000"/>
                        </a:lnSpc>
                        <a:buFont typeface="Symbol" panose="05050102010706020507" pitchFamily="18" charset="2"/>
                        <a:buChar char=""/>
                      </a:pPr>
                      <a:r>
                        <a:rPr lang="en-US" sz="2400" kern="100" dirty="0">
                          <a:effectLst/>
                          <a:latin typeface="+mn-lt"/>
                          <a:ea typeface="Aptos" panose="020B0004020202020204" pitchFamily="34" charset="0"/>
                          <a:cs typeface="Times New Roman" panose="02020603050405020304" pitchFamily="18" charset="0"/>
                        </a:rPr>
                        <a:t>Employee with procurement responsibilities submits bills from a non-existent vendor</a:t>
                      </a:r>
                    </a:p>
                    <a:p>
                      <a:pPr marL="342900" marR="0" lvl="0" indent="-342900">
                        <a:lnSpc>
                          <a:spcPct val="115000"/>
                        </a:lnSpc>
                        <a:buFont typeface="Symbol" panose="05050102010706020507" pitchFamily="18" charset="2"/>
                        <a:buChar char=""/>
                      </a:pPr>
                      <a:r>
                        <a:rPr lang="en-US" sz="2400" kern="100" dirty="0">
                          <a:effectLst/>
                          <a:latin typeface="+mn-lt"/>
                          <a:ea typeface="Aptos" panose="020B0004020202020204" pitchFamily="34" charset="0"/>
                          <a:cs typeface="Times New Roman" panose="02020603050405020304" pitchFamily="18" charset="0"/>
                        </a:rPr>
                        <a:t>Creating false companies to receive payments</a:t>
                      </a:r>
                    </a:p>
                    <a:p>
                      <a:pPr marL="342900" marR="0" lvl="0" indent="-342900">
                        <a:lnSpc>
                          <a:spcPct val="115000"/>
                        </a:lnSpc>
                        <a:spcAft>
                          <a:spcPts val="800"/>
                        </a:spcAft>
                        <a:buFont typeface="Symbol" panose="05050102010706020507" pitchFamily="18" charset="2"/>
                        <a:buChar char=""/>
                      </a:pPr>
                      <a:r>
                        <a:rPr lang="en-US" sz="2400" kern="100" dirty="0">
                          <a:effectLst/>
                          <a:latin typeface="+mn-lt"/>
                          <a:ea typeface="Aptos" panose="020B0004020202020204" pitchFamily="34" charset="0"/>
                          <a:cs typeface="Times New Roman" panose="02020603050405020304" pitchFamily="18" charset="0"/>
                        </a:rPr>
                        <a:t>Shell companies</a:t>
                      </a: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16974119"/>
                  </a:ext>
                </a:extLst>
              </a:tr>
            </a:tbl>
          </a:graphicData>
        </a:graphic>
      </p:graphicFrame>
    </p:spTree>
    <p:custDataLst>
      <p:tags r:id="rId1"/>
    </p:custDataLst>
    <p:extLst>
      <p:ext uri="{BB962C8B-B14F-4D97-AF65-F5344CB8AC3E}">
        <p14:creationId xmlns:p14="http://schemas.microsoft.com/office/powerpoint/2010/main" val="5641756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7776A9-F25B-A191-AB6C-CD417FBE93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7D645D-F40B-8425-5536-0F969E4929AA}"/>
              </a:ext>
            </a:extLst>
          </p:cNvPr>
          <p:cNvSpPr>
            <a:spLocks noGrp="1"/>
          </p:cNvSpPr>
          <p:nvPr>
            <p:ph type="title"/>
          </p:nvPr>
        </p:nvSpPr>
        <p:spPr/>
        <p:txBody>
          <a:bodyPr>
            <a:normAutofit/>
          </a:bodyPr>
          <a:lstStyle/>
          <a:p>
            <a:pPr algn="l"/>
            <a:r>
              <a:rPr lang="en-US" sz="4400" dirty="0"/>
              <a:t>Grant Fraud Awareness – Part 1</a:t>
            </a:r>
          </a:p>
        </p:txBody>
      </p:sp>
      <p:sp>
        <p:nvSpPr>
          <p:cNvPr id="7" name="Slide Number Placeholder 6">
            <a:extLst>
              <a:ext uri="{FF2B5EF4-FFF2-40B4-BE49-F238E27FC236}">
                <a16:creationId xmlns:a16="http://schemas.microsoft.com/office/drawing/2014/main" id="{D8C825F6-B45F-1613-6C9A-84280C04D8E8}"/>
              </a:ext>
            </a:extLst>
          </p:cNvPr>
          <p:cNvSpPr>
            <a:spLocks noGrp="1"/>
          </p:cNvSpPr>
          <p:nvPr>
            <p:ph type="sldNum" sz="quarter" idx="12"/>
          </p:nvPr>
        </p:nvSpPr>
        <p:spPr>
          <a:xfrm>
            <a:off x="10211172" y="6356350"/>
            <a:ext cx="1462668" cy="365125"/>
          </a:xfrm>
        </p:spPr>
        <p:txBody>
          <a:bodyPr/>
          <a:lstStyle/>
          <a:p>
            <a:fld id="{48F63A3B-78C7-47BE-AE5E-E10140E04643}" type="slidenum">
              <a:rPr lang="en-US" smtClean="0"/>
              <a:t>2</a:t>
            </a:fld>
            <a:endParaRPr lang="en-US" dirty="0"/>
          </a:p>
        </p:txBody>
      </p:sp>
      <p:sp>
        <p:nvSpPr>
          <p:cNvPr id="3" name="Content Placeholder 2">
            <a:extLst>
              <a:ext uri="{FF2B5EF4-FFF2-40B4-BE49-F238E27FC236}">
                <a16:creationId xmlns:a16="http://schemas.microsoft.com/office/drawing/2014/main" id="{104379F8-86AE-10AC-9221-D2B536BD9937}"/>
              </a:ext>
            </a:extLst>
          </p:cNvPr>
          <p:cNvSpPr>
            <a:spLocks noGrp="1"/>
          </p:cNvSpPr>
          <p:nvPr>
            <p:ph sz="half" idx="1"/>
          </p:nvPr>
        </p:nvSpPr>
        <p:spPr>
          <a:xfrm>
            <a:off x="838199" y="1594624"/>
            <a:ext cx="10835641" cy="4582339"/>
          </a:xfrm>
        </p:spPr>
        <p:txBody>
          <a:bodyPr>
            <a:noAutofit/>
          </a:bodyPr>
          <a:lstStyle/>
          <a:p>
            <a:pPr marL="0" indent="0">
              <a:spcBef>
                <a:spcPts val="0"/>
              </a:spcBef>
              <a:spcAft>
                <a:spcPts val="0"/>
              </a:spcAft>
              <a:buNone/>
            </a:pPr>
            <a:r>
              <a:rPr lang="en-US" sz="3600" b="1" dirty="0">
                <a:ea typeface="Calibri" panose="020F0502020204030204" pitchFamily="34" charset="0"/>
                <a:cs typeface="Times New Roman" panose="02020603050405020304" pitchFamily="18" charset="0"/>
              </a:rPr>
              <a:t>Andy Grewell</a:t>
            </a:r>
          </a:p>
        </p:txBody>
      </p:sp>
    </p:spTree>
    <p:extLst>
      <p:ext uri="{BB962C8B-B14F-4D97-AF65-F5344CB8AC3E}">
        <p14:creationId xmlns:p14="http://schemas.microsoft.com/office/powerpoint/2010/main" val="18740789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3EA1C4-A408-8104-557D-920439BA4D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583EEF-A893-A079-0118-FBEF43AEF0EC}"/>
              </a:ext>
            </a:extLst>
          </p:cNvPr>
          <p:cNvSpPr>
            <a:spLocks noGrp="1"/>
          </p:cNvSpPr>
          <p:nvPr>
            <p:ph type="title"/>
          </p:nvPr>
        </p:nvSpPr>
        <p:spPr/>
        <p:txBody>
          <a:bodyPr>
            <a:noAutofit/>
          </a:bodyPr>
          <a:lstStyle/>
          <a:p>
            <a:pPr algn="l"/>
            <a:r>
              <a:rPr lang="en-US" sz="4400" dirty="0"/>
              <a:t>Examples of Fraud Mechanisms 2/3</a:t>
            </a:r>
          </a:p>
        </p:txBody>
      </p:sp>
      <p:sp>
        <p:nvSpPr>
          <p:cNvPr id="7" name="Slide Number Placeholder 6">
            <a:extLst>
              <a:ext uri="{FF2B5EF4-FFF2-40B4-BE49-F238E27FC236}">
                <a16:creationId xmlns:a16="http://schemas.microsoft.com/office/drawing/2014/main" id="{37BCD844-B1FD-E3BA-49C7-157790C873AC}"/>
              </a:ext>
            </a:extLst>
          </p:cNvPr>
          <p:cNvSpPr>
            <a:spLocks noGrp="1"/>
          </p:cNvSpPr>
          <p:nvPr>
            <p:ph type="sldNum" sz="quarter" idx="12"/>
          </p:nvPr>
        </p:nvSpPr>
        <p:spPr>
          <a:xfrm>
            <a:off x="10211172" y="6356350"/>
            <a:ext cx="1462668"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graphicFrame>
        <p:nvGraphicFramePr>
          <p:cNvPr id="3" name="Content Placeholder 2">
            <a:extLst>
              <a:ext uri="{FF2B5EF4-FFF2-40B4-BE49-F238E27FC236}">
                <a16:creationId xmlns:a16="http://schemas.microsoft.com/office/drawing/2014/main" id="{476218A3-1F81-CDCE-1663-0CC6514DE859}"/>
              </a:ext>
            </a:extLst>
          </p:cNvPr>
          <p:cNvGraphicFramePr>
            <a:graphicFrameLocks noGrp="1"/>
          </p:cNvGraphicFramePr>
          <p:nvPr>
            <p:ph sz="half" idx="1"/>
          </p:nvPr>
        </p:nvGraphicFramePr>
        <p:xfrm>
          <a:off x="304800" y="1389912"/>
          <a:ext cx="11624930" cy="4966436"/>
        </p:xfrm>
        <a:graphic>
          <a:graphicData uri="http://schemas.openxmlformats.org/drawingml/2006/table">
            <a:tbl>
              <a:tblPr firstRow="1" bandRow="1">
                <a:tableStyleId>{5C22544A-7EE6-4342-B048-85BDC9FD1C3A}</a:tableStyleId>
              </a:tblPr>
              <a:tblGrid>
                <a:gridCol w="4107712">
                  <a:extLst>
                    <a:ext uri="{9D8B030D-6E8A-4147-A177-3AD203B41FA5}">
                      <a16:colId xmlns:a16="http://schemas.microsoft.com/office/drawing/2014/main" val="657577444"/>
                    </a:ext>
                  </a:extLst>
                </a:gridCol>
                <a:gridCol w="7517218">
                  <a:extLst>
                    <a:ext uri="{9D8B030D-6E8A-4147-A177-3AD203B41FA5}">
                      <a16:colId xmlns:a16="http://schemas.microsoft.com/office/drawing/2014/main" val="154363588"/>
                    </a:ext>
                  </a:extLst>
                </a:gridCol>
              </a:tblGrid>
              <a:tr h="423295">
                <a:tc>
                  <a:txBody>
                    <a:bodyPr/>
                    <a:lstStyle/>
                    <a:p>
                      <a:pPr marL="0" marR="0">
                        <a:lnSpc>
                          <a:spcPct val="115000"/>
                        </a:lnSpc>
                        <a:buNone/>
                      </a:pPr>
                      <a:r>
                        <a:rPr lang="en-US" sz="2400" b="1" kern="100" dirty="0">
                          <a:solidFill>
                            <a:schemeClr val="tx1"/>
                          </a:solidFill>
                          <a:effectLst/>
                          <a:latin typeface="+mn-lt"/>
                          <a:ea typeface="Aptos" panose="020B0004020202020204" pitchFamily="34" charset="0"/>
                          <a:cs typeface="Times New Roman" panose="02020603050405020304" pitchFamily="18" charset="0"/>
                        </a:rPr>
                        <a:t> Fraud Mechanism</a:t>
                      </a:r>
                      <a:endParaRPr lang="en-US" sz="2400" kern="100" dirty="0">
                        <a:solidFill>
                          <a:schemeClr val="tx1"/>
                        </a:solidFill>
                        <a:effectLst/>
                        <a:latin typeface="+mn-lt"/>
                        <a:ea typeface="Aptos" panose="020B0004020202020204" pitchFamily="34" charset="0"/>
                        <a:cs typeface="Times New Roman" panose="02020603050405020304" pitchFamily="18" charset="0"/>
                      </a:endParaRP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nSpc>
                          <a:spcPct val="115000"/>
                        </a:lnSpc>
                        <a:spcAft>
                          <a:spcPts val="800"/>
                        </a:spcAft>
                        <a:buNone/>
                      </a:pPr>
                      <a:r>
                        <a:rPr lang="en-US" sz="2400" b="1" kern="100" dirty="0">
                          <a:solidFill>
                            <a:schemeClr val="tx1"/>
                          </a:solidFill>
                          <a:effectLst/>
                          <a:latin typeface="+mn-lt"/>
                          <a:ea typeface="Aptos" panose="020B0004020202020204" pitchFamily="34" charset="0"/>
                          <a:cs typeface="Times New Roman" panose="02020603050405020304" pitchFamily="18" charset="0"/>
                        </a:rPr>
                        <a:t> Related Activities</a:t>
                      </a:r>
                      <a:endParaRPr lang="en-US" sz="2400" kern="100" dirty="0">
                        <a:solidFill>
                          <a:schemeClr val="tx1"/>
                        </a:solidFill>
                        <a:effectLst/>
                        <a:latin typeface="+mn-lt"/>
                        <a:ea typeface="Aptos" panose="020B000402020202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413056760"/>
                  </a:ext>
                </a:extLst>
              </a:tr>
              <a:tr h="1322703">
                <a:tc>
                  <a:txBody>
                    <a:bodyPr/>
                    <a:lstStyle/>
                    <a:p>
                      <a:pPr marL="0" marR="0" algn="ctr">
                        <a:lnSpc>
                          <a:spcPct val="115000"/>
                        </a:lnSpc>
                        <a:buNone/>
                      </a:pPr>
                      <a:r>
                        <a:rPr lang="en-US" sz="2400" b="1" kern="100" dirty="0">
                          <a:effectLst/>
                          <a:latin typeface="+mn-lt"/>
                          <a:ea typeface="Aptos" panose="020B0004020202020204" pitchFamily="34" charset="0"/>
                          <a:cs typeface="Times New Roman" panose="02020603050405020304" pitchFamily="18" charset="0"/>
                        </a:rPr>
                        <a:t>Misuse of Funds</a:t>
                      </a:r>
                      <a:endParaRPr lang="en-US" sz="2400" kern="100" dirty="0">
                        <a:effectLst/>
                        <a:latin typeface="+mn-lt"/>
                        <a:ea typeface="Aptos" panose="020B0004020202020204" pitchFamily="34" charset="0"/>
                        <a:cs typeface="Times New Roman" panose="02020603050405020304" pitchFamily="18" charset="0"/>
                      </a:endParaRPr>
                    </a:p>
                  </a:txBody>
                  <a:tcPr marL="0" marR="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342900" marR="0" lvl="0" indent="-342900">
                        <a:lnSpc>
                          <a:spcPct val="115000"/>
                        </a:lnSpc>
                        <a:buFont typeface="Symbol" panose="05050102010706020507" pitchFamily="18" charset="2"/>
                        <a:buChar char=""/>
                      </a:pPr>
                      <a:r>
                        <a:rPr lang="en-US" sz="2400" kern="100" dirty="0">
                          <a:effectLst/>
                          <a:latin typeface="+mn-lt"/>
                          <a:ea typeface="Aptos" panose="020B0004020202020204" pitchFamily="34" charset="0"/>
                          <a:cs typeface="Times New Roman" panose="02020603050405020304" pitchFamily="18" charset="0"/>
                        </a:rPr>
                        <a:t>Using awarded funds for unauthorized purposes</a:t>
                      </a:r>
                    </a:p>
                    <a:p>
                      <a:pPr marL="342900" marR="0" lvl="0" indent="-342900">
                        <a:lnSpc>
                          <a:spcPct val="115000"/>
                        </a:lnSpc>
                        <a:buFont typeface="Symbol" panose="05050102010706020507" pitchFamily="18" charset="2"/>
                        <a:buChar char=""/>
                      </a:pPr>
                      <a:r>
                        <a:rPr lang="en-US" sz="2400" kern="100" dirty="0">
                          <a:effectLst/>
                          <a:latin typeface="+mn-lt"/>
                          <a:ea typeface="Aptos" panose="020B0004020202020204" pitchFamily="34" charset="0"/>
                          <a:cs typeface="Times New Roman" panose="02020603050405020304" pitchFamily="18" charset="0"/>
                        </a:rPr>
                        <a:t>Funneling funds to personal accounts</a:t>
                      </a:r>
                    </a:p>
                    <a:p>
                      <a:pPr marL="342900" marR="0" lvl="0" indent="-342900">
                        <a:lnSpc>
                          <a:spcPct val="115000"/>
                        </a:lnSpc>
                        <a:spcAft>
                          <a:spcPts val="800"/>
                        </a:spcAft>
                        <a:buFont typeface="Symbol" panose="05050102010706020507" pitchFamily="18" charset="2"/>
                        <a:buChar char=""/>
                      </a:pPr>
                      <a:r>
                        <a:rPr lang="en-US" sz="2400" kern="100" dirty="0">
                          <a:effectLst/>
                          <a:latin typeface="+mn-lt"/>
                          <a:ea typeface="Aptos" panose="020B0004020202020204" pitchFamily="34" charset="0"/>
                          <a:cs typeface="Times New Roman" panose="02020603050405020304" pitchFamily="18" charset="0"/>
                        </a:rPr>
                        <a:t>Overpaying vendors to conceal improper use</a:t>
                      </a: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20719866"/>
                  </a:ext>
                </a:extLst>
              </a:tr>
              <a:tr h="1400335">
                <a:tc>
                  <a:txBody>
                    <a:bodyPr/>
                    <a:lstStyle/>
                    <a:p>
                      <a:pPr marL="0" marR="0" algn="ctr">
                        <a:lnSpc>
                          <a:spcPct val="115000"/>
                        </a:lnSpc>
                        <a:buNone/>
                      </a:pPr>
                      <a:r>
                        <a:rPr lang="en-US" sz="2400" b="1" kern="100">
                          <a:effectLst/>
                          <a:latin typeface="+mn-lt"/>
                          <a:ea typeface="Aptos" panose="020B0004020202020204" pitchFamily="34" charset="0"/>
                          <a:cs typeface="Times New Roman" panose="02020603050405020304" pitchFamily="18" charset="0"/>
                        </a:rPr>
                        <a:t>Ghost Employee </a:t>
                      </a:r>
                      <a:br>
                        <a:rPr lang="en-US" sz="2400" b="1" kern="100">
                          <a:effectLst/>
                          <a:latin typeface="+mn-lt"/>
                          <a:ea typeface="Aptos" panose="020B0004020202020204" pitchFamily="34" charset="0"/>
                          <a:cs typeface="Times New Roman" panose="02020603050405020304" pitchFamily="18" charset="0"/>
                        </a:rPr>
                      </a:br>
                      <a:r>
                        <a:rPr lang="en-US" sz="2400" b="1" kern="100">
                          <a:effectLst/>
                          <a:latin typeface="+mn-lt"/>
                          <a:ea typeface="Aptos" panose="020B0004020202020204" pitchFamily="34" charset="0"/>
                          <a:cs typeface="Times New Roman" panose="02020603050405020304" pitchFamily="18" charset="0"/>
                        </a:rPr>
                        <a:t>or Beneficiary</a:t>
                      </a:r>
                      <a:endParaRPr lang="en-US" sz="2400" kern="100">
                        <a:effectLst/>
                        <a:latin typeface="+mn-lt"/>
                        <a:ea typeface="Aptos" panose="020B0004020202020204" pitchFamily="34" charset="0"/>
                        <a:cs typeface="Times New Roman" panose="02020603050405020304" pitchFamily="18" charset="0"/>
                      </a:endParaRPr>
                    </a:p>
                  </a:txBody>
                  <a:tcPr marL="0" marR="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342900" marR="0" lvl="0" indent="-342900">
                        <a:lnSpc>
                          <a:spcPct val="115000"/>
                        </a:lnSpc>
                        <a:buFont typeface="Symbol" panose="05050102010706020507" pitchFamily="18" charset="2"/>
                        <a:buChar char=""/>
                      </a:pPr>
                      <a:r>
                        <a:rPr lang="en-US" sz="2400" kern="100" dirty="0">
                          <a:effectLst/>
                          <a:latin typeface="+mn-lt"/>
                          <a:ea typeface="Aptos" panose="020B0004020202020204" pitchFamily="34" charset="0"/>
                          <a:cs typeface="Times New Roman" panose="02020603050405020304" pitchFamily="18" charset="0"/>
                        </a:rPr>
                        <a:t>Nonexistent employee or beneficiary created</a:t>
                      </a:r>
                    </a:p>
                    <a:p>
                      <a:pPr marL="342900" marR="0" lvl="0" indent="-342900">
                        <a:lnSpc>
                          <a:spcPct val="115000"/>
                        </a:lnSpc>
                        <a:buFont typeface="Symbol" panose="05050102010706020507" pitchFamily="18" charset="2"/>
                        <a:buChar char=""/>
                      </a:pPr>
                      <a:r>
                        <a:rPr lang="en-US" sz="2400" kern="100" dirty="0">
                          <a:effectLst/>
                          <a:latin typeface="+mn-lt"/>
                          <a:ea typeface="Aptos" panose="020B0004020202020204" pitchFamily="34" charset="0"/>
                          <a:cs typeface="Times New Roman" panose="02020603050405020304" pitchFamily="18" charset="0"/>
                        </a:rPr>
                        <a:t>Phantom payroll entities</a:t>
                      </a:r>
                    </a:p>
                    <a:p>
                      <a:pPr marL="342900" marR="0" lvl="0" indent="-342900">
                        <a:lnSpc>
                          <a:spcPct val="115000"/>
                        </a:lnSpc>
                        <a:spcAft>
                          <a:spcPts val="800"/>
                        </a:spcAft>
                        <a:buFont typeface="Symbol" panose="05050102010706020507" pitchFamily="18" charset="2"/>
                        <a:buChar char=""/>
                      </a:pPr>
                      <a:r>
                        <a:rPr lang="en-US" sz="2400" kern="100" dirty="0">
                          <a:effectLst/>
                          <a:latin typeface="+mn-lt"/>
                          <a:ea typeface="Aptos" panose="020B0004020202020204" pitchFamily="34" charset="0"/>
                          <a:cs typeface="Times New Roman" panose="02020603050405020304" pitchFamily="18" charset="0"/>
                        </a:rPr>
                        <a:t>Fake program participants</a:t>
                      </a: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46725088"/>
                  </a:ext>
                </a:extLst>
              </a:tr>
              <a:tr h="1820103">
                <a:tc>
                  <a:txBody>
                    <a:bodyPr/>
                    <a:lstStyle/>
                    <a:p>
                      <a:pPr marL="0" marR="0" algn="ctr">
                        <a:lnSpc>
                          <a:spcPct val="115000"/>
                        </a:lnSpc>
                        <a:buNone/>
                      </a:pPr>
                      <a:r>
                        <a:rPr lang="en-US" sz="2400" b="1" kern="100" dirty="0">
                          <a:effectLst/>
                          <a:latin typeface="+mn-lt"/>
                          <a:ea typeface="Aptos" panose="020B0004020202020204" pitchFamily="34" charset="0"/>
                          <a:cs typeface="Times New Roman" panose="02020603050405020304" pitchFamily="18" charset="0"/>
                        </a:rPr>
                        <a:t>False Invoice</a:t>
                      </a:r>
                      <a:endParaRPr lang="en-US" sz="2400" kern="100" dirty="0">
                        <a:effectLst/>
                        <a:latin typeface="+mn-lt"/>
                        <a:ea typeface="Aptos" panose="020B0004020202020204" pitchFamily="34" charset="0"/>
                        <a:cs typeface="Times New Roman" panose="02020603050405020304" pitchFamily="18" charset="0"/>
                      </a:endParaRPr>
                    </a:p>
                  </a:txBody>
                  <a:tcPr marL="0" marR="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342900" marR="0" lvl="0" indent="-342900">
                        <a:lnSpc>
                          <a:spcPct val="115000"/>
                        </a:lnSpc>
                        <a:buFont typeface="Symbol" panose="05050102010706020507" pitchFamily="18" charset="2"/>
                        <a:buChar char=""/>
                      </a:pPr>
                      <a:r>
                        <a:rPr lang="en-US" sz="2400" kern="100" dirty="0">
                          <a:effectLst/>
                          <a:latin typeface="+mn-lt"/>
                          <a:ea typeface="Aptos" panose="020B0004020202020204" pitchFamily="34" charset="0"/>
                          <a:cs typeface="Times New Roman" panose="02020603050405020304" pitchFamily="18" charset="0"/>
                        </a:rPr>
                        <a:t>Using invoices for goods or services not rendered</a:t>
                      </a:r>
                    </a:p>
                    <a:p>
                      <a:pPr marL="342900" marR="0" lvl="0" indent="-342900">
                        <a:lnSpc>
                          <a:spcPct val="115000"/>
                        </a:lnSpc>
                        <a:buFont typeface="Symbol" panose="05050102010706020507" pitchFamily="18" charset="2"/>
                        <a:buChar char=""/>
                      </a:pPr>
                      <a:r>
                        <a:rPr lang="en-US" sz="2400" kern="100" dirty="0">
                          <a:effectLst/>
                          <a:latin typeface="+mn-lt"/>
                          <a:ea typeface="Aptos" panose="020B0004020202020204" pitchFamily="34" charset="0"/>
                          <a:cs typeface="Times New Roman" panose="02020603050405020304" pitchFamily="18" charset="0"/>
                        </a:rPr>
                        <a:t>Falsified invoices and receipts</a:t>
                      </a:r>
                    </a:p>
                    <a:p>
                      <a:pPr marL="342900" marR="0" lvl="0" indent="-342900">
                        <a:lnSpc>
                          <a:spcPct val="115000"/>
                        </a:lnSpc>
                        <a:spcAft>
                          <a:spcPts val="800"/>
                        </a:spcAft>
                        <a:buFont typeface="Symbol" panose="05050102010706020507" pitchFamily="18" charset="2"/>
                        <a:buChar char=""/>
                      </a:pPr>
                      <a:r>
                        <a:rPr lang="en-US" sz="2400" kern="100" dirty="0">
                          <a:effectLst/>
                          <a:latin typeface="+mn-lt"/>
                          <a:ea typeface="Aptos" panose="020B0004020202020204" pitchFamily="34" charset="0"/>
                          <a:cs typeface="Times New Roman" panose="02020603050405020304" pitchFamily="18" charset="0"/>
                        </a:rPr>
                        <a:t>Altered financial records</a:t>
                      </a: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16974119"/>
                  </a:ext>
                </a:extLst>
              </a:tr>
            </a:tbl>
          </a:graphicData>
        </a:graphic>
      </p:graphicFrame>
    </p:spTree>
    <p:custDataLst>
      <p:tags r:id="rId1"/>
    </p:custDataLst>
    <p:extLst>
      <p:ext uri="{BB962C8B-B14F-4D97-AF65-F5344CB8AC3E}">
        <p14:creationId xmlns:p14="http://schemas.microsoft.com/office/powerpoint/2010/main" val="40181170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1E10AA-518A-872F-556C-69A0D52C39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2DB6CE-3349-F34D-BD71-E43C59F75890}"/>
              </a:ext>
            </a:extLst>
          </p:cNvPr>
          <p:cNvSpPr>
            <a:spLocks noGrp="1"/>
          </p:cNvSpPr>
          <p:nvPr>
            <p:ph type="title"/>
          </p:nvPr>
        </p:nvSpPr>
        <p:spPr/>
        <p:txBody>
          <a:bodyPr>
            <a:noAutofit/>
          </a:bodyPr>
          <a:lstStyle/>
          <a:p>
            <a:pPr algn="l"/>
            <a:r>
              <a:rPr lang="en-US" sz="4400" dirty="0"/>
              <a:t>Examples of Fraud Mechanisms 3/3</a:t>
            </a:r>
          </a:p>
        </p:txBody>
      </p:sp>
      <p:sp>
        <p:nvSpPr>
          <p:cNvPr id="7" name="Slide Number Placeholder 6">
            <a:extLst>
              <a:ext uri="{FF2B5EF4-FFF2-40B4-BE49-F238E27FC236}">
                <a16:creationId xmlns:a16="http://schemas.microsoft.com/office/drawing/2014/main" id="{A408918A-14B5-599A-63CE-16D251AF0988}"/>
              </a:ext>
            </a:extLst>
          </p:cNvPr>
          <p:cNvSpPr>
            <a:spLocks noGrp="1"/>
          </p:cNvSpPr>
          <p:nvPr>
            <p:ph type="sldNum" sz="quarter" idx="12"/>
          </p:nvPr>
        </p:nvSpPr>
        <p:spPr>
          <a:xfrm>
            <a:off x="10211172" y="6356350"/>
            <a:ext cx="1462668"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graphicFrame>
        <p:nvGraphicFramePr>
          <p:cNvPr id="3" name="Content Placeholder 2">
            <a:extLst>
              <a:ext uri="{FF2B5EF4-FFF2-40B4-BE49-F238E27FC236}">
                <a16:creationId xmlns:a16="http://schemas.microsoft.com/office/drawing/2014/main" id="{A09FEBA8-B7CB-C856-4B75-4FB556C6314C}"/>
              </a:ext>
            </a:extLst>
          </p:cNvPr>
          <p:cNvGraphicFramePr>
            <a:graphicFrameLocks noGrp="1"/>
          </p:cNvGraphicFramePr>
          <p:nvPr>
            <p:ph sz="half" idx="1"/>
          </p:nvPr>
        </p:nvGraphicFramePr>
        <p:xfrm>
          <a:off x="304800" y="1389913"/>
          <a:ext cx="11624930" cy="4824929"/>
        </p:xfrm>
        <a:graphic>
          <a:graphicData uri="http://schemas.openxmlformats.org/drawingml/2006/table">
            <a:tbl>
              <a:tblPr firstRow="1" bandRow="1">
                <a:tableStyleId>{5C22544A-7EE6-4342-B048-85BDC9FD1C3A}</a:tableStyleId>
              </a:tblPr>
              <a:tblGrid>
                <a:gridCol w="4107712">
                  <a:extLst>
                    <a:ext uri="{9D8B030D-6E8A-4147-A177-3AD203B41FA5}">
                      <a16:colId xmlns:a16="http://schemas.microsoft.com/office/drawing/2014/main" val="657577444"/>
                    </a:ext>
                  </a:extLst>
                </a:gridCol>
                <a:gridCol w="7517218">
                  <a:extLst>
                    <a:ext uri="{9D8B030D-6E8A-4147-A177-3AD203B41FA5}">
                      <a16:colId xmlns:a16="http://schemas.microsoft.com/office/drawing/2014/main" val="154363588"/>
                    </a:ext>
                  </a:extLst>
                </a:gridCol>
              </a:tblGrid>
              <a:tr h="336163">
                <a:tc>
                  <a:txBody>
                    <a:bodyPr/>
                    <a:lstStyle/>
                    <a:p>
                      <a:pPr marL="0" marR="0">
                        <a:lnSpc>
                          <a:spcPct val="115000"/>
                        </a:lnSpc>
                        <a:buNone/>
                      </a:pPr>
                      <a:r>
                        <a:rPr lang="en-US" sz="2400" b="1" kern="100" dirty="0">
                          <a:solidFill>
                            <a:schemeClr val="tx1"/>
                          </a:solidFill>
                          <a:effectLst/>
                          <a:latin typeface="+mn-lt"/>
                          <a:ea typeface="Aptos" panose="020B0004020202020204" pitchFamily="34" charset="0"/>
                          <a:cs typeface="Times New Roman" panose="02020603050405020304" pitchFamily="18" charset="0"/>
                        </a:rPr>
                        <a:t> Fraud Mechanism</a:t>
                      </a:r>
                      <a:endParaRPr lang="en-US" sz="2400" kern="100" dirty="0">
                        <a:solidFill>
                          <a:schemeClr val="tx1"/>
                        </a:solidFill>
                        <a:effectLst/>
                        <a:latin typeface="+mn-lt"/>
                        <a:ea typeface="Aptos" panose="020B0004020202020204" pitchFamily="34" charset="0"/>
                        <a:cs typeface="Times New Roman" panose="02020603050405020304" pitchFamily="18" charset="0"/>
                      </a:endParaRP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nSpc>
                          <a:spcPct val="115000"/>
                        </a:lnSpc>
                        <a:spcAft>
                          <a:spcPts val="800"/>
                        </a:spcAft>
                        <a:buNone/>
                      </a:pPr>
                      <a:r>
                        <a:rPr lang="en-US" sz="2400" b="1" kern="100" dirty="0">
                          <a:solidFill>
                            <a:schemeClr val="tx1"/>
                          </a:solidFill>
                          <a:effectLst/>
                          <a:latin typeface="+mn-lt"/>
                          <a:ea typeface="Aptos" panose="020B0004020202020204" pitchFamily="34" charset="0"/>
                          <a:cs typeface="Times New Roman" panose="02020603050405020304" pitchFamily="18" charset="0"/>
                        </a:rPr>
                        <a:t> Related Activities</a:t>
                      </a:r>
                      <a:endParaRPr lang="en-US" sz="2400" kern="100" dirty="0">
                        <a:solidFill>
                          <a:schemeClr val="tx1"/>
                        </a:solidFill>
                        <a:effectLst/>
                        <a:latin typeface="+mn-lt"/>
                        <a:ea typeface="Aptos" panose="020B000402020202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413056760"/>
                  </a:ext>
                </a:extLst>
              </a:tr>
              <a:tr h="1050433">
                <a:tc>
                  <a:txBody>
                    <a:bodyPr/>
                    <a:lstStyle/>
                    <a:p>
                      <a:pPr marL="0" marR="0" algn="ctr">
                        <a:lnSpc>
                          <a:spcPct val="115000"/>
                        </a:lnSpc>
                        <a:buNone/>
                      </a:pPr>
                      <a:r>
                        <a:rPr lang="en-US" sz="2400" b="1" kern="100" dirty="0">
                          <a:effectLst/>
                          <a:latin typeface="+mn-lt"/>
                          <a:ea typeface="Aptos" panose="020B0004020202020204" pitchFamily="34" charset="0"/>
                          <a:cs typeface="Times New Roman" panose="02020603050405020304" pitchFamily="18" charset="0"/>
                        </a:rPr>
                        <a:t>Payroll Mischarging</a:t>
                      </a:r>
                      <a:endParaRPr lang="en-US" sz="2400" kern="100" dirty="0">
                        <a:effectLst/>
                        <a:latin typeface="+mn-lt"/>
                        <a:ea typeface="Aptos" panose="020B0004020202020204" pitchFamily="34" charset="0"/>
                        <a:cs typeface="Times New Roman" panose="02020603050405020304" pitchFamily="18" charset="0"/>
                      </a:endParaRPr>
                    </a:p>
                  </a:txBody>
                  <a:tcPr marL="0" marR="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342900" marR="0" lvl="0" indent="-342900">
                        <a:lnSpc>
                          <a:spcPct val="115000"/>
                        </a:lnSpc>
                        <a:buFont typeface="Symbol" panose="05050102010706020507" pitchFamily="18" charset="2"/>
                        <a:buChar char=""/>
                      </a:pPr>
                      <a:r>
                        <a:rPr lang="en-US" sz="2400" kern="100" dirty="0">
                          <a:effectLst/>
                          <a:latin typeface="+mn-lt"/>
                          <a:ea typeface="Aptos" panose="020B0004020202020204" pitchFamily="34" charset="0"/>
                          <a:cs typeface="Times New Roman" panose="02020603050405020304" pitchFamily="18" charset="0"/>
                        </a:rPr>
                        <a:t>Improper payroll charging to grant accounts</a:t>
                      </a:r>
                    </a:p>
                    <a:p>
                      <a:pPr marL="342900" marR="0" lvl="0" indent="-342900">
                        <a:lnSpc>
                          <a:spcPct val="115000"/>
                        </a:lnSpc>
                        <a:buFont typeface="Symbol" panose="05050102010706020507" pitchFamily="18" charset="2"/>
                        <a:buChar char=""/>
                      </a:pPr>
                      <a:r>
                        <a:rPr lang="en-US" sz="2400" kern="100" dirty="0">
                          <a:effectLst/>
                          <a:latin typeface="+mn-lt"/>
                          <a:ea typeface="Aptos" panose="020B0004020202020204" pitchFamily="34" charset="0"/>
                          <a:cs typeface="Times New Roman" panose="02020603050405020304" pitchFamily="18" charset="0"/>
                        </a:rPr>
                        <a:t>Charging personal time to grant projects</a:t>
                      </a:r>
                    </a:p>
                    <a:p>
                      <a:pPr marL="342900" marR="0" lvl="0" indent="-342900">
                        <a:lnSpc>
                          <a:spcPct val="115000"/>
                        </a:lnSpc>
                        <a:spcAft>
                          <a:spcPts val="800"/>
                        </a:spcAft>
                        <a:buFont typeface="Symbol" panose="05050102010706020507" pitchFamily="18" charset="2"/>
                        <a:buChar char=""/>
                      </a:pPr>
                      <a:r>
                        <a:rPr lang="en-US" sz="2400" kern="100" dirty="0">
                          <a:effectLst/>
                          <a:latin typeface="+mn-lt"/>
                          <a:ea typeface="Aptos" panose="020B0004020202020204" pitchFamily="34" charset="0"/>
                          <a:cs typeface="Times New Roman" panose="02020603050405020304" pitchFamily="18" charset="0"/>
                        </a:rPr>
                        <a:t>Misallocating employee costs</a:t>
                      </a: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20719866"/>
                  </a:ext>
                </a:extLst>
              </a:tr>
              <a:tr h="1431850">
                <a:tc>
                  <a:txBody>
                    <a:bodyPr/>
                    <a:lstStyle/>
                    <a:p>
                      <a:pPr marL="0" marR="0" algn="ctr">
                        <a:lnSpc>
                          <a:spcPct val="115000"/>
                        </a:lnSpc>
                        <a:buNone/>
                      </a:pPr>
                      <a:r>
                        <a:rPr lang="en-US" sz="2400" b="1" kern="100">
                          <a:effectLst/>
                          <a:latin typeface="+mn-lt"/>
                          <a:ea typeface="Aptos" panose="020B0004020202020204" pitchFamily="34" charset="0"/>
                          <a:cs typeface="Times New Roman" panose="02020603050405020304" pitchFamily="18" charset="0"/>
                        </a:rPr>
                        <a:t>Misrepresenting Eligibility</a:t>
                      </a:r>
                      <a:endParaRPr lang="en-US" sz="2400" kern="100">
                        <a:effectLst/>
                        <a:latin typeface="+mn-lt"/>
                        <a:ea typeface="Aptos" panose="020B0004020202020204" pitchFamily="34" charset="0"/>
                        <a:cs typeface="Times New Roman" panose="02020603050405020304" pitchFamily="18" charset="0"/>
                      </a:endParaRPr>
                    </a:p>
                  </a:txBody>
                  <a:tcPr marL="0" marR="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342900" marR="0" lvl="0" indent="-342900">
                        <a:lnSpc>
                          <a:spcPct val="115000"/>
                        </a:lnSpc>
                        <a:buFont typeface="Symbol" panose="05050102010706020507" pitchFamily="18" charset="2"/>
                        <a:buChar char=""/>
                      </a:pPr>
                      <a:r>
                        <a:rPr lang="en-US" sz="2400" kern="100" dirty="0">
                          <a:effectLst/>
                          <a:latin typeface="+mn-lt"/>
                          <a:ea typeface="Aptos" panose="020B0004020202020204" pitchFamily="34" charset="0"/>
                          <a:cs typeface="Times New Roman" panose="02020603050405020304" pitchFamily="18" charset="0"/>
                        </a:rPr>
                        <a:t>False statements about organizational capacity</a:t>
                      </a:r>
                    </a:p>
                    <a:p>
                      <a:pPr marL="342900" marR="0" lvl="0" indent="-342900">
                        <a:lnSpc>
                          <a:spcPct val="115000"/>
                        </a:lnSpc>
                        <a:buFont typeface="Symbol" panose="05050102010706020507" pitchFamily="18" charset="2"/>
                        <a:buChar char=""/>
                      </a:pPr>
                      <a:r>
                        <a:rPr lang="en-US" sz="2400" kern="100" dirty="0">
                          <a:effectLst/>
                          <a:latin typeface="+mn-lt"/>
                          <a:ea typeface="Aptos" panose="020B0004020202020204" pitchFamily="34" charset="0"/>
                          <a:cs typeface="Times New Roman" panose="02020603050405020304" pitchFamily="18" charset="0"/>
                        </a:rPr>
                        <a:t>Misrepresentation of matching funds</a:t>
                      </a:r>
                    </a:p>
                    <a:p>
                      <a:pPr marL="342900" marR="0" lvl="0" indent="-342900">
                        <a:lnSpc>
                          <a:spcPct val="115000"/>
                        </a:lnSpc>
                        <a:spcAft>
                          <a:spcPts val="800"/>
                        </a:spcAft>
                        <a:buFont typeface="Symbol" panose="05050102010706020507" pitchFamily="18" charset="2"/>
                        <a:buChar char=""/>
                      </a:pPr>
                      <a:r>
                        <a:rPr lang="en-US" sz="2400" kern="100" dirty="0">
                          <a:effectLst/>
                          <a:latin typeface="+mn-lt"/>
                          <a:ea typeface="Aptos" panose="020B0004020202020204" pitchFamily="34" charset="0"/>
                          <a:cs typeface="Times New Roman" panose="02020603050405020304" pitchFamily="18" charset="0"/>
                        </a:rPr>
                        <a:t>Fabricated letters of support</a:t>
                      </a: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46725088"/>
                  </a:ext>
                </a:extLst>
              </a:tr>
              <a:tr h="1759985">
                <a:tc>
                  <a:txBody>
                    <a:bodyPr/>
                    <a:lstStyle/>
                    <a:p>
                      <a:pPr marL="0" marR="0" algn="ctr">
                        <a:lnSpc>
                          <a:spcPct val="115000"/>
                        </a:lnSpc>
                        <a:buNone/>
                      </a:pPr>
                      <a:r>
                        <a:rPr lang="en-US" sz="2400" b="1" kern="100" dirty="0">
                          <a:effectLst/>
                          <a:latin typeface="+mn-lt"/>
                          <a:ea typeface="Aptos" panose="020B0004020202020204" pitchFamily="34" charset="0"/>
                          <a:cs typeface="Times New Roman" panose="02020603050405020304" pitchFamily="18" charset="0"/>
                        </a:rPr>
                        <a:t>Fake Claim</a:t>
                      </a:r>
                      <a:endParaRPr lang="en-US" sz="2400" kern="100" dirty="0">
                        <a:effectLst/>
                        <a:latin typeface="+mn-lt"/>
                        <a:ea typeface="Aptos" panose="020B0004020202020204" pitchFamily="34" charset="0"/>
                        <a:cs typeface="Times New Roman" panose="02020603050405020304" pitchFamily="18" charset="0"/>
                      </a:endParaRPr>
                    </a:p>
                  </a:txBody>
                  <a:tcPr marL="0" marR="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342900" marR="0" lvl="0" indent="-342900">
                        <a:lnSpc>
                          <a:spcPct val="115000"/>
                        </a:lnSpc>
                        <a:buFont typeface="Symbol" panose="05050102010706020507" pitchFamily="18" charset="2"/>
                        <a:buChar char=""/>
                      </a:pPr>
                      <a:r>
                        <a:rPr lang="en-US" sz="2400" kern="100" dirty="0">
                          <a:effectLst/>
                          <a:latin typeface="+mn-lt"/>
                          <a:ea typeface="Aptos" panose="020B0004020202020204" pitchFamily="34" charset="0"/>
                          <a:cs typeface="Times New Roman" panose="02020603050405020304" pitchFamily="18" charset="0"/>
                        </a:rPr>
                        <a:t>Claim for expenses not incurred</a:t>
                      </a:r>
                    </a:p>
                    <a:p>
                      <a:pPr marL="342900" marR="0" lvl="0" indent="-342900">
                        <a:lnSpc>
                          <a:spcPct val="115000"/>
                        </a:lnSpc>
                        <a:buFont typeface="Symbol" panose="05050102010706020507" pitchFamily="18" charset="2"/>
                        <a:buChar char=""/>
                      </a:pPr>
                      <a:r>
                        <a:rPr lang="en-US" sz="2400" kern="100" dirty="0">
                          <a:effectLst/>
                          <a:latin typeface="+mn-lt"/>
                          <a:ea typeface="Aptos" panose="020B0004020202020204" pitchFamily="34" charset="0"/>
                          <a:cs typeface="Times New Roman" panose="02020603050405020304" pitchFamily="18" charset="0"/>
                        </a:rPr>
                        <a:t>Claim for services not rendered</a:t>
                      </a:r>
                    </a:p>
                    <a:p>
                      <a:pPr marL="342900" marR="0" lvl="0" indent="-342900">
                        <a:lnSpc>
                          <a:spcPct val="115000"/>
                        </a:lnSpc>
                        <a:spcAft>
                          <a:spcPts val="800"/>
                        </a:spcAft>
                        <a:buFont typeface="Symbol" panose="05050102010706020507" pitchFamily="18" charset="2"/>
                        <a:buChar char=""/>
                      </a:pPr>
                      <a:r>
                        <a:rPr lang="en-US" sz="2400" kern="100" dirty="0">
                          <a:effectLst/>
                          <a:latin typeface="+mn-lt"/>
                          <a:ea typeface="Aptos" panose="020B0004020202020204" pitchFamily="34" charset="0"/>
                          <a:cs typeface="Times New Roman" panose="02020603050405020304" pitchFamily="18" charset="0"/>
                        </a:rPr>
                        <a:t>Claim for goods not delivered</a:t>
                      </a: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16974119"/>
                  </a:ext>
                </a:extLst>
              </a:tr>
            </a:tbl>
          </a:graphicData>
        </a:graphic>
      </p:graphicFrame>
    </p:spTree>
    <p:custDataLst>
      <p:tags r:id="rId1"/>
    </p:custDataLst>
    <p:extLst>
      <p:ext uri="{BB962C8B-B14F-4D97-AF65-F5344CB8AC3E}">
        <p14:creationId xmlns:p14="http://schemas.microsoft.com/office/powerpoint/2010/main" val="41882309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E29B2C-593F-13B2-3C3B-183F1EEB8A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D13A14-22D9-18CE-4256-9DBE7C1B0A51}"/>
              </a:ext>
            </a:extLst>
          </p:cNvPr>
          <p:cNvSpPr>
            <a:spLocks noGrp="1"/>
          </p:cNvSpPr>
          <p:nvPr>
            <p:ph type="title"/>
          </p:nvPr>
        </p:nvSpPr>
        <p:spPr/>
        <p:txBody>
          <a:bodyPr>
            <a:noAutofit/>
          </a:bodyPr>
          <a:lstStyle/>
          <a:p>
            <a:pPr algn="l"/>
            <a:r>
              <a:rPr lang="en-US" sz="4400" dirty="0"/>
              <a:t>Daily Fraud Prevention Activities</a:t>
            </a:r>
          </a:p>
        </p:txBody>
      </p:sp>
      <p:sp>
        <p:nvSpPr>
          <p:cNvPr id="7" name="Slide Number Placeholder 6">
            <a:extLst>
              <a:ext uri="{FF2B5EF4-FFF2-40B4-BE49-F238E27FC236}">
                <a16:creationId xmlns:a16="http://schemas.microsoft.com/office/drawing/2014/main" id="{E0F3CED5-12D9-3157-3437-5BDCCE9481DE}"/>
              </a:ext>
            </a:extLst>
          </p:cNvPr>
          <p:cNvSpPr>
            <a:spLocks noGrp="1"/>
          </p:cNvSpPr>
          <p:nvPr>
            <p:ph type="sldNum" sz="quarter" idx="12"/>
          </p:nvPr>
        </p:nvSpPr>
        <p:spPr>
          <a:xfrm>
            <a:off x="10211172" y="6356350"/>
            <a:ext cx="1462668"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4" name="Content Placeholder 3">
            <a:extLst>
              <a:ext uri="{FF2B5EF4-FFF2-40B4-BE49-F238E27FC236}">
                <a16:creationId xmlns:a16="http://schemas.microsoft.com/office/drawing/2014/main" id="{4C2B3B5F-0EE0-E7C1-10E3-52CF91A974AB}"/>
              </a:ext>
            </a:extLst>
          </p:cNvPr>
          <p:cNvSpPr>
            <a:spLocks noGrp="1"/>
          </p:cNvSpPr>
          <p:nvPr>
            <p:ph sz="half" idx="1"/>
          </p:nvPr>
        </p:nvSpPr>
        <p:spPr>
          <a:xfrm>
            <a:off x="404037" y="1424764"/>
            <a:ext cx="11164186" cy="4752200"/>
          </a:xfrm>
        </p:spPr>
        <p:txBody>
          <a:bodyPr>
            <a:noAutofit/>
          </a:bodyPr>
          <a:lstStyle/>
          <a:p>
            <a:pPr marL="342900" marR="0" lvl="0" indent="-342900">
              <a:lnSpc>
                <a:spcPct val="115000"/>
              </a:lnSpc>
              <a:buFont typeface="Symbol" panose="05050102010706020507" pitchFamily="18" charset="2"/>
              <a:buChar char=""/>
            </a:pPr>
            <a:r>
              <a:rPr lang="en-US" sz="3200" kern="100" dirty="0">
                <a:effectLst/>
                <a:ea typeface="Aptos" panose="020B0004020202020204" pitchFamily="34" charset="0"/>
                <a:cs typeface="Times New Roman" panose="02020603050405020304" pitchFamily="18" charset="0"/>
              </a:rPr>
              <a:t>Verifying applicant information</a:t>
            </a:r>
          </a:p>
          <a:p>
            <a:pPr marL="342900" marR="0" lvl="0" indent="-342900">
              <a:lnSpc>
                <a:spcPct val="115000"/>
              </a:lnSpc>
              <a:buFont typeface="Symbol" panose="05050102010706020507" pitchFamily="18" charset="2"/>
              <a:buChar char=""/>
            </a:pPr>
            <a:r>
              <a:rPr lang="en-US" sz="3200" kern="100" dirty="0">
                <a:effectLst/>
                <a:ea typeface="Aptos" panose="020B0004020202020204" pitchFamily="34" charset="0"/>
                <a:cs typeface="Times New Roman" panose="02020603050405020304" pitchFamily="18" charset="0"/>
              </a:rPr>
              <a:t>Following policy &amp; procedures</a:t>
            </a:r>
          </a:p>
          <a:p>
            <a:pPr marL="342900" marR="0" lvl="0" indent="-342900">
              <a:lnSpc>
                <a:spcPct val="115000"/>
              </a:lnSpc>
              <a:buFont typeface="Symbol" panose="05050102010706020507" pitchFamily="18" charset="2"/>
              <a:buChar char=""/>
            </a:pPr>
            <a:r>
              <a:rPr lang="en-US" sz="3200" kern="100" dirty="0">
                <a:effectLst/>
                <a:ea typeface="Aptos" panose="020B0004020202020204" pitchFamily="34" charset="0"/>
                <a:cs typeface="Times New Roman" panose="02020603050405020304" pitchFamily="18" charset="0"/>
              </a:rPr>
              <a:t>Keeping duties separate</a:t>
            </a:r>
          </a:p>
          <a:p>
            <a:pPr marL="342900" marR="0" lvl="0" indent="-342900">
              <a:lnSpc>
                <a:spcPct val="115000"/>
              </a:lnSpc>
              <a:buFont typeface="Symbol" panose="05050102010706020507" pitchFamily="18" charset="2"/>
              <a:buChar char=""/>
            </a:pPr>
            <a:r>
              <a:rPr lang="en-US" sz="3200" kern="100" dirty="0">
                <a:effectLst/>
                <a:ea typeface="Aptos" panose="020B0004020202020204" pitchFamily="34" charset="0"/>
                <a:cs typeface="Times New Roman" panose="02020603050405020304" pitchFamily="18" charset="0"/>
              </a:rPr>
              <a:t>Document grant activities and decisions</a:t>
            </a:r>
          </a:p>
          <a:p>
            <a:pPr marL="342900" indent="-342900">
              <a:lnSpc>
                <a:spcPct val="115000"/>
              </a:lnSpc>
              <a:spcAft>
                <a:spcPts val="800"/>
              </a:spcAft>
              <a:buFont typeface="Symbol" panose="05050102010706020507" pitchFamily="18" charset="2"/>
              <a:buChar char=""/>
            </a:pPr>
            <a:r>
              <a:rPr lang="en-US" sz="3200" kern="100" dirty="0">
                <a:effectLst/>
                <a:ea typeface="Aptos" panose="020B0004020202020204" pitchFamily="34" charset="0"/>
                <a:cs typeface="Times New Roman" panose="02020603050405020304" pitchFamily="18" charset="0"/>
              </a:rPr>
              <a:t>Monitor </a:t>
            </a:r>
            <a:r>
              <a:rPr lang="en-US" sz="3200" kern="100" dirty="0">
                <a:ea typeface="Aptos" panose="020B0004020202020204" pitchFamily="34" charset="0"/>
                <a:cs typeface="Times New Roman" panose="02020603050405020304" pitchFamily="18" charset="0"/>
              </a:rPr>
              <a:t>employee, vendor, and </a:t>
            </a:r>
            <a:r>
              <a:rPr lang="en-US" sz="3200" kern="100" dirty="0">
                <a:effectLst/>
                <a:ea typeface="Aptos" panose="020B0004020202020204" pitchFamily="34" charset="0"/>
                <a:cs typeface="Times New Roman" panose="02020603050405020304" pitchFamily="18" charset="0"/>
              </a:rPr>
              <a:t>contractor performance and watch for unusual patterns or activities</a:t>
            </a:r>
          </a:p>
          <a:p>
            <a:endParaRPr lang="en-US" dirty="0"/>
          </a:p>
        </p:txBody>
      </p:sp>
      <p:graphicFrame>
        <p:nvGraphicFramePr>
          <p:cNvPr id="3" name="Diagram 2">
            <a:extLst>
              <a:ext uri="{FF2B5EF4-FFF2-40B4-BE49-F238E27FC236}">
                <a16:creationId xmlns:a16="http://schemas.microsoft.com/office/drawing/2014/main" id="{6EC6CEB9-9666-AD5B-6E99-23959A4C608C}"/>
              </a:ext>
              <a:ext uri="{C183D7F6-B498-43B3-948B-1728B52AA6E4}">
                <adec:decorative xmlns:adec="http://schemas.microsoft.com/office/drawing/2017/decorative" val="1"/>
              </a:ext>
            </a:extLst>
          </p:cNvPr>
          <p:cNvGraphicFramePr/>
          <p:nvPr/>
        </p:nvGraphicFramePr>
        <p:xfrm>
          <a:off x="8080744" y="1424764"/>
          <a:ext cx="2589618" cy="314132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3171175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ED8DBF-F847-7310-708F-305E5DB664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2D8C0B-FDD9-D365-EF9E-445354002D66}"/>
              </a:ext>
            </a:extLst>
          </p:cNvPr>
          <p:cNvSpPr>
            <a:spLocks noGrp="1"/>
          </p:cNvSpPr>
          <p:nvPr>
            <p:ph type="title"/>
          </p:nvPr>
        </p:nvSpPr>
        <p:spPr>
          <a:xfrm>
            <a:off x="0" y="0"/>
            <a:ext cx="12192000" cy="1216025"/>
          </a:xfrm>
        </p:spPr>
        <p:txBody>
          <a:bodyPr>
            <a:noAutofit/>
          </a:bodyPr>
          <a:lstStyle/>
          <a:p>
            <a:pPr algn="l"/>
            <a:r>
              <a:rPr lang="en-US" sz="4400" dirty="0"/>
              <a:t>Service Provider Reporting</a:t>
            </a:r>
          </a:p>
        </p:txBody>
      </p:sp>
      <p:sp>
        <p:nvSpPr>
          <p:cNvPr id="7" name="Slide Number Placeholder 6">
            <a:extLst>
              <a:ext uri="{FF2B5EF4-FFF2-40B4-BE49-F238E27FC236}">
                <a16:creationId xmlns:a16="http://schemas.microsoft.com/office/drawing/2014/main" id="{04365A50-21BD-9EE4-55EC-437B77F64C96}"/>
              </a:ext>
            </a:extLst>
          </p:cNvPr>
          <p:cNvSpPr>
            <a:spLocks noGrp="1"/>
          </p:cNvSpPr>
          <p:nvPr>
            <p:ph type="sldNum" sz="quarter" idx="12"/>
          </p:nvPr>
        </p:nvSpPr>
        <p:spPr>
          <a:xfrm>
            <a:off x="10211172" y="6356350"/>
            <a:ext cx="1462668"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4" name="Content Placeholder 3">
            <a:extLst>
              <a:ext uri="{FF2B5EF4-FFF2-40B4-BE49-F238E27FC236}">
                <a16:creationId xmlns:a16="http://schemas.microsoft.com/office/drawing/2014/main" id="{EBF011B9-546C-E665-3760-E634F682E58C}"/>
              </a:ext>
            </a:extLst>
          </p:cNvPr>
          <p:cNvSpPr>
            <a:spLocks noGrp="1"/>
          </p:cNvSpPr>
          <p:nvPr>
            <p:ph sz="half" idx="1"/>
          </p:nvPr>
        </p:nvSpPr>
        <p:spPr>
          <a:xfrm>
            <a:off x="337457" y="1594624"/>
            <a:ext cx="11713029" cy="4761726"/>
          </a:xfrm>
        </p:spPr>
        <p:txBody>
          <a:bodyPr>
            <a:noAutofit/>
          </a:bodyPr>
          <a:lstStyle/>
          <a:p>
            <a:pPr marL="0" marR="0">
              <a:lnSpc>
                <a:spcPct val="115000"/>
              </a:lnSpc>
              <a:spcBef>
                <a:spcPts val="800"/>
              </a:spcBef>
              <a:spcAft>
                <a:spcPts val="400"/>
              </a:spcAft>
              <a:buNone/>
            </a:pPr>
            <a:r>
              <a:rPr lang="en-US" sz="2800" b="1" kern="100" dirty="0">
                <a:solidFill>
                  <a:srgbClr val="0F4761"/>
                </a:solidFill>
                <a:ea typeface="Times New Roman" panose="02020603050405020304" pitchFamily="18" charset="0"/>
                <a:cs typeface="Times New Roman" panose="02020603050405020304" pitchFamily="18" charset="0"/>
              </a:rPr>
              <a:t>First step: </a:t>
            </a:r>
            <a:r>
              <a:rPr lang="en-US" sz="2800" kern="100" dirty="0">
                <a:solidFill>
                  <a:srgbClr val="0F4761"/>
                </a:solidFill>
                <a:ea typeface="Times New Roman" panose="02020603050405020304" pitchFamily="18" charset="0"/>
                <a:cs typeface="Times New Roman" panose="02020603050405020304" pitchFamily="18" charset="0"/>
              </a:rPr>
              <a:t>Document what you observe</a:t>
            </a:r>
          </a:p>
          <a:p>
            <a:pPr marL="0" marR="0">
              <a:lnSpc>
                <a:spcPct val="115000"/>
              </a:lnSpc>
              <a:spcBef>
                <a:spcPts val="800"/>
              </a:spcBef>
              <a:spcAft>
                <a:spcPts val="400"/>
              </a:spcAft>
              <a:buNone/>
            </a:pPr>
            <a:r>
              <a:rPr lang="en-US" sz="2800" b="1" kern="100" dirty="0">
                <a:solidFill>
                  <a:srgbClr val="0F4761"/>
                </a:solidFill>
                <a:ea typeface="Times New Roman" panose="02020603050405020304" pitchFamily="18" charset="0"/>
                <a:cs typeface="Times New Roman" panose="02020603050405020304" pitchFamily="18" charset="0"/>
              </a:rPr>
              <a:t>Next: </a:t>
            </a:r>
            <a:r>
              <a:rPr lang="en-US" sz="2800" kern="100" dirty="0">
                <a:solidFill>
                  <a:srgbClr val="0F4761"/>
                </a:solidFill>
                <a:ea typeface="Times New Roman" panose="02020603050405020304" pitchFamily="18" charset="0"/>
                <a:cs typeface="Times New Roman" panose="02020603050405020304" pitchFamily="18" charset="0"/>
              </a:rPr>
              <a:t>Report to Commerce </a:t>
            </a:r>
            <a:r>
              <a:rPr lang="en-US" sz="2800" kern="100" dirty="0">
                <a:ea typeface="Times New Roman" panose="02020603050405020304" pitchFamily="18" charset="0"/>
                <a:cs typeface="Times New Roman" panose="02020603050405020304" pitchFamily="18" charset="0"/>
              </a:rPr>
              <a:t>via </a:t>
            </a:r>
            <a:r>
              <a:rPr lang="en-US" sz="2800" i="1" kern="100" dirty="0">
                <a:ea typeface="Times New Roman" panose="02020603050405020304" pitchFamily="18" charset="0"/>
                <a:cs typeface="Times New Roman" panose="02020603050405020304" pitchFamily="18" charset="0"/>
              </a:rPr>
              <a:t>Incident Report Form </a:t>
            </a:r>
            <a:r>
              <a:rPr lang="en-US" sz="2800" kern="100" dirty="0">
                <a:ea typeface="Times New Roman" panose="02020603050405020304" pitchFamily="18" charset="0"/>
                <a:cs typeface="Times New Roman" panose="02020603050405020304" pitchFamily="18" charset="0"/>
              </a:rPr>
              <a:t>(eap.mail@state.mn.us) </a:t>
            </a:r>
          </a:p>
          <a:p>
            <a:pPr marL="0">
              <a:lnSpc>
                <a:spcPct val="115000"/>
              </a:lnSpc>
              <a:spcBef>
                <a:spcPts val="800"/>
              </a:spcBef>
              <a:spcAft>
                <a:spcPts val="400"/>
              </a:spcAft>
              <a:buNone/>
            </a:pPr>
            <a:r>
              <a:rPr lang="en-US" sz="2800" kern="100" dirty="0">
                <a:solidFill>
                  <a:srgbClr val="0F4761"/>
                </a:solidFill>
                <a:ea typeface="Times New Roman" panose="02020603050405020304" pitchFamily="18" charset="0"/>
                <a:cs typeface="Times New Roman" panose="02020603050405020304" pitchFamily="18" charset="0"/>
              </a:rPr>
              <a:t>Commerce will analyze, obtain more information, and possibly refer to one or more of the following: </a:t>
            </a:r>
          </a:p>
          <a:p>
            <a:pPr indent="0">
              <a:spcBef>
                <a:spcPts val="0"/>
              </a:spcBef>
              <a:spcAft>
                <a:spcPts val="0"/>
              </a:spcAft>
            </a:pPr>
            <a:r>
              <a:rPr lang="en-US" sz="2800" kern="100" dirty="0">
                <a:solidFill>
                  <a:srgbClr val="0F4761"/>
                </a:solidFill>
                <a:ea typeface="Times New Roman" panose="02020603050405020304" pitchFamily="18" charset="0"/>
                <a:cs typeface="Times New Roman" panose="02020603050405020304" pitchFamily="18" charset="0"/>
              </a:rPr>
              <a:t>Office of Grants Management (OGM)</a:t>
            </a:r>
          </a:p>
          <a:p>
            <a:pPr indent="0">
              <a:spcBef>
                <a:spcPts val="0"/>
              </a:spcBef>
              <a:spcAft>
                <a:spcPts val="0"/>
              </a:spcAft>
            </a:pPr>
            <a:r>
              <a:rPr lang="en-US" sz="2800" kern="100" dirty="0">
                <a:solidFill>
                  <a:srgbClr val="0F4761"/>
                </a:solidFill>
                <a:ea typeface="Times New Roman" panose="02020603050405020304" pitchFamily="18" charset="0"/>
                <a:cs typeface="Times New Roman" panose="02020603050405020304" pitchFamily="18" charset="0"/>
              </a:rPr>
              <a:t>Office of Legislative Auditor (OLA)</a:t>
            </a:r>
          </a:p>
          <a:p>
            <a:pPr indent="0">
              <a:spcBef>
                <a:spcPts val="0"/>
              </a:spcBef>
              <a:spcAft>
                <a:spcPts val="0"/>
              </a:spcAft>
            </a:pPr>
            <a:r>
              <a:rPr lang="en-US" sz="2800" kern="100" dirty="0">
                <a:solidFill>
                  <a:srgbClr val="0F4761"/>
                </a:solidFill>
                <a:ea typeface="Times New Roman" panose="02020603050405020304" pitchFamily="18" charset="0"/>
                <a:cs typeface="Times New Roman" panose="02020603050405020304" pitchFamily="18" charset="0"/>
              </a:rPr>
              <a:t>Bureau of Criminal Apprehension (BCA) </a:t>
            </a:r>
          </a:p>
          <a:p>
            <a:pPr indent="0">
              <a:spcBef>
                <a:spcPts val="0"/>
              </a:spcBef>
              <a:spcAft>
                <a:spcPts val="0"/>
              </a:spcAft>
            </a:pPr>
            <a:r>
              <a:rPr lang="en-US" sz="2800" kern="100" dirty="0">
                <a:solidFill>
                  <a:srgbClr val="0F4761"/>
                </a:solidFill>
                <a:ea typeface="Times New Roman" panose="02020603050405020304" pitchFamily="18" charset="0"/>
                <a:cs typeface="Times New Roman" panose="02020603050405020304" pitchFamily="18" charset="0"/>
              </a:rPr>
              <a:t>Minnesota Department of Revenue (DOR)</a:t>
            </a:r>
          </a:p>
          <a:p>
            <a:pPr marL="0" marR="0">
              <a:lnSpc>
                <a:spcPct val="115000"/>
              </a:lnSpc>
              <a:spcBef>
                <a:spcPts val="800"/>
              </a:spcBef>
              <a:spcAft>
                <a:spcPts val="400"/>
              </a:spcAft>
              <a:buNone/>
            </a:pPr>
            <a:endParaRPr lang="en-US" sz="2800" b="1" kern="100" dirty="0">
              <a:solidFill>
                <a:srgbClr val="0F4761"/>
              </a:solidFill>
              <a:ea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5BF63AC5-BBFA-FF8C-B848-7532F020023B}"/>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7201581" y="3791123"/>
            <a:ext cx="4153991" cy="2130252"/>
          </a:xfrm>
          <a:prstGeom prst="rect">
            <a:avLst/>
          </a:prstGeom>
        </p:spPr>
      </p:pic>
    </p:spTree>
    <p:custDataLst>
      <p:tags r:id="rId1"/>
    </p:custDataLst>
    <p:extLst>
      <p:ext uri="{BB962C8B-B14F-4D97-AF65-F5344CB8AC3E}">
        <p14:creationId xmlns:p14="http://schemas.microsoft.com/office/powerpoint/2010/main" val="681101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5F554E-CCEB-4F2A-D454-DE3C2DB5B3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3D6ACA-F7C9-A043-FDF7-B45C769721BC}"/>
              </a:ext>
            </a:extLst>
          </p:cNvPr>
          <p:cNvSpPr>
            <a:spLocks noGrp="1"/>
          </p:cNvSpPr>
          <p:nvPr>
            <p:ph type="title"/>
          </p:nvPr>
        </p:nvSpPr>
        <p:spPr/>
        <p:txBody>
          <a:bodyPr>
            <a:noAutofit/>
          </a:bodyPr>
          <a:lstStyle/>
          <a:p>
            <a:pPr algn="l"/>
            <a:r>
              <a:rPr lang="en-US" sz="4400"/>
              <a:t>Whistleblower Protections </a:t>
            </a:r>
            <a:endParaRPr lang="en-US" sz="4400" dirty="0"/>
          </a:p>
        </p:txBody>
      </p:sp>
      <p:sp>
        <p:nvSpPr>
          <p:cNvPr id="4" name="Content Placeholder 3">
            <a:extLst>
              <a:ext uri="{FF2B5EF4-FFF2-40B4-BE49-F238E27FC236}">
                <a16:creationId xmlns:a16="http://schemas.microsoft.com/office/drawing/2014/main" id="{BE1AA528-FD11-F1B0-9EFC-A08154B11F73}"/>
              </a:ext>
            </a:extLst>
          </p:cNvPr>
          <p:cNvSpPr>
            <a:spLocks noGrp="1"/>
          </p:cNvSpPr>
          <p:nvPr>
            <p:ph sz="half" idx="1"/>
          </p:nvPr>
        </p:nvSpPr>
        <p:spPr>
          <a:xfrm>
            <a:off x="337457" y="1594624"/>
            <a:ext cx="4883129" cy="4582339"/>
          </a:xfrm>
        </p:spPr>
        <p:txBody>
          <a:bodyPr>
            <a:noAutofit/>
          </a:bodyPr>
          <a:lstStyle/>
          <a:p>
            <a:pPr marL="342900" marR="0" lvl="0" indent="-342900">
              <a:lnSpc>
                <a:spcPct val="115000"/>
              </a:lnSpc>
              <a:buFont typeface="Symbol" panose="05050102010706020507" pitchFamily="18" charset="2"/>
              <a:buChar char=""/>
            </a:pPr>
            <a:r>
              <a:rPr lang="en-US" sz="2800" kern="100" dirty="0">
                <a:ea typeface="Aptos" panose="020B0004020202020204" pitchFamily="34" charset="0"/>
                <a:cs typeface="Times New Roman" panose="02020603050405020304" pitchFamily="18" charset="0"/>
              </a:rPr>
              <a:t>Whistleblower protections apply to good faith reporting</a:t>
            </a:r>
          </a:p>
          <a:p>
            <a:pPr marL="342900" marR="0" lvl="0" indent="-342900">
              <a:lnSpc>
                <a:spcPct val="115000"/>
              </a:lnSpc>
              <a:buFont typeface="Symbol" panose="05050102010706020507" pitchFamily="18" charset="2"/>
              <a:buChar char=""/>
            </a:pPr>
            <a:r>
              <a:rPr lang="en-US" sz="2800" kern="100" dirty="0">
                <a:ea typeface="Aptos" panose="020B0004020202020204" pitchFamily="34" charset="0"/>
                <a:cs typeface="Times New Roman" panose="02020603050405020304" pitchFamily="18" charset="0"/>
              </a:rPr>
              <a:t>You cannot be retaliated against for reporting suspected fraud</a:t>
            </a:r>
          </a:p>
          <a:p>
            <a:pPr marL="342900" marR="0" lvl="0" indent="-342900">
              <a:lnSpc>
                <a:spcPct val="115000"/>
              </a:lnSpc>
              <a:spcAft>
                <a:spcPts val="800"/>
              </a:spcAft>
              <a:buFont typeface="Symbol" panose="05050102010706020507" pitchFamily="18" charset="2"/>
              <a:buChar char=""/>
            </a:pPr>
            <a:r>
              <a:rPr lang="en-US" sz="2800" kern="100" dirty="0">
                <a:ea typeface="Aptos" panose="020B0004020202020204" pitchFamily="34" charset="0"/>
                <a:cs typeface="Times New Roman" panose="02020603050405020304" pitchFamily="18" charset="0"/>
              </a:rPr>
              <a:t>Your identity will be protected to the extent possible under the law</a:t>
            </a:r>
            <a:endParaRPr lang="en-US" sz="2800" b="1" kern="100" dirty="0">
              <a:solidFill>
                <a:srgbClr val="0F4761"/>
              </a:solidFill>
              <a:effectLst/>
              <a:highlight>
                <a:srgbClr val="FFFF00"/>
              </a:highlight>
              <a:ea typeface="Times New Roman" panose="02020603050405020304" pitchFamily="18" charset="0"/>
              <a:cs typeface="Times New Roman" panose="02020603050405020304" pitchFamily="18" charset="0"/>
            </a:endParaRPr>
          </a:p>
        </p:txBody>
      </p:sp>
      <p:pic>
        <p:nvPicPr>
          <p:cNvPr id="5" name="Picture 4" descr="A whistle hanging from a lanyard.">
            <a:extLst>
              <a:ext uri="{FF2B5EF4-FFF2-40B4-BE49-F238E27FC236}">
                <a16:creationId xmlns:a16="http://schemas.microsoft.com/office/drawing/2014/main" id="{C5E6622C-693A-8792-9761-B651105E570A}"/>
              </a:ext>
              <a:ext uri="{C183D7F6-B498-43B3-948B-1728B52AA6E4}">
                <adec:decorative xmlns:adec="http://schemas.microsoft.com/office/drawing/2017/decorative" val="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85120" y="1796495"/>
            <a:ext cx="6269423" cy="4178595"/>
          </a:xfrm>
          <a:prstGeom prst="rect">
            <a:avLst/>
          </a:prstGeom>
        </p:spPr>
      </p:pic>
      <p:sp>
        <p:nvSpPr>
          <p:cNvPr id="7" name="Slide Number Placeholder 6">
            <a:extLst>
              <a:ext uri="{FF2B5EF4-FFF2-40B4-BE49-F238E27FC236}">
                <a16:creationId xmlns:a16="http://schemas.microsoft.com/office/drawing/2014/main" id="{3E178E77-DEFA-6D29-8A1D-C2DD2386EF09}"/>
              </a:ext>
            </a:extLst>
          </p:cNvPr>
          <p:cNvSpPr>
            <a:spLocks noGrp="1"/>
          </p:cNvSpPr>
          <p:nvPr>
            <p:ph type="sldNum" sz="quarter" idx="12"/>
          </p:nvPr>
        </p:nvSpPr>
        <p:spPr>
          <a:xfrm>
            <a:off x="10211172" y="6356350"/>
            <a:ext cx="1462668"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custDataLst>
      <p:tags r:id="rId1"/>
    </p:custDataLst>
    <p:extLst>
      <p:ext uri="{BB962C8B-B14F-4D97-AF65-F5344CB8AC3E}">
        <p14:creationId xmlns:p14="http://schemas.microsoft.com/office/powerpoint/2010/main" val="15077942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655D04-231F-E7C7-160A-01077C5F95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D76C455-E8C7-0B84-AB3F-8F14ED310225}"/>
              </a:ext>
            </a:extLst>
          </p:cNvPr>
          <p:cNvSpPr>
            <a:spLocks noGrp="1"/>
          </p:cNvSpPr>
          <p:nvPr>
            <p:ph type="title"/>
          </p:nvPr>
        </p:nvSpPr>
        <p:spPr/>
        <p:txBody>
          <a:bodyPr>
            <a:normAutofit/>
          </a:bodyPr>
          <a:lstStyle/>
          <a:p>
            <a:pPr algn="l"/>
            <a:r>
              <a:rPr lang="en-US" sz="4400" dirty="0"/>
              <a:t>Grant Fraud Awareness – Key Takeaways</a:t>
            </a:r>
          </a:p>
        </p:txBody>
      </p:sp>
      <p:sp>
        <p:nvSpPr>
          <p:cNvPr id="7" name="Slide Number Placeholder 6">
            <a:extLst>
              <a:ext uri="{FF2B5EF4-FFF2-40B4-BE49-F238E27FC236}">
                <a16:creationId xmlns:a16="http://schemas.microsoft.com/office/drawing/2014/main" id="{D36D7A63-AA16-34C7-B418-9DBE3B0011D3}"/>
              </a:ext>
            </a:extLst>
          </p:cNvPr>
          <p:cNvSpPr>
            <a:spLocks noGrp="1"/>
          </p:cNvSpPr>
          <p:nvPr>
            <p:ph type="sldNum" sz="quarter" idx="12"/>
          </p:nvPr>
        </p:nvSpPr>
        <p:spPr>
          <a:xfrm>
            <a:off x="10211172" y="6356350"/>
            <a:ext cx="1462668"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4" name="Content Placeholder 3">
            <a:extLst>
              <a:ext uri="{FF2B5EF4-FFF2-40B4-BE49-F238E27FC236}">
                <a16:creationId xmlns:a16="http://schemas.microsoft.com/office/drawing/2014/main" id="{7D481E1D-0203-83AB-30C4-425D9BA55BF2}"/>
              </a:ext>
            </a:extLst>
          </p:cNvPr>
          <p:cNvSpPr>
            <a:spLocks noGrp="1"/>
          </p:cNvSpPr>
          <p:nvPr>
            <p:ph sz="half" idx="1"/>
          </p:nvPr>
        </p:nvSpPr>
        <p:spPr>
          <a:xfrm>
            <a:off x="4713515" y="1499190"/>
            <a:ext cx="6854708" cy="4857159"/>
          </a:xfrm>
        </p:spPr>
        <p:txBody>
          <a:bodyPr>
            <a:noAutofit/>
          </a:bodyPr>
          <a:lstStyle/>
          <a:p>
            <a:pPr marL="0" indent="0">
              <a:buNone/>
            </a:pPr>
            <a:r>
              <a:rPr lang="en-US" sz="2800" dirty="0"/>
              <a:t>Fraud involves obtaining something of value through willful misrepresentation</a:t>
            </a:r>
          </a:p>
          <a:p>
            <a:pPr marL="0" indent="0">
              <a:buNone/>
            </a:pPr>
            <a:r>
              <a:rPr lang="en-US" sz="2800" dirty="0"/>
              <a:t>Grant fraud diverts resources from the community</a:t>
            </a:r>
          </a:p>
          <a:p>
            <a:pPr marL="0" indent="0">
              <a:buNone/>
            </a:pPr>
            <a:r>
              <a:rPr lang="en-US" sz="2800" dirty="0"/>
              <a:t>Your agency’s oversight is critical to ensuring grant funds have intended public impact</a:t>
            </a:r>
          </a:p>
          <a:p>
            <a:pPr marL="0" indent="0">
              <a:buNone/>
            </a:pPr>
            <a:r>
              <a:rPr lang="en-US" sz="2800" dirty="0"/>
              <a:t>Our role is not to prove fraud, but rather to recognize potential indicators, gather objective facts within our role, and report the concerns through the appropriate process</a:t>
            </a:r>
          </a:p>
        </p:txBody>
      </p:sp>
      <p:pic>
        <p:nvPicPr>
          <p:cNvPr id="5" name="Picture 4">
            <a:extLst>
              <a:ext uri="{FF2B5EF4-FFF2-40B4-BE49-F238E27FC236}">
                <a16:creationId xmlns:a16="http://schemas.microsoft.com/office/drawing/2014/main" id="{819DA872-786E-94AE-0B1B-393503DFCB0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0965" y="2531435"/>
            <a:ext cx="4186933" cy="2792668"/>
          </a:xfrm>
          <a:prstGeom prst="rect">
            <a:avLst/>
          </a:prstGeom>
        </p:spPr>
      </p:pic>
    </p:spTree>
    <p:custDataLst>
      <p:tags r:id="rId1"/>
    </p:custDataLst>
    <p:extLst>
      <p:ext uri="{BB962C8B-B14F-4D97-AF65-F5344CB8AC3E}">
        <p14:creationId xmlns:p14="http://schemas.microsoft.com/office/powerpoint/2010/main" val="35649092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757A2D-3F65-6E5B-06AD-06D701DE35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BA7E90-F9A2-AFA5-2B07-5FD015126D8E}"/>
              </a:ext>
            </a:extLst>
          </p:cNvPr>
          <p:cNvSpPr>
            <a:spLocks noGrp="1"/>
          </p:cNvSpPr>
          <p:nvPr>
            <p:ph type="title"/>
          </p:nvPr>
        </p:nvSpPr>
        <p:spPr/>
        <p:txBody>
          <a:bodyPr>
            <a:normAutofit/>
          </a:bodyPr>
          <a:lstStyle/>
          <a:p>
            <a:pPr algn="l"/>
            <a:r>
              <a:rPr lang="en-US" sz="4400" dirty="0"/>
              <a:t>Q&amp;A – Part 1</a:t>
            </a:r>
          </a:p>
        </p:txBody>
      </p:sp>
      <p:sp>
        <p:nvSpPr>
          <p:cNvPr id="7" name="Slide Number Placeholder 6">
            <a:extLst>
              <a:ext uri="{FF2B5EF4-FFF2-40B4-BE49-F238E27FC236}">
                <a16:creationId xmlns:a16="http://schemas.microsoft.com/office/drawing/2014/main" id="{2465D4FB-AE06-BD51-47CC-28D717F73A25}"/>
              </a:ext>
            </a:extLst>
          </p:cNvPr>
          <p:cNvSpPr>
            <a:spLocks noGrp="1"/>
          </p:cNvSpPr>
          <p:nvPr>
            <p:ph type="sldNum" sz="quarter" idx="12"/>
          </p:nvPr>
        </p:nvSpPr>
        <p:spPr>
          <a:xfrm>
            <a:off x="10211172" y="6356350"/>
            <a:ext cx="1462668" cy="365125"/>
          </a:xfrm>
        </p:spPr>
        <p:txBody>
          <a:bodyPr/>
          <a:lstStyle/>
          <a:p>
            <a:fld id="{48F63A3B-78C7-47BE-AE5E-E10140E04643}" type="slidenum">
              <a:rPr lang="en-US" smtClean="0"/>
              <a:t>26</a:t>
            </a:fld>
            <a:endParaRPr lang="en-US" dirty="0"/>
          </a:p>
        </p:txBody>
      </p:sp>
    </p:spTree>
    <p:extLst>
      <p:ext uri="{BB962C8B-B14F-4D97-AF65-F5344CB8AC3E}">
        <p14:creationId xmlns:p14="http://schemas.microsoft.com/office/powerpoint/2010/main" val="20978626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3A24C3-5FCF-83A8-CCD6-AEA0CBDD9C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2C90AF-4293-4AD4-66CF-E73D4520A57A}"/>
              </a:ext>
            </a:extLst>
          </p:cNvPr>
          <p:cNvSpPr>
            <a:spLocks noGrp="1"/>
          </p:cNvSpPr>
          <p:nvPr>
            <p:ph type="title"/>
          </p:nvPr>
        </p:nvSpPr>
        <p:spPr/>
        <p:txBody>
          <a:bodyPr>
            <a:normAutofit/>
          </a:bodyPr>
          <a:lstStyle/>
          <a:p>
            <a:r>
              <a:rPr lang="en-US" sz="4400" dirty="0"/>
              <a:t>Waste, Fraud &amp; Abuse / EAP</a:t>
            </a:r>
          </a:p>
        </p:txBody>
      </p:sp>
      <p:sp>
        <p:nvSpPr>
          <p:cNvPr id="7" name="Slide Number Placeholder 6">
            <a:extLst>
              <a:ext uri="{FF2B5EF4-FFF2-40B4-BE49-F238E27FC236}">
                <a16:creationId xmlns:a16="http://schemas.microsoft.com/office/drawing/2014/main" id="{9F642DFC-3FFB-A107-AB3F-13B2A4DF7D6E}"/>
              </a:ext>
            </a:extLst>
          </p:cNvPr>
          <p:cNvSpPr>
            <a:spLocks noGrp="1"/>
          </p:cNvSpPr>
          <p:nvPr>
            <p:ph type="sldNum" sz="quarter" idx="12"/>
          </p:nvPr>
        </p:nvSpPr>
        <p:spPr>
          <a:xfrm>
            <a:off x="10211172" y="6356350"/>
            <a:ext cx="1462668" cy="365125"/>
          </a:xfrm>
        </p:spPr>
        <p:txBody>
          <a:bodyPr/>
          <a:lstStyle/>
          <a:p>
            <a:fld id="{48F63A3B-78C7-47BE-AE5E-E10140E04643}" type="slidenum">
              <a:rPr lang="en-US" smtClean="0"/>
              <a:t>27</a:t>
            </a:fld>
            <a:endParaRPr lang="en-US" dirty="0"/>
          </a:p>
        </p:txBody>
      </p:sp>
      <p:sp>
        <p:nvSpPr>
          <p:cNvPr id="3" name="Content Placeholder 2">
            <a:extLst>
              <a:ext uri="{FF2B5EF4-FFF2-40B4-BE49-F238E27FC236}">
                <a16:creationId xmlns:a16="http://schemas.microsoft.com/office/drawing/2014/main" id="{A5D0B598-F342-535A-442A-D6867E633414}"/>
              </a:ext>
            </a:extLst>
          </p:cNvPr>
          <p:cNvSpPr>
            <a:spLocks noGrp="1"/>
          </p:cNvSpPr>
          <p:nvPr>
            <p:ph sz="half" idx="1"/>
          </p:nvPr>
        </p:nvSpPr>
        <p:spPr>
          <a:xfrm>
            <a:off x="838199" y="1594624"/>
            <a:ext cx="10835641" cy="4582339"/>
          </a:xfrm>
        </p:spPr>
        <p:txBody>
          <a:bodyPr>
            <a:noAutofit/>
          </a:bodyPr>
          <a:lstStyle/>
          <a:p>
            <a:pPr marL="0" indent="0">
              <a:spcBef>
                <a:spcPts val="0"/>
              </a:spcBef>
              <a:spcAft>
                <a:spcPts val="0"/>
              </a:spcAft>
              <a:buNone/>
            </a:pPr>
            <a:r>
              <a:rPr lang="en-US" sz="3600" b="1" dirty="0">
                <a:ea typeface="Calibri" panose="020F0502020204030204" pitchFamily="34" charset="0"/>
                <a:cs typeface="Times New Roman" panose="02020603050405020304" pitchFamily="18" charset="0"/>
              </a:rPr>
              <a:t>S.Melaine Schwahn-Doyle</a:t>
            </a:r>
          </a:p>
        </p:txBody>
      </p:sp>
    </p:spTree>
    <p:extLst>
      <p:ext uri="{BB962C8B-B14F-4D97-AF65-F5344CB8AC3E}">
        <p14:creationId xmlns:p14="http://schemas.microsoft.com/office/powerpoint/2010/main" val="11154731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75F29E-601F-8DEC-F00E-3301781208CC}"/>
              </a:ext>
            </a:extLst>
          </p:cNvPr>
          <p:cNvSpPr>
            <a:spLocks noGrp="1"/>
          </p:cNvSpPr>
          <p:nvPr>
            <p:ph type="ctrTitle"/>
          </p:nvPr>
        </p:nvSpPr>
        <p:spPr/>
        <p:txBody>
          <a:bodyPr>
            <a:normAutofit/>
          </a:bodyPr>
          <a:lstStyle/>
          <a:p>
            <a:r>
              <a:rPr lang="en-US" sz="4800" dirty="0"/>
              <a:t>Fraud in EAP</a:t>
            </a:r>
          </a:p>
        </p:txBody>
      </p:sp>
      <p:sp>
        <p:nvSpPr>
          <p:cNvPr id="5" name="Slide Number Placeholder 4">
            <a:extLst>
              <a:ext uri="{FF2B5EF4-FFF2-40B4-BE49-F238E27FC236}">
                <a16:creationId xmlns:a16="http://schemas.microsoft.com/office/drawing/2014/main" id="{1EB14293-024B-BCBF-4356-7BCF434A7FE4}"/>
              </a:ext>
            </a:extLst>
          </p:cNvPr>
          <p:cNvSpPr>
            <a:spLocks noGrp="1"/>
          </p:cNvSpPr>
          <p:nvPr>
            <p:ph type="sldNum" sz="quarter" idx="16"/>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42532338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4400" dirty="0">
                <a:ea typeface="Calibri" panose="020F0502020204030204" pitchFamily="34" charset="0"/>
                <a:cs typeface="Times New Roman" panose="02020603050405020304" pitchFamily="18" charset="0"/>
              </a:rPr>
              <a:t>What is Fraud (with an EAP slant)</a:t>
            </a:r>
            <a:endParaRPr lang="en-US" sz="4400" dirty="0"/>
          </a:p>
        </p:txBody>
      </p:sp>
      <p:sp>
        <p:nvSpPr>
          <p:cNvPr id="3" name="Content Placeholder 2"/>
          <p:cNvSpPr>
            <a:spLocks noGrp="1"/>
          </p:cNvSpPr>
          <p:nvPr>
            <p:ph sz="half" idx="1"/>
          </p:nvPr>
        </p:nvSpPr>
        <p:spPr>
          <a:xfrm>
            <a:off x="498841" y="1495017"/>
            <a:ext cx="11599373" cy="4582339"/>
          </a:xfrm>
        </p:spPr>
        <p:txBody>
          <a:bodyPr>
            <a:noAutofit/>
          </a:bodyPr>
          <a:lstStyle/>
          <a:p>
            <a:pPr marL="287338" indent="-287338">
              <a:spcBef>
                <a:spcPts val="600"/>
              </a:spcBef>
              <a:spcAft>
                <a:spcPts val="600"/>
              </a:spcAft>
            </a:pPr>
            <a:r>
              <a:rPr lang="en-US" sz="3600" dirty="0"/>
              <a:t>EAP fraud has three characteristics defined in Ch 10 pp 2-3</a:t>
            </a:r>
          </a:p>
          <a:p>
            <a:pPr marL="971550" lvl="1" indent="-514350">
              <a:spcBef>
                <a:spcPts val="600"/>
              </a:spcBef>
              <a:spcAft>
                <a:spcPts val="600"/>
              </a:spcAft>
              <a:buFont typeface="+mj-lt"/>
              <a:buAutoNum type="arabicPeriod"/>
            </a:pPr>
            <a:r>
              <a:rPr lang="en-US" sz="3000" dirty="0"/>
              <a:t>Suspected or intentional deception</a:t>
            </a:r>
          </a:p>
          <a:p>
            <a:pPr marL="971550" lvl="1" indent="-514350">
              <a:spcBef>
                <a:spcPts val="600"/>
              </a:spcBef>
              <a:spcAft>
                <a:spcPts val="600"/>
              </a:spcAft>
              <a:buFont typeface="+mj-lt"/>
              <a:buAutoNum type="arabicPeriod"/>
            </a:pPr>
            <a:r>
              <a:rPr lang="en-US" sz="3000" dirty="0"/>
              <a:t>A false statement or omission, concealment, or misrepresentation of info </a:t>
            </a:r>
          </a:p>
          <a:p>
            <a:pPr marL="971550" lvl="1" indent="-514350">
              <a:spcBef>
                <a:spcPts val="600"/>
              </a:spcBef>
              <a:spcAft>
                <a:spcPts val="600"/>
              </a:spcAft>
              <a:buFont typeface="+mj-lt"/>
              <a:buAutoNum type="arabicPeriod"/>
            </a:pPr>
            <a:r>
              <a:rPr lang="en-US" sz="3000" dirty="0"/>
              <a:t>Done to obtain something for personal or business gain, to assist or harm others, and/or misuse of program funds</a:t>
            </a:r>
          </a:p>
          <a:p>
            <a:pPr marL="971550" lvl="1" indent="-514350">
              <a:spcBef>
                <a:spcPts val="600"/>
              </a:spcBef>
              <a:spcAft>
                <a:spcPts val="600"/>
              </a:spcAft>
              <a:buFont typeface="+mj-lt"/>
              <a:buAutoNum type="arabicPeriod"/>
            </a:pPr>
            <a:endParaRPr lang="en-US" sz="2800" dirty="0"/>
          </a:p>
          <a:p>
            <a:pPr lvl="1">
              <a:spcBef>
                <a:spcPts val="600"/>
              </a:spcBef>
              <a:spcAft>
                <a:spcPts val="600"/>
              </a:spcAft>
            </a:pPr>
            <a:endParaRPr lang="en-US" sz="2800" dirty="0"/>
          </a:p>
          <a:p>
            <a:pPr marL="457200" lvl="1" indent="0">
              <a:spcBef>
                <a:spcPts val="600"/>
              </a:spcBef>
              <a:spcAft>
                <a:spcPts val="600"/>
              </a:spcAft>
              <a:buNone/>
            </a:pPr>
            <a:r>
              <a:rPr lang="en-US" sz="2800" dirty="0"/>
              <a:t> </a:t>
            </a:r>
          </a:p>
        </p:txBody>
      </p:sp>
      <p:sp>
        <p:nvSpPr>
          <p:cNvPr id="7" name="Slide Number Placeholder 6"/>
          <p:cNvSpPr>
            <a:spLocks noGrp="1"/>
          </p:cNvSpPr>
          <p:nvPr>
            <p:ph type="sldNum" sz="quarter" idx="12"/>
          </p:nvPr>
        </p:nvSpPr>
        <p:spPr>
          <a:xfrm>
            <a:off x="10211172" y="6356350"/>
            <a:ext cx="1462668"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492249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4400" dirty="0"/>
              <a:t>Grant Fraud Awareness – Topics</a:t>
            </a:r>
          </a:p>
        </p:txBody>
      </p:sp>
      <p:sp>
        <p:nvSpPr>
          <p:cNvPr id="3" name="Content Placeholder 2"/>
          <p:cNvSpPr>
            <a:spLocks noGrp="1"/>
          </p:cNvSpPr>
          <p:nvPr>
            <p:ph sz="half" idx="1"/>
          </p:nvPr>
        </p:nvSpPr>
        <p:spPr>
          <a:xfrm>
            <a:off x="707565" y="1549654"/>
            <a:ext cx="7315206" cy="4916460"/>
          </a:xfrm>
        </p:spPr>
        <p:txBody>
          <a:bodyPr>
            <a:normAutofit/>
          </a:bodyPr>
          <a:lstStyle/>
          <a:p>
            <a:pPr marL="0" indent="0">
              <a:spcBef>
                <a:spcPts val="0"/>
              </a:spcBef>
              <a:spcAft>
                <a:spcPts val="0"/>
              </a:spcAft>
              <a:buNone/>
            </a:pPr>
            <a:r>
              <a:rPr lang="en-US" sz="3600" b="1" dirty="0">
                <a:ea typeface="Calibri" panose="020F0502020204030204" pitchFamily="34" charset="0"/>
                <a:cs typeface="Times New Roman" panose="02020603050405020304" pitchFamily="18" charset="0"/>
              </a:rPr>
              <a:t>Topics</a:t>
            </a:r>
          </a:p>
          <a:p>
            <a:pPr>
              <a:spcBef>
                <a:spcPts val="600"/>
              </a:spcBef>
              <a:spcAft>
                <a:spcPts val="0"/>
              </a:spcAft>
            </a:pPr>
            <a:r>
              <a:rPr lang="en-US" sz="3200" dirty="0"/>
              <a:t>Learning Objectives</a:t>
            </a:r>
          </a:p>
          <a:p>
            <a:pPr>
              <a:spcBef>
                <a:spcPts val="600"/>
              </a:spcBef>
              <a:spcAft>
                <a:spcPts val="0"/>
              </a:spcAft>
            </a:pPr>
            <a:r>
              <a:rPr lang="en-US" sz="3200" dirty="0"/>
              <a:t>Definitions</a:t>
            </a:r>
          </a:p>
          <a:p>
            <a:pPr>
              <a:spcBef>
                <a:spcPts val="600"/>
              </a:spcBef>
              <a:spcAft>
                <a:spcPts val="0"/>
              </a:spcAft>
            </a:pPr>
            <a:r>
              <a:rPr lang="en-US" sz="3200" dirty="0"/>
              <a:t>Fraud Risk Factors</a:t>
            </a:r>
          </a:p>
          <a:p>
            <a:pPr>
              <a:spcBef>
                <a:spcPts val="600"/>
              </a:spcBef>
              <a:spcAft>
                <a:spcPts val="0"/>
              </a:spcAft>
            </a:pPr>
            <a:r>
              <a:rPr lang="en-US" sz="3200" dirty="0"/>
              <a:t>Fraud Scheme Characteristics</a:t>
            </a:r>
          </a:p>
          <a:p>
            <a:pPr>
              <a:spcBef>
                <a:spcPts val="600"/>
              </a:spcBef>
              <a:spcAft>
                <a:spcPts val="0"/>
              </a:spcAft>
            </a:pPr>
            <a:r>
              <a:rPr lang="en-US" sz="3200" dirty="0"/>
              <a:t>Internal Control Activities</a:t>
            </a:r>
          </a:p>
          <a:p>
            <a:pPr>
              <a:spcBef>
                <a:spcPts val="600"/>
              </a:spcBef>
              <a:spcAft>
                <a:spcPts val="0"/>
              </a:spcAft>
            </a:pPr>
            <a:r>
              <a:rPr lang="en-US" sz="3200" dirty="0"/>
              <a:t>Agency Responsibilities and Reporting</a:t>
            </a:r>
          </a:p>
        </p:txBody>
      </p:sp>
      <p:sp>
        <p:nvSpPr>
          <p:cNvPr id="7" name="Slide Number Placeholder 6"/>
          <p:cNvSpPr>
            <a:spLocks noGrp="1"/>
          </p:cNvSpPr>
          <p:nvPr>
            <p:ph type="sldNum" sz="quarter" idx="12"/>
          </p:nvPr>
        </p:nvSpPr>
        <p:spPr>
          <a:xfrm>
            <a:off x="10211172" y="6356350"/>
            <a:ext cx="1462668"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pic>
        <p:nvPicPr>
          <p:cNvPr id="5" name="Picture 4">
            <a:extLst>
              <a:ext uri="{FF2B5EF4-FFF2-40B4-BE49-F238E27FC236}">
                <a16:creationId xmlns:a16="http://schemas.microsoft.com/office/drawing/2014/main" id="{5B700B41-3F7F-740D-6980-B9E54B67387B}"/>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7892890" y="1788839"/>
            <a:ext cx="2949281" cy="3280322"/>
          </a:xfrm>
          <a:prstGeom prst="rect">
            <a:avLst/>
          </a:prstGeom>
        </p:spPr>
      </p:pic>
    </p:spTree>
    <p:custDataLst>
      <p:tags r:id="rId1"/>
    </p:custDataLst>
    <p:extLst>
      <p:ext uri="{BB962C8B-B14F-4D97-AF65-F5344CB8AC3E}">
        <p14:creationId xmlns:p14="http://schemas.microsoft.com/office/powerpoint/2010/main" val="676053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4EE0E5-2F8D-1F03-1D3C-4823B49252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62C498-4C91-EA1C-D705-9B12DEE0A35F}"/>
              </a:ext>
            </a:extLst>
          </p:cNvPr>
          <p:cNvSpPr>
            <a:spLocks noGrp="1"/>
          </p:cNvSpPr>
          <p:nvPr>
            <p:ph type="title"/>
          </p:nvPr>
        </p:nvSpPr>
        <p:spPr/>
        <p:txBody>
          <a:bodyPr>
            <a:normAutofit/>
          </a:bodyPr>
          <a:lstStyle/>
          <a:p>
            <a:pPr algn="l"/>
            <a:r>
              <a:rPr lang="en-US" sz="4400" dirty="0"/>
              <a:t>Key Reminder when considering fraud</a:t>
            </a:r>
          </a:p>
        </p:txBody>
      </p:sp>
      <p:sp>
        <p:nvSpPr>
          <p:cNvPr id="3" name="Content Placeholder 2">
            <a:extLst>
              <a:ext uri="{FF2B5EF4-FFF2-40B4-BE49-F238E27FC236}">
                <a16:creationId xmlns:a16="http://schemas.microsoft.com/office/drawing/2014/main" id="{35F2945F-0C3B-0F7A-9CE8-48F8982E9529}"/>
              </a:ext>
            </a:extLst>
          </p:cNvPr>
          <p:cNvSpPr>
            <a:spLocks noGrp="1"/>
          </p:cNvSpPr>
          <p:nvPr>
            <p:ph sz="half" idx="1"/>
          </p:nvPr>
        </p:nvSpPr>
        <p:spPr>
          <a:xfrm>
            <a:off x="678179" y="1495017"/>
            <a:ext cx="10435297" cy="5226458"/>
          </a:xfrm>
        </p:spPr>
        <p:txBody>
          <a:bodyPr>
            <a:noAutofit/>
          </a:bodyPr>
          <a:lstStyle/>
          <a:p>
            <a:pPr marL="0" indent="0">
              <a:spcBef>
                <a:spcPts val="0"/>
              </a:spcBef>
              <a:spcAft>
                <a:spcPts val="0"/>
              </a:spcAft>
              <a:buNone/>
            </a:pPr>
            <a:r>
              <a:rPr lang="en-US" sz="3600" b="1" dirty="0">
                <a:ea typeface="Calibri" panose="020F0502020204030204" pitchFamily="34" charset="0"/>
                <a:cs typeface="Times New Roman" panose="02020603050405020304" pitchFamily="18" charset="0"/>
              </a:rPr>
              <a:t>People can make a mistake without committing fraud</a:t>
            </a:r>
            <a:endParaRPr lang="en-US" sz="3200" b="1" dirty="0">
              <a:ea typeface="Calibri" panose="020F0502020204030204" pitchFamily="34" charset="0"/>
              <a:cs typeface="Times New Roman" panose="02020603050405020304" pitchFamily="18" charset="0"/>
            </a:endParaRPr>
          </a:p>
          <a:p>
            <a:r>
              <a:rPr lang="en-US" sz="3200" dirty="0"/>
              <a:t>Not every error is fraud</a:t>
            </a:r>
          </a:p>
          <a:p>
            <a:pPr lvl="1"/>
            <a:r>
              <a:rPr lang="en-US" sz="2400" dirty="0"/>
              <a:t>Ex. A person does not complete a field on the app.  Could there be legitimate reasons for skipping or missing it?</a:t>
            </a:r>
          </a:p>
          <a:p>
            <a:r>
              <a:rPr lang="en-US" sz="3200" dirty="0"/>
              <a:t>Not every policy violation is fraud</a:t>
            </a:r>
          </a:p>
          <a:p>
            <a:pPr lvl="1"/>
            <a:r>
              <a:rPr lang="en-US" sz="2400" dirty="0"/>
              <a:t>Ex. A person syphons fuel from their residential LP tank to power their RV, go-kart, or minibike</a:t>
            </a:r>
          </a:p>
          <a:p>
            <a:r>
              <a:rPr lang="en-US" sz="3200" dirty="0"/>
              <a:t>Evidence, not suspicion alone, should guide your next steps</a:t>
            </a:r>
          </a:p>
        </p:txBody>
      </p:sp>
      <p:sp>
        <p:nvSpPr>
          <p:cNvPr id="7" name="Slide Number Placeholder 6">
            <a:extLst>
              <a:ext uri="{FF2B5EF4-FFF2-40B4-BE49-F238E27FC236}">
                <a16:creationId xmlns:a16="http://schemas.microsoft.com/office/drawing/2014/main" id="{E7400BF1-7A43-D2BB-ABBD-055BB4E1A7C9}"/>
              </a:ext>
            </a:extLst>
          </p:cNvPr>
          <p:cNvSpPr>
            <a:spLocks noGrp="1"/>
          </p:cNvSpPr>
          <p:nvPr>
            <p:ph type="sldNum" sz="quarter" idx="12"/>
          </p:nvPr>
        </p:nvSpPr>
        <p:spPr>
          <a:xfrm>
            <a:off x="10211172" y="6356350"/>
            <a:ext cx="1462668"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298452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000"/>
                                        <p:tgtEl>
                                          <p:spTgt spid="3">
                                            <p:txEl>
                                              <p:pRg st="2" end="2"/>
                                            </p:txEl>
                                          </p:spTgt>
                                        </p:tgtEl>
                                      </p:cBhvr>
                                    </p:animEffect>
                                    <p:anim calcmode="lin" valueType="num">
                                      <p:cBhvr>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anim calcmode="lin" valueType="num">
                                      <p:cBhvr>
                                        <p:cTn id="2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1000"/>
                                        <p:tgtEl>
                                          <p:spTgt spid="3">
                                            <p:txEl>
                                              <p:pRg st="4" end="4"/>
                                            </p:txEl>
                                          </p:spTgt>
                                        </p:tgtEl>
                                      </p:cBhvr>
                                    </p:animEffect>
                                    <p:anim calcmode="lin" valueType="num">
                                      <p:cBhvr>
                                        <p:cTn id="2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Effect transition="in" filter="fade">
                                      <p:cBhvr>
                                        <p:cTn id="31" dur="1000"/>
                                        <p:tgtEl>
                                          <p:spTgt spid="3">
                                            <p:txEl>
                                              <p:pRg st="5" end="5"/>
                                            </p:txEl>
                                          </p:spTgt>
                                        </p:tgtEl>
                                      </p:cBhvr>
                                    </p:animEffect>
                                    <p:anim calcmode="lin" valueType="num">
                                      <p:cBhvr>
                                        <p:cTn id="32"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89085D-AAA9-5B08-286B-9306E6D8B3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178022-7CE9-C402-1656-5D3174DC1094}"/>
              </a:ext>
            </a:extLst>
          </p:cNvPr>
          <p:cNvSpPr>
            <a:spLocks noGrp="1"/>
          </p:cNvSpPr>
          <p:nvPr>
            <p:ph type="title"/>
          </p:nvPr>
        </p:nvSpPr>
        <p:spPr/>
        <p:txBody>
          <a:bodyPr>
            <a:normAutofit/>
          </a:bodyPr>
          <a:lstStyle/>
          <a:p>
            <a:pPr algn="l"/>
            <a:r>
              <a:rPr lang="en-US" sz="4400" dirty="0"/>
              <a:t>Comparing Fraud, Waste &amp; Abuse</a:t>
            </a:r>
          </a:p>
        </p:txBody>
      </p:sp>
      <p:sp>
        <p:nvSpPr>
          <p:cNvPr id="3" name="Content Placeholder 2">
            <a:extLst>
              <a:ext uri="{FF2B5EF4-FFF2-40B4-BE49-F238E27FC236}">
                <a16:creationId xmlns:a16="http://schemas.microsoft.com/office/drawing/2014/main" id="{6D94BDEB-42FD-8F35-3A03-24E08F485305}"/>
              </a:ext>
            </a:extLst>
          </p:cNvPr>
          <p:cNvSpPr>
            <a:spLocks noGrp="1"/>
          </p:cNvSpPr>
          <p:nvPr>
            <p:ph sz="half" idx="1"/>
          </p:nvPr>
        </p:nvSpPr>
        <p:spPr>
          <a:xfrm>
            <a:off x="678179" y="1495017"/>
            <a:ext cx="10835641" cy="5226458"/>
          </a:xfrm>
        </p:spPr>
        <p:txBody>
          <a:bodyPr>
            <a:noAutofit/>
          </a:bodyPr>
          <a:lstStyle/>
          <a:p>
            <a:pPr marL="0" indent="0">
              <a:buNone/>
            </a:pPr>
            <a:r>
              <a:rPr lang="en-US" sz="3600" dirty="0"/>
              <a:t>Fraud vs. Waste vs. Abuse</a:t>
            </a:r>
          </a:p>
          <a:p>
            <a:pPr marL="0" indent="0">
              <a:buNone/>
            </a:pPr>
            <a:endParaRPr lang="en-US" sz="3600" dirty="0"/>
          </a:p>
          <a:p>
            <a:pPr marL="0" indent="0">
              <a:buNone/>
            </a:pPr>
            <a:endParaRPr lang="en-US" sz="3600" dirty="0"/>
          </a:p>
          <a:p>
            <a:pPr marL="0" indent="0">
              <a:buNone/>
            </a:pPr>
            <a:endParaRPr lang="en-US" sz="3600" dirty="0"/>
          </a:p>
          <a:p>
            <a:pPr marL="0" indent="0">
              <a:buNone/>
            </a:pPr>
            <a:endParaRPr lang="en-US" sz="3600" dirty="0"/>
          </a:p>
          <a:p>
            <a:pPr marL="0" indent="0">
              <a:buNone/>
            </a:pPr>
            <a:r>
              <a:rPr lang="en-US" sz="3600" b="1" dirty="0">
                <a:solidFill>
                  <a:srgbClr val="C00000"/>
                </a:solidFill>
              </a:rPr>
              <a:t>***</a:t>
            </a:r>
            <a:r>
              <a:rPr lang="en-US" sz="3600" dirty="0"/>
              <a:t>Fraud requires intent; the others don’t</a:t>
            </a:r>
          </a:p>
        </p:txBody>
      </p:sp>
      <p:sp>
        <p:nvSpPr>
          <p:cNvPr id="7" name="Slide Number Placeholder 6">
            <a:extLst>
              <a:ext uri="{FF2B5EF4-FFF2-40B4-BE49-F238E27FC236}">
                <a16:creationId xmlns:a16="http://schemas.microsoft.com/office/drawing/2014/main" id="{9F877DF3-2D1C-7366-54F2-508B0732B155}"/>
              </a:ext>
            </a:extLst>
          </p:cNvPr>
          <p:cNvSpPr>
            <a:spLocks noGrp="1"/>
          </p:cNvSpPr>
          <p:nvPr>
            <p:ph type="sldNum" sz="quarter" idx="12"/>
          </p:nvPr>
        </p:nvSpPr>
        <p:spPr>
          <a:xfrm>
            <a:off x="10211172" y="6356350"/>
            <a:ext cx="1462668"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graphicFrame>
        <p:nvGraphicFramePr>
          <p:cNvPr id="6" name="Table 5">
            <a:extLst>
              <a:ext uri="{FF2B5EF4-FFF2-40B4-BE49-F238E27FC236}">
                <a16:creationId xmlns:a16="http://schemas.microsoft.com/office/drawing/2014/main" id="{7030ECDC-ECAA-07CD-3CA4-1B3B68B02F47}"/>
              </a:ext>
            </a:extLst>
          </p:cNvPr>
          <p:cNvGraphicFramePr>
            <a:graphicFrameLocks noGrp="1"/>
          </p:cNvGraphicFramePr>
          <p:nvPr>
            <p:extLst>
              <p:ext uri="{D42A27DB-BD31-4B8C-83A1-F6EECF244321}">
                <p14:modId xmlns:p14="http://schemas.microsoft.com/office/powerpoint/2010/main" val="1546449006"/>
              </p:ext>
            </p:extLst>
          </p:nvPr>
        </p:nvGraphicFramePr>
        <p:xfrm>
          <a:off x="911227" y="2392359"/>
          <a:ext cx="3345628" cy="2290953"/>
        </p:xfrm>
        <a:graphic>
          <a:graphicData uri="http://schemas.openxmlformats.org/drawingml/2006/table">
            <a:tbl>
              <a:tblPr firstRow="1" firstCol="1" bandRow="1">
                <a:tableStyleId>{5C22544A-7EE6-4342-B048-85BDC9FD1C3A}</a:tableStyleId>
              </a:tblPr>
              <a:tblGrid>
                <a:gridCol w="3345628">
                  <a:extLst>
                    <a:ext uri="{9D8B030D-6E8A-4147-A177-3AD203B41FA5}">
                      <a16:colId xmlns:a16="http://schemas.microsoft.com/office/drawing/2014/main" val="359917679"/>
                    </a:ext>
                  </a:extLst>
                </a:gridCol>
              </a:tblGrid>
              <a:tr h="374758">
                <a:tc>
                  <a:txBody>
                    <a:bodyPr/>
                    <a:lstStyle/>
                    <a:p>
                      <a:pPr marL="0" marR="0" algn="ctr">
                        <a:lnSpc>
                          <a:spcPct val="107000"/>
                        </a:lnSpc>
                        <a:spcAft>
                          <a:spcPts val="800"/>
                        </a:spcAft>
                        <a:buNone/>
                      </a:pPr>
                      <a:r>
                        <a:rPr lang="en-US" sz="2400" b="0" kern="0" dirty="0">
                          <a:effectLst/>
                        </a:rPr>
                        <a:t>Fraud</a:t>
                      </a:r>
                      <a:endParaRPr lang="en-US" sz="24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solidFill>
                      <a:srgbClr val="00AA48"/>
                    </a:solidFill>
                  </a:tcPr>
                </a:tc>
                <a:extLst>
                  <a:ext uri="{0D108BD9-81ED-4DB2-BD59-A6C34878D82A}">
                    <a16:rowId xmlns:a16="http://schemas.microsoft.com/office/drawing/2014/main" val="4027921837"/>
                  </a:ext>
                </a:extLst>
              </a:tr>
              <a:tr h="374758">
                <a:tc>
                  <a:txBody>
                    <a:bodyPr/>
                    <a:lstStyle/>
                    <a:p>
                      <a:pPr marL="0" marR="0">
                        <a:lnSpc>
                          <a:spcPct val="107000"/>
                        </a:lnSpc>
                        <a:spcAft>
                          <a:spcPts val="800"/>
                        </a:spcAft>
                        <a:buNone/>
                      </a:pPr>
                      <a:r>
                        <a:rPr lang="en-US" sz="2400" b="0" kern="0">
                          <a:effectLst/>
                        </a:rPr>
                        <a:t>Intentional deception</a:t>
                      </a:r>
                      <a:endParaRPr lang="en-US" sz="2400" b="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79389719"/>
                  </a:ext>
                </a:extLst>
              </a:tr>
              <a:tr h="374758">
                <a:tc>
                  <a:txBody>
                    <a:bodyPr/>
                    <a:lstStyle/>
                    <a:p>
                      <a:pPr marL="0" marR="0">
                        <a:lnSpc>
                          <a:spcPct val="107000"/>
                        </a:lnSpc>
                        <a:spcAft>
                          <a:spcPts val="800"/>
                        </a:spcAft>
                        <a:buNone/>
                      </a:pPr>
                      <a:r>
                        <a:rPr lang="en-US" sz="2400" b="0" kern="0" dirty="0">
                          <a:effectLst/>
                        </a:rPr>
                        <a:t>Requires intent</a:t>
                      </a:r>
                      <a:endParaRPr lang="en-US" sz="24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46099834"/>
                  </a:ext>
                </a:extLst>
              </a:tr>
              <a:tr h="665672">
                <a:tc>
                  <a:txBody>
                    <a:bodyPr/>
                    <a:lstStyle/>
                    <a:p>
                      <a:pPr marL="0" marR="0">
                        <a:lnSpc>
                          <a:spcPct val="107000"/>
                        </a:lnSpc>
                        <a:spcAft>
                          <a:spcPts val="800"/>
                        </a:spcAft>
                        <a:buNone/>
                      </a:pPr>
                      <a:r>
                        <a:rPr lang="en-US" sz="2400" b="0" kern="0" dirty="0">
                          <a:effectLst/>
                        </a:rPr>
                        <a:t>May involve false statements or </a:t>
                      </a:r>
                      <a:r>
                        <a:rPr lang="en-US" sz="2400" b="0" kern="0">
                          <a:effectLst/>
                        </a:rPr>
                        <a:t>concealment/omission</a:t>
                      </a:r>
                      <a:endParaRPr lang="en-US" sz="24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89169391"/>
                  </a:ext>
                </a:extLst>
              </a:tr>
            </a:tbl>
          </a:graphicData>
        </a:graphic>
      </p:graphicFrame>
      <p:graphicFrame>
        <p:nvGraphicFramePr>
          <p:cNvPr id="8" name="Table 7">
            <a:extLst>
              <a:ext uri="{FF2B5EF4-FFF2-40B4-BE49-F238E27FC236}">
                <a16:creationId xmlns:a16="http://schemas.microsoft.com/office/drawing/2014/main" id="{E2BAAE37-7AFC-E98F-0E3B-2B4C63582035}"/>
              </a:ext>
            </a:extLst>
          </p:cNvPr>
          <p:cNvGraphicFramePr>
            <a:graphicFrameLocks noGrp="1"/>
          </p:cNvGraphicFramePr>
          <p:nvPr/>
        </p:nvGraphicFramePr>
        <p:xfrm>
          <a:off x="4757690" y="2392359"/>
          <a:ext cx="2926155" cy="2514902"/>
        </p:xfrm>
        <a:graphic>
          <a:graphicData uri="http://schemas.openxmlformats.org/drawingml/2006/table">
            <a:tbl>
              <a:tblPr firstRow="1" firstCol="1" bandRow="1">
                <a:tableStyleId>{5C22544A-7EE6-4342-B048-85BDC9FD1C3A}</a:tableStyleId>
              </a:tblPr>
              <a:tblGrid>
                <a:gridCol w="2926155">
                  <a:extLst>
                    <a:ext uri="{9D8B030D-6E8A-4147-A177-3AD203B41FA5}">
                      <a16:colId xmlns:a16="http://schemas.microsoft.com/office/drawing/2014/main" val="2315228578"/>
                    </a:ext>
                  </a:extLst>
                </a:gridCol>
              </a:tblGrid>
              <a:tr h="460658">
                <a:tc>
                  <a:txBody>
                    <a:bodyPr/>
                    <a:lstStyle/>
                    <a:p>
                      <a:pPr marL="0" marR="0" algn="ctr">
                        <a:lnSpc>
                          <a:spcPct val="107000"/>
                        </a:lnSpc>
                        <a:spcAft>
                          <a:spcPts val="800"/>
                        </a:spcAft>
                        <a:buNone/>
                      </a:pPr>
                      <a:r>
                        <a:rPr lang="en-US" sz="2400" b="0" kern="0" dirty="0">
                          <a:effectLst/>
                        </a:rPr>
                        <a:t>Waste</a:t>
                      </a:r>
                      <a:endParaRPr lang="en-US" sz="24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solidFill>
                      <a:schemeClr val="accent6">
                        <a:lumMod val="60000"/>
                        <a:lumOff val="40000"/>
                      </a:schemeClr>
                    </a:solidFill>
                  </a:tcPr>
                </a:tc>
                <a:extLst>
                  <a:ext uri="{0D108BD9-81ED-4DB2-BD59-A6C34878D82A}">
                    <a16:rowId xmlns:a16="http://schemas.microsoft.com/office/drawing/2014/main" val="2902501663"/>
                  </a:ext>
                </a:extLst>
              </a:tr>
              <a:tr h="460658">
                <a:tc>
                  <a:txBody>
                    <a:bodyPr/>
                    <a:lstStyle/>
                    <a:p>
                      <a:pPr marL="0" marR="0">
                        <a:lnSpc>
                          <a:spcPct val="107000"/>
                        </a:lnSpc>
                        <a:spcAft>
                          <a:spcPts val="800"/>
                        </a:spcAft>
                        <a:buNone/>
                      </a:pPr>
                      <a:r>
                        <a:rPr lang="en-US" sz="2400" b="0" kern="0" dirty="0">
                          <a:effectLst/>
                        </a:rPr>
                        <a:t>Inefficient use of resources</a:t>
                      </a:r>
                      <a:endParaRPr lang="en-US" sz="24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88214715"/>
                  </a:ext>
                </a:extLst>
              </a:tr>
              <a:tr h="517416">
                <a:tc>
                  <a:txBody>
                    <a:bodyPr/>
                    <a:lstStyle/>
                    <a:p>
                      <a:pPr marL="0" marR="0">
                        <a:lnSpc>
                          <a:spcPct val="107000"/>
                        </a:lnSpc>
                        <a:spcAft>
                          <a:spcPts val="800"/>
                        </a:spcAft>
                        <a:buNone/>
                      </a:pPr>
                      <a:r>
                        <a:rPr lang="en-US" sz="2400" b="0" kern="0" dirty="0">
                          <a:effectLst/>
                        </a:rPr>
                        <a:t>Usually no intent</a:t>
                      </a:r>
                      <a:endParaRPr lang="en-US" sz="24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46689"/>
                  </a:ext>
                </a:extLst>
              </a:tr>
              <a:tr h="449319">
                <a:tc>
                  <a:txBody>
                    <a:bodyPr/>
                    <a:lstStyle/>
                    <a:p>
                      <a:pPr marL="0" marR="0">
                        <a:lnSpc>
                          <a:spcPct val="107000"/>
                        </a:lnSpc>
                        <a:spcAft>
                          <a:spcPts val="800"/>
                        </a:spcAft>
                        <a:buNone/>
                      </a:pPr>
                      <a:r>
                        <a:rPr lang="en-US" sz="2400" b="0" kern="0" dirty="0">
                          <a:effectLst/>
                        </a:rPr>
                        <a:t>Results in unnecessary costs</a:t>
                      </a:r>
                      <a:endParaRPr lang="en-US" sz="24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91779239"/>
                  </a:ext>
                </a:extLst>
              </a:tr>
            </a:tbl>
          </a:graphicData>
        </a:graphic>
      </p:graphicFrame>
      <p:graphicFrame>
        <p:nvGraphicFramePr>
          <p:cNvPr id="9" name="Table 8">
            <a:extLst>
              <a:ext uri="{FF2B5EF4-FFF2-40B4-BE49-F238E27FC236}">
                <a16:creationId xmlns:a16="http://schemas.microsoft.com/office/drawing/2014/main" id="{22C7A476-EF5C-21E2-31B7-EDEE639DEE5F}"/>
              </a:ext>
            </a:extLst>
          </p:cNvPr>
          <p:cNvGraphicFramePr>
            <a:graphicFrameLocks noGrp="1"/>
          </p:cNvGraphicFramePr>
          <p:nvPr/>
        </p:nvGraphicFramePr>
        <p:xfrm>
          <a:off x="8255018" y="2392359"/>
          <a:ext cx="3096093" cy="3073655"/>
        </p:xfrm>
        <a:graphic>
          <a:graphicData uri="http://schemas.openxmlformats.org/drawingml/2006/table">
            <a:tbl>
              <a:tblPr firstRow="1" firstCol="1" bandRow="1">
                <a:tableStyleId>{5C22544A-7EE6-4342-B048-85BDC9FD1C3A}</a:tableStyleId>
              </a:tblPr>
              <a:tblGrid>
                <a:gridCol w="3096093">
                  <a:extLst>
                    <a:ext uri="{9D8B030D-6E8A-4147-A177-3AD203B41FA5}">
                      <a16:colId xmlns:a16="http://schemas.microsoft.com/office/drawing/2014/main" val="4133676378"/>
                    </a:ext>
                  </a:extLst>
                </a:gridCol>
              </a:tblGrid>
              <a:tr h="303769">
                <a:tc>
                  <a:txBody>
                    <a:bodyPr/>
                    <a:lstStyle/>
                    <a:p>
                      <a:pPr marL="0" marR="0" algn="ctr">
                        <a:lnSpc>
                          <a:spcPct val="107000"/>
                        </a:lnSpc>
                        <a:spcAft>
                          <a:spcPts val="800"/>
                        </a:spcAft>
                        <a:buNone/>
                      </a:pPr>
                      <a:r>
                        <a:rPr lang="en-US" sz="2400" b="0" kern="0" dirty="0">
                          <a:effectLst/>
                        </a:rPr>
                        <a:t>Abuse</a:t>
                      </a:r>
                      <a:endParaRPr lang="en-US" sz="24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solidFill>
                      <a:schemeClr val="tx1">
                        <a:lumMod val="75000"/>
                        <a:lumOff val="25000"/>
                      </a:schemeClr>
                    </a:solidFill>
                  </a:tcPr>
                </a:tc>
                <a:extLst>
                  <a:ext uri="{0D108BD9-81ED-4DB2-BD59-A6C34878D82A}">
                    <a16:rowId xmlns:a16="http://schemas.microsoft.com/office/drawing/2014/main" val="1983951002"/>
                  </a:ext>
                </a:extLst>
              </a:tr>
              <a:tr h="633895">
                <a:tc>
                  <a:txBody>
                    <a:bodyPr/>
                    <a:lstStyle/>
                    <a:p>
                      <a:pPr marL="0" marR="0">
                        <a:lnSpc>
                          <a:spcPct val="107000"/>
                        </a:lnSpc>
                        <a:spcAft>
                          <a:spcPts val="800"/>
                        </a:spcAft>
                        <a:buNone/>
                      </a:pPr>
                      <a:r>
                        <a:rPr lang="en-US" sz="2400" b="0" kern="0">
                          <a:effectLst/>
                        </a:rPr>
                        <a:t>Improper actions inconsistent with policy</a:t>
                      </a:r>
                      <a:endParaRPr lang="en-US" sz="2400" b="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36439766"/>
                  </a:ext>
                </a:extLst>
              </a:tr>
              <a:tr h="311029">
                <a:tc>
                  <a:txBody>
                    <a:bodyPr/>
                    <a:lstStyle/>
                    <a:p>
                      <a:pPr marL="0" marR="0">
                        <a:lnSpc>
                          <a:spcPct val="107000"/>
                        </a:lnSpc>
                        <a:spcAft>
                          <a:spcPts val="800"/>
                        </a:spcAft>
                        <a:buNone/>
                      </a:pPr>
                      <a:r>
                        <a:rPr lang="en-US" sz="2400" b="0" kern="0" dirty="0">
                          <a:effectLst/>
                        </a:rPr>
                        <a:t>May or may not involve intent</a:t>
                      </a:r>
                      <a:endParaRPr lang="en-US" sz="24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22763991"/>
                  </a:ext>
                </a:extLst>
              </a:tr>
              <a:tr h="633895">
                <a:tc>
                  <a:txBody>
                    <a:bodyPr/>
                    <a:lstStyle/>
                    <a:p>
                      <a:pPr marL="0" marR="0">
                        <a:lnSpc>
                          <a:spcPct val="107000"/>
                        </a:lnSpc>
                        <a:spcAft>
                          <a:spcPts val="800"/>
                        </a:spcAft>
                        <a:buNone/>
                      </a:pPr>
                      <a:r>
                        <a:rPr lang="en-US" sz="2400" b="0" kern="0" dirty="0">
                          <a:effectLst/>
                        </a:rPr>
                        <a:t>Often involves misuse or inappropriate practices</a:t>
                      </a:r>
                      <a:endParaRPr lang="en-US" sz="24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75825128"/>
                  </a:ext>
                </a:extLst>
              </a:tr>
            </a:tbl>
          </a:graphicData>
        </a:graphic>
      </p:graphicFrame>
    </p:spTree>
    <p:extLst>
      <p:ext uri="{BB962C8B-B14F-4D97-AF65-F5344CB8AC3E}">
        <p14:creationId xmlns:p14="http://schemas.microsoft.com/office/powerpoint/2010/main" val="2973076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275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2000"/>
                                        <p:tgtEl>
                                          <p:spTgt spid="3">
                                            <p:txEl>
                                              <p:pRg st="5" end="5"/>
                                            </p:txEl>
                                          </p:spTgt>
                                        </p:tgtEl>
                                      </p:cBhvr>
                                    </p:animEffect>
                                    <p:anim calcmode="lin" valueType="num">
                                      <p:cBhvr>
                                        <p:cTn id="27" dur="2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8" dur="2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0D0188-D181-D0FF-2651-CE0C6DE0F4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F263A9E-43C5-D365-839A-C5354CB532B9}"/>
              </a:ext>
            </a:extLst>
          </p:cNvPr>
          <p:cNvSpPr>
            <a:spLocks noGrp="1"/>
          </p:cNvSpPr>
          <p:nvPr>
            <p:ph type="title"/>
          </p:nvPr>
        </p:nvSpPr>
        <p:spPr/>
        <p:txBody>
          <a:bodyPr>
            <a:normAutofit/>
          </a:bodyPr>
          <a:lstStyle/>
          <a:p>
            <a:pPr algn="l"/>
            <a:r>
              <a:rPr lang="en-US" sz="4400" dirty="0"/>
              <a:t>4 Reasons we are focusing on fraud, 1/4</a:t>
            </a:r>
          </a:p>
        </p:txBody>
      </p:sp>
      <p:sp>
        <p:nvSpPr>
          <p:cNvPr id="3" name="Content Placeholder 2">
            <a:extLst>
              <a:ext uri="{FF2B5EF4-FFF2-40B4-BE49-F238E27FC236}">
                <a16:creationId xmlns:a16="http://schemas.microsoft.com/office/drawing/2014/main" id="{DF92497F-CA8A-1CA8-9EC0-90926B97E9DC}"/>
              </a:ext>
            </a:extLst>
          </p:cNvPr>
          <p:cNvSpPr>
            <a:spLocks noGrp="1"/>
          </p:cNvSpPr>
          <p:nvPr>
            <p:ph sz="half" idx="1"/>
          </p:nvPr>
        </p:nvSpPr>
        <p:spPr>
          <a:xfrm>
            <a:off x="678179" y="1495017"/>
            <a:ext cx="10835641" cy="5226458"/>
          </a:xfrm>
        </p:spPr>
        <p:txBody>
          <a:bodyPr>
            <a:noAutofit/>
          </a:bodyPr>
          <a:lstStyle/>
          <a:p>
            <a:pPr marL="914400" lvl="1" indent="-457200">
              <a:buFont typeface="+mj-lt"/>
              <a:buAutoNum type="arabicPeriod"/>
            </a:pPr>
            <a:r>
              <a:rPr lang="en-US" sz="3200" dirty="0"/>
              <a:t>Fraud presents one of the greatest risks to EAP funds</a:t>
            </a:r>
          </a:p>
          <a:p>
            <a:pPr lvl="2"/>
            <a:r>
              <a:rPr lang="en-US" sz="2800" dirty="0"/>
              <a:t>Significant risk to program integrity</a:t>
            </a:r>
          </a:p>
          <a:p>
            <a:pPr lvl="2"/>
            <a:r>
              <a:rPr lang="en-US" sz="2800" dirty="0"/>
              <a:t>Involves intentional deception to obtain benefits that are not authorized</a:t>
            </a:r>
          </a:p>
          <a:p>
            <a:pPr lvl="2"/>
            <a:r>
              <a:rPr lang="en-US" sz="2800" dirty="0"/>
              <a:t>Reduces funds available for eligible HHs</a:t>
            </a:r>
          </a:p>
          <a:p>
            <a:pPr lvl="2"/>
            <a:r>
              <a:rPr lang="en-US" sz="2800" dirty="0"/>
              <a:t>Fraud, especially when control environments do not detect or adequately investigate it, can have long-lived negative impressions about EAP, the grantee (Commerce or State of MN, and the sub-grantee (SP agency))</a:t>
            </a:r>
          </a:p>
          <a:p>
            <a:pPr marL="457200" lvl="1" indent="0">
              <a:buNone/>
            </a:pPr>
            <a:endParaRPr lang="en-US" sz="2400" dirty="0"/>
          </a:p>
        </p:txBody>
      </p:sp>
      <p:sp>
        <p:nvSpPr>
          <p:cNvPr id="7" name="Slide Number Placeholder 6">
            <a:extLst>
              <a:ext uri="{FF2B5EF4-FFF2-40B4-BE49-F238E27FC236}">
                <a16:creationId xmlns:a16="http://schemas.microsoft.com/office/drawing/2014/main" id="{DAF51614-99B3-C766-13FD-74ED03BFF205}"/>
              </a:ext>
            </a:extLst>
          </p:cNvPr>
          <p:cNvSpPr>
            <a:spLocks noGrp="1"/>
          </p:cNvSpPr>
          <p:nvPr>
            <p:ph type="sldNum" sz="quarter" idx="12"/>
          </p:nvPr>
        </p:nvSpPr>
        <p:spPr>
          <a:xfrm>
            <a:off x="10211172" y="6356350"/>
            <a:ext cx="1462668"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512584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1000"/>
                                        <p:tgtEl>
                                          <p:spTgt spid="3">
                                            <p:txEl>
                                              <p:pRg st="1" end="1"/>
                                            </p:txEl>
                                          </p:spTgt>
                                        </p:tgtEl>
                                      </p:cBhvr>
                                    </p:animEffect>
                                    <p:anim calcmode="lin" valueType="num">
                                      <p:cBhvr>
                                        <p:cTn id="14"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1000"/>
                                        <p:tgtEl>
                                          <p:spTgt spid="3">
                                            <p:txEl>
                                              <p:pRg st="2" end="2"/>
                                            </p:txEl>
                                          </p:spTgt>
                                        </p:tgtEl>
                                      </p:cBhvr>
                                    </p:animEffect>
                                    <p:anim calcmode="lin" valueType="num">
                                      <p:cBhvr>
                                        <p:cTn id="21"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2"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1000"/>
                                        <p:tgtEl>
                                          <p:spTgt spid="3">
                                            <p:txEl>
                                              <p:pRg st="3" end="3"/>
                                            </p:txEl>
                                          </p:spTgt>
                                        </p:tgtEl>
                                      </p:cBhvr>
                                    </p:animEffect>
                                    <p:anim calcmode="lin" valueType="num">
                                      <p:cBhvr>
                                        <p:cTn id="2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fade">
                                      <p:cBhvr>
                                        <p:cTn id="34" dur="1000"/>
                                        <p:tgtEl>
                                          <p:spTgt spid="3">
                                            <p:txEl>
                                              <p:pRg st="4" end="4"/>
                                            </p:txEl>
                                          </p:spTgt>
                                        </p:tgtEl>
                                      </p:cBhvr>
                                    </p:animEffect>
                                    <p:anim calcmode="lin" valueType="num">
                                      <p:cBhvr>
                                        <p:cTn id="3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D6ED79-A4B2-CBF8-2BC7-59C2944422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AD3F93-142C-80AD-2770-FEDC72FB0A2C}"/>
              </a:ext>
            </a:extLst>
          </p:cNvPr>
          <p:cNvSpPr>
            <a:spLocks noGrp="1"/>
          </p:cNvSpPr>
          <p:nvPr>
            <p:ph type="title"/>
          </p:nvPr>
        </p:nvSpPr>
        <p:spPr/>
        <p:txBody>
          <a:bodyPr>
            <a:normAutofit/>
          </a:bodyPr>
          <a:lstStyle/>
          <a:p>
            <a:pPr algn="l"/>
            <a:r>
              <a:rPr lang="en-US" sz="4400" dirty="0"/>
              <a:t>4 Reasons we are focusing on fraud, 2/4</a:t>
            </a:r>
          </a:p>
        </p:txBody>
      </p:sp>
      <p:sp>
        <p:nvSpPr>
          <p:cNvPr id="3" name="Content Placeholder 2">
            <a:extLst>
              <a:ext uri="{FF2B5EF4-FFF2-40B4-BE49-F238E27FC236}">
                <a16:creationId xmlns:a16="http://schemas.microsoft.com/office/drawing/2014/main" id="{95AF4EDF-7C23-5655-331F-3CEE934D3FB3}"/>
              </a:ext>
            </a:extLst>
          </p:cNvPr>
          <p:cNvSpPr>
            <a:spLocks noGrp="1"/>
          </p:cNvSpPr>
          <p:nvPr>
            <p:ph sz="half" idx="1"/>
          </p:nvPr>
        </p:nvSpPr>
        <p:spPr>
          <a:xfrm>
            <a:off x="678179" y="1495017"/>
            <a:ext cx="10835641" cy="5226458"/>
          </a:xfrm>
        </p:spPr>
        <p:txBody>
          <a:bodyPr>
            <a:noAutofit/>
          </a:bodyPr>
          <a:lstStyle/>
          <a:p>
            <a:pPr marL="457200" lvl="1" indent="0">
              <a:buNone/>
            </a:pPr>
            <a:r>
              <a:rPr lang="en-US" sz="3600" dirty="0"/>
              <a:t>2. 	Fraud requires SP action</a:t>
            </a:r>
          </a:p>
          <a:p>
            <a:pPr lvl="2"/>
            <a:r>
              <a:rPr lang="en-US" sz="2800" dirty="0"/>
              <a:t>SPs are in the best position to notice unusual patterns, inconsistencies, or potential red flags during application processing or payments</a:t>
            </a:r>
          </a:p>
          <a:p>
            <a:pPr lvl="2"/>
            <a:r>
              <a:rPr lang="en-US" sz="2800" dirty="0"/>
              <a:t>The earlier the fraud is detected, the greater the likelihood it can be prevented or improper payments minimized</a:t>
            </a:r>
          </a:p>
        </p:txBody>
      </p:sp>
      <p:sp>
        <p:nvSpPr>
          <p:cNvPr id="7" name="Slide Number Placeholder 6">
            <a:extLst>
              <a:ext uri="{FF2B5EF4-FFF2-40B4-BE49-F238E27FC236}">
                <a16:creationId xmlns:a16="http://schemas.microsoft.com/office/drawing/2014/main" id="{6F61809C-E1D7-35A2-BC3C-AB54C0EDF14D}"/>
              </a:ext>
            </a:extLst>
          </p:cNvPr>
          <p:cNvSpPr>
            <a:spLocks noGrp="1"/>
          </p:cNvSpPr>
          <p:nvPr>
            <p:ph type="sldNum" sz="quarter" idx="12"/>
          </p:nvPr>
        </p:nvSpPr>
        <p:spPr>
          <a:xfrm>
            <a:off x="10211172" y="6356350"/>
            <a:ext cx="1462668"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368502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1000"/>
                                        <p:tgtEl>
                                          <p:spTgt spid="3">
                                            <p:txEl>
                                              <p:pRg st="1" end="1"/>
                                            </p:txEl>
                                          </p:spTgt>
                                        </p:tgtEl>
                                      </p:cBhvr>
                                    </p:animEffect>
                                    <p:anim calcmode="lin" valueType="num">
                                      <p:cBhvr>
                                        <p:cTn id="14"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1000"/>
                                        <p:tgtEl>
                                          <p:spTgt spid="3">
                                            <p:txEl>
                                              <p:pRg st="2" end="2"/>
                                            </p:txEl>
                                          </p:spTgt>
                                        </p:tgtEl>
                                      </p:cBhvr>
                                    </p:animEffect>
                                    <p:anim calcmode="lin" valueType="num">
                                      <p:cBhvr>
                                        <p:cTn id="21"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2"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55C6B8-5D29-B955-B1CB-1BD4C14B9E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7037BE-33A7-4E07-53B3-D27592F52F6F}"/>
              </a:ext>
            </a:extLst>
          </p:cNvPr>
          <p:cNvSpPr>
            <a:spLocks noGrp="1"/>
          </p:cNvSpPr>
          <p:nvPr>
            <p:ph type="title"/>
          </p:nvPr>
        </p:nvSpPr>
        <p:spPr/>
        <p:txBody>
          <a:bodyPr>
            <a:normAutofit/>
          </a:bodyPr>
          <a:lstStyle/>
          <a:p>
            <a:pPr algn="l"/>
            <a:r>
              <a:rPr lang="en-US" sz="4400" dirty="0"/>
              <a:t>4 Reasons we are focusing on fraud, 3/4</a:t>
            </a:r>
          </a:p>
        </p:txBody>
      </p:sp>
      <p:sp>
        <p:nvSpPr>
          <p:cNvPr id="3" name="Content Placeholder 2">
            <a:extLst>
              <a:ext uri="{FF2B5EF4-FFF2-40B4-BE49-F238E27FC236}">
                <a16:creationId xmlns:a16="http://schemas.microsoft.com/office/drawing/2014/main" id="{4A767353-9893-6206-D162-CDF948DB2C48}"/>
              </a:ext>
            </a:extLst>
          </p:cNvPr>
          <p:cNvSpPr>
            <a:spLocks noGrp="1"/>
          </p:cNvSpPr>
          <p:nvPr>
            <p:ph sz="half" idx="1"/>
          </p:nvPr>
        </p:nvSpPr>
        <p:spPr>
          <a:xfrm>
            <a:off x="678179" y="1531058"/>
            <a:ext cx="10835641" cy="5326942"/>
          </a:xfrm>
        </p:spPr>
        <p:txBody>
          <a:bodyPr>
            <a:noAutofit/>
          </a:bodyPr>
          <a:lstStyle/>
          <a:p>
            <a:pPr marL="457200" lvl="1" indent="0">
              <a:buNone/>
            </a:pPr>
            <a:r>
              <a:rPr lang="en-US" sz="3600" dirty="0"/>
              <a:t>3. 	Fraud requires specific reporting requirements</a:t>
            </a:r>
          </a:p>
          <a:p>
            <a:pPr lvl="2"/>
            <a:r>
              <a:rPr lang="en-US" sz="2600" dirty="0"/>
              <a:t>EAP policy requires incident reporting</a:t>
            </a:r>
          </a:p>
          <a:p>
            <a:pPr lvl="2"/>
            <a:r>
              <a:rPr lang="en-US" sz="2600" dirty="0"/>
              <a:t>If suspected fraud is determined, additional reporting or referral to local law enforcement is required</a:t>
            </a:r>
          </a:p>
          <a:p>
            <a:pPr lvl="2"/>
            <a:r>
              <a:rPr lang="en-US" sz="2600" dirty="0"/>
              <a:t>As previously reviewed, a state agency (e.g., Commerce) also must report certain activities for civil or criminal purposes</a:t>
            </a:r>
          </a:p>
          <a:p>
            <a:pPr lvl="2"/>
            <a:r>
              <a:rPr lang="en-US" sz="2600" dirty="0"/>
              <a:t>This session provides an overview on </a:t>
            </a:r>
            <a:r>
              <a:rPr lang="en-US" sz="2600" b="1" dirty="0"/>
              <a:t>identifying, investigating, and reporting suspected EAP fraud</a:t>
            </a:r>
            <a:endParaRPr lang="en-US" sz="2600" dirty="0"/>
          </a:p>
        </p:txBody>
      </p:sp>
      <p:sp>
        <p:nvSpPr>
          <p:cNvPr id="7" name="Slide Number Placeholder 6">
            <a:extLst>
              <a:ext uri="{FF2B5EF4-FFF2-40B4-BE49-F238E27FC236}">
                <a16:creationId xmlns:a16="http://schemas.microsoft.com/office/drawing/2014/main" id="{8C994CA4-CC09-A8EC-4DAA-5CF1F812EF94}"/>
              </a:ext>
            </a:extLst>
          </p:cNvPr>
          <p:cNvSpPr>
            <a:spLocks noGrp="1"/>
          </p:cNvSpPr>
          <p:nvPr>
            <p:ph type="sldNum" sz="quarter" idx="12"/>
          </p:nvPr>
        </p:nvSpPr>
        <p:spPr>
          <a:xfrm>
            <a:off x="10211172" y="6356350"/>
            <a:ext cx="1462668"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646256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1000"/>
                                        <p:tgtEl>
                                          <p:spTgt spid="3">
                                            <p:txEl>
                                              <p:pRg st="1" end="1"/>
                                            </p:txEl>
                                          </p:spTgt>
                                        </p:tgtEl>
                                      </p:cBhvr>
                                    </p:animEffect>
                                    <p:anim calcmode="lin" valueType="num">
                                      <p:cBhvr>
                                        <p:cTn id="14"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1000"/>
                                        <p:tgtEl>
                                          <p:spTgt spid="3">
                                            <p:txEl>
                                              <p:pRg st="2" end="2"/>
                                            </p:txEl>
                                          </p:spTgt>
                                        </p:tgtEl>
                                      </p:cBhvr>
                                    </p:animEffect>
                                    <p:anim calcmode="lin" valueType="num">
                                      <p:cBhvr>
                                        <p:cTn id="21"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2"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1000"/>
                                        <p:tgtEl>
                                          <p:spTgt spid="3">
                                            <p:txEl>
                                              <p:pRg st="3" end="3"/>
                                            </p:txEl>
                                          </p:spTgt>
                                        </p:tgtEl>
                                      </p:cBhvr>
                                    </p:animEffect>
                                    <p:anim calcmode="lin" valueType="num">
                                      <p:cBhvr>
                                        <p:cTn id="2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fade">
                                      <p:cBhvr>
                                        <p:cTn id="34" dur="1000"/>
                                        <p:tgtEl>
                                          <p:spTgt spid="3">
                                            <p:txEl>
                                              <p:pRg st="4" end="4"/>
                                            </p:txEl>
                                          </p:spTgt>
                                        </p:tgtEl>
                                      </p:cBhvr>
                                    </p:animEffect>
                                    <p:anim calcmode="lin" valueType="num">
                                      <p:cBhvr>
                                        <p:cTn id="3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951A86-60B4-4152-FCBF-EA2BDF3D0D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0793643-C899-903B-225D-8E0C78991E58}"/>
              </a:ext>
            </a:extLst>
          </p:cNvPr>
          <p:cNvSpPr>
            <a:spLocks noGrp="1"/>
          </p:cNvSpPr>
          <p:nvPr>
            <p:ph type="title"/>
          </p:nvPr>
        </p:nvSpPr>
        <p:spPr/>
        <p:txBody>
          <a:bodyPr>
            <a:normAutofit/>
          </a:bodyPr>
          <a:lstStyle/>
          <a:p>
            <a:pPr algn="l"/>
            <a:r>
              <a:rPr lang="en-US" sz="4400" dirty="0"/>
              <a:t>4 Reasons we are focusing on fraud, 4/4</a:t>
            </a:r>
          </a:p>
        </p:txBody>
      </p:sp>
      <p:sp>
        <p:nvSpPr>
          <p:cNvPr id="3" name="Content Placeholder 2">
            <a:extLst>
              <a:ext uri="{FF2B5EF4-FFF2-40B4-BE49-F238E27FC236}">
                <a16:creationId xmlns:a16="http://schemas.microsoft.com/office/drawing/2014/main" id="{BAB7E87C-9FDD-A916-781D-FA6D7C779FC8}"/>
              </a:ext>
            </a:extLst>
          </p:cNvPr>
          <p:cNvSpPr>
            <a:spLocks noGrp="1"/>
          </p:cNvSpPr>
          <p:nvPr>
            <p:ph sz="half" idx="1"/>
          </p:nvPr>
        </p:nvSpPr>
        <p:spPr>
          <a:xfrm>
            <a:off x="518161" y="1495017"/>
            <a:ext cx="11489620" cy="5226458"/>
          </a:xfrm>
        </p:spPr>
        <p:txBody>
          <a:bodyPr>
            <a:noAutofit/>
          </a:bodyPr>
          <a:lstStyle/>
          <a:p>
            <a:pPr marL="971550" lvl="1" indent="-514350">
              <a:buAutoNum type="arabicPeriod" startAt="4"/>
            </a:pPr>
            <a:r>
              <a:rPr lang="en-US" sz="3600" dirty="0"/>
              <a:t>Waste &amp; abuse can be addressed in other ways; they also require different prevention strategies than fraud</a:t>
            </a:r>
          </a:p>
          <a:p>
            <a:pPr lvl="2"/>
            <a:r>
              <a:rPr lang="en-US" sz="3000" dirty="0"/>
              <a:t>Staff training</a:t>
            </a:r>
          </a:p>
          <a:p>
            <a:pPr lvl="2"/>
            <a:r>
              <a:rPr lang="en-US" sz="3000" dirty="0"/>
              <a:t>Policy clarifications/questions</a:t>
            </a:r>
          </a:p>
          <a:p>
            <a:pPr lvl="2"/>
            <a:r>
              <a:rPr lang="en-US" sz="3000" dirty="0"/>
              <a:t>Quality assurance reviews</a:t>
            </a:r>
          </a:p>
          <a:p>
            <a:pPr lvl="2"/>
            <a:r>
              <a:rPr lang="en-US" sz="3000" dirty="0"/>
              <a:t>Process improvements</a:t>
            </a:r>
          </a:p>
          <a:p>
            <a:pPr lvl="2"/>
            <a:r>
              <a:rPr lang="en-US" sz="3000" dirty="0"/>
              <a:t>Monitoring and desk analysis</a:t>
            </a:r>
          </a:p>
          <a:p>
            <a:pPr lvl="2"/>
            <a:r>
              <a:rPr lang="en-US" sz="3000" dirty="0"/>
              <a:t>Individual training &amp; technical assistance</a:t>
            </a:r>
          </a:p>
        </p:txBody>
      </p:sp>
      <p:sp>
        <p:nvSpPr>
          <p:cNvPr id="7" name="Slide Number Placeholder 6">
            <a:extLst>
              <a:ext uri="{FF2B5EF4-FFF2-40B4-BE49-F238E27FC236}">
                <a16:creationId xmlns:a16="http://schemas.microsoft.com/office/drawing/2014/main" id="{AB63FD77-20F1-0606-6454-BAB2658D100C}"/>
              </a:ext>
            </a:extLst>
          </p:cNvPr>
          <p:cNvSpPr>
            <a:spLocks noGrp="1"/>
          </p:cNvSpPr>
          <p:nvPr>
            <p:ph type="sldNum" sz="quarter" idx="12"/>
          </p:nvPr>
        </p:nvSpPr>
        <p:spPr>
          <a:xfrm>
            <a:off x="10211172" y="6356350"/>
            <a:ext cx="1462668"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247665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1000"/>
                                        <p:tgtEl>
                                          <p:spTgt spid="3">
                                            <p:txEl>
                                              <p:pRg st="1" end="1"/>
                                            </p:txEl>
                                          </p:spTgt>
                                        </p:tgtEl>
                                      </p:cBhvr>
                                    </p:animEffect>
                                    <p:anim calcmode="lin" valueType="num">
                                      <p:cBhvr>
                                        <p:cTn id="14"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1000"/>
                                        <p:tgtEl>
                                          <p:spTgt spid="3">
                                            <p:txEl>
                                              <p:pRg st="2" end="2"/>
                                            </p:txEl>
                                          </p:spTgt>
                                        </p:tgtEl>
                                      </p:cBhvr>
                                    </p:animEffect>
                                    <p:anim calcmode="lin" valueType="num">
                                      <p:cBhvr>
                                        <p:cTn id="21"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2"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1000"/>
                                        <p:tgtEl>
                                          <p:spTgt spid="3">
                                            <p:txEl>
                                              <p:pRg st="3" end="3"/>
                                            </p:txEl>
                                          </p:spTgt>
                                        </p:tgtEl>
                                      </p:cBhvr>
                                    </p:animEffect>
                                    <p:anim calcmode="lin" valueType="num">
                                      <p:cBhvr>
                                        <p:cTn id="2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fade">
                                      <p:cBhvr>
                                        <p:cTn id="34" dur="1000"/>
                                        <p:tgtEl>
                                          <p:spTgt spid="3">
                                            <p:txEl>
                                              <p:pRg st="4" end="4"/>
                                            </p:txEl>
                                          </p:spTgt>
                                        </p:tgtEl>
                                      </p:cBhvr>
                                    </p:animEffect>
                                    <p:anim calcmode="lin" valueType="num">
                                      <p:cBhvr>
                                        <p:cTn id="3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3">
                                            <p:txEl>
                                              <p:pRg st="5" end="5"/>
                                            </p:txEl>
                                          </p:spTgt>
                                        </p:tgtEl>
                                        <p:attrNameLst>
                                          <p:attrName>style.visibility</p:attrName>
                                        </p:attrNameLst>
                                      </p:cBhvr>
                                      <p:to>
                                        <p:strVal val="visible"/>
                                      </p:to>
                                    </p:set>
                                    <p:animEffect transition="in" filter="fade">
                                      <p:cBhvr>
                                        <p:cTn id="41" dur="1000"/>
                                        <p:tgtEl>
                                          <p:spTgt spid="3">
                                            <p:txEl>
                                              <p:pRg st="5" end="5"/>
                                            </p:txEl>
                                          </p:spTgt>
                                        </p:tgtEl>
                                      </p:cBhvr>
                                    </p:animEffect>
                                    <p:anim calcmode="lin" valueType="num">
                                      <p:cBhvr>
                                        <p:cTn id="42"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3"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nodeType="clickEffect">
                                  <p:stCondLst>
                                    <p:cond delay="0"/>
                                  </p:stCondLst>
                                  <p:childTnLst>
                                    <p:set>
                                      <p:cBhvr>
                                        <p:cTn id="47" dur="1" fill="hold">
                                          <p:stCondLst>
                                            <p:cond delay="0"/>
                                          </p:stCondLst>
                                        </p:cTn>
                                        <p:tgtEl>
                                          <p:spTgt spid="3">
                                            <p:txEl>
                                              <p:pRg st="6" end="6"/>
                                            </p:txEl>
                                          </p:spTgt>
                                        </p:tgtEl>
                                        <p:attrNameLst>
                                          <p:attrName>style.visibility</p:attrName>
                                        </p:attrNameLst>
                                      </p:cBhvr>
                                      <p:to>
                                        <p:strVal val="visible"/>
                                      </p:to>
                                    </p:set>
                                    <p:animEffect transition="in" filter="fade">
                                      <p:cBhvr>
                                        <p:cTn id="48" dur="1000"/>
                                        <p:tgtEl>
                                          <p:spTgt spid="3">
                                            <p:txEl>
                                              <p:pRg st="6" end="6"/>
                                            </p:txEl>
                                          </p:spTgt>
                                        </p:tgtEl>
                                      </p:cBhvr>
                                    </p:animEffect>
                                    <p:anim calcmode="lin" valueType="num">
                                      <p:cBhvr>
                                        <p:cTn id="49"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0"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D97454-B142-8972-231A-E4C911CFC3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0087A5-9CE2-3CD7-DBB0-E6514EFBA647}"/>
              </a:ext>
            </a:extLst>
          </p:cNvPr>
          <p:cNvSpPr>
            <a:spLocks noGrp="1"/>
          </p:cNvSpPr>
          <p:nvPr>
            <p:ph type="title"/>
          </p:nvPr>
        </p:nvSpPr>
        <p:spPr/>
        <p:txBody>
          <a:bodyPr>
            <a:normAutofit/>
          </a:bodyPr>
          <a:lstStyle/>
          <a:p>
            <a:pPr algn="l"/>
            <a:r>
              <a:rPr lang="en-US" sz="4400" dirty="0"/>
              <a:t>Where does fraud happen in EAP?</a:t>
            </a:r>
          </a:p>
        </p:txBody>
      </p:sp>
      <p:sp>
        <p:nvSpPr>
          <p:cNvPr id="3" name="Content Placeholder 2">
            <a:extLst>
              <a:ext uri="{FF2B5EF4-FFF2-40B4-BE49-F238E27FC236}">
                <a16:creationId xmlns:a16="http://schemas.microsoft.com/office/drawing/2014/main" id="{B7C63875-903E-5F93-064D-11178CBB2E18}"/>
              </a:ext>
            </a:extLst>
          </p:cNvPr>
          <p:cNvSpPr>
            <a:spLocks noGrp="1"/>
          </p:cNvSpPr>
          <p:nvPr>
            <p:ph sz="half" idx="1"/>
          </p:nvPr>
        </p:nvSpPr>
        <p:spPr>
          <a:xfrm>
            <a:off x="598666" y="1495017"/>
            <a:ext cx="10835641" cy="5226458"/>
          </a:xfrm>
        </p:spPr>
        <p:txBody>
          <a:bodyPr>
            <a:noAutofit/>
          </a:bodyPr>
          <a:lstStyle/>
          <a:p>
            <a:pPr marL="457200" lvl="1" indent="0">
              <a:buNone/>
            </a:pPr>
            <a:r>
              <a:rPr lang="en-US" sz="3600" b="1" dirty="0"/>
              <a:t>It can happen anywhere. Fraud is about behavior.</a:t>
            </a:r>
          </a:p>
          <a:p>
            <a:pPr marL="457200" lvl="1" indent="0">
              <a:buNone/>
            </a:pPr>
            <a:r>
              <a:rPr lang="en-US" sz="3600" dirty="0"/>
              <a:t>1. Within the SP organization</a:t>
            </a:r>
          </a:p>
          <a:p>
            <a:pPr lvl="2"/>
            <a:r>
              <a:rPr lang="en-US" sz="3000" dirty="0"/>
              <a:t>Employees</a:t>
            </a:r>
          </a:p>
          <a:p>
            <a:pPr lvl="2"/>
            <a:r>
              <a:rPr lang="en-US" sz="3000" dirty="0"/>
              <a:t>Contractors</a:t>
            </a:r>
          </a:p>
          <a:p>
            <a:pPr lvl="2"/>
            <a:r>
              <a:rPr lang="en-US" sz="3000" dirty="0"/>
              <a:t>Vendors</a:t>
            </a:r>
          </a:p>
          <a:p>
            <a:pPr lvl="2"/>
            <a:r>
              <a:rPr lang="en-US" sz="3000" dirty="0"/>
              <a:t>Other partners</a:t>
            </a:r>
          </a:p>
        </p:txBody>
      </p:sp>
      <p:sp>
        <p:nvSpPr>
          <p:cNvPr id="7" name="Slide Number Placeholder 6">
            <a:extLst>
              <a:ext uri="{FF2B5EF4-FFF2-40B4-BE49-F238E27FC236}">
                <a16:creationId xmlns:a16="http://schemas.microsoft.com/office/drawing/2014/main" id="{AFB150F6-6D94-EE82-B3FD-210AFCC463F2}"/>
              </a:ext>
            </a:extLst>
          </p:cNvPr>
          <p:cNvSpPr>
            <a:spLocks noGrp="1"/>
          </p:cNvSpPr>
          <p:nvPr>
            <p:ph type="sldNum" sz="quarter" idx="12"/>
          </p:nvPr>
        </p:nvSpPr>
        <p:spPr>
          <a:xfrm>
            <a:off x="10211172" y="6356350"/>
            <a:ext cx="1462668"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pic>
        <p:nvPicPr>
          <p:cNvPr id="5" name="Picture 4" descr="A person holding a globe">
            <a:extLst>
              <a:ext uri="{FF2B5EF4-FFF2-40B4-BE49-F238E27FC236}">
                <a16:creationId xmlns:a16="http://schemas.microsoft.com/office/drawing/2014/main" id="{FD05B5B9-76F7-C8E9-9096-D31DBAF0FDD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77944" y="3256829"/>
            <a:ext cx="5214056" cy="3099521"/>
          </a:xfrm>
          <a:prstGeom prst="rect">
            <a:avLst/>
          </a:prstGeom>
        </p:spPr>
      </p:pic>
    </p:spTree>
    <p:extLst>
      <p:ext uri="{BB962C8B-B14F-4D97-AF65-F5344CB8AC3E}">
        <p14:creationId xmlns:p14="http://schemas.microsoft.com/office/powerpoint/2010/main" val="363773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92E7C9-AC77-2F32-4A75-CC416388F10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3DB3D7-3728-04BE-2E3C-BF7AAB9C08CF}"/>
              </a:ext>
            </a:extLst>
          </p:cNvPr>
          <p:cNvSpPr>
            <a:spLocks noGrp="1"/>
          </p:cNvSpPr>
          <p:nvPr>
            <p:ph type="title"/>
          </p:nvPr>
        </p:nvSpPr>
        <p:spPr/>
        <p:txBody>
          <a:bodyPr>
            <a:normAutofit/>
          </a:bodyPr>
          <a:lstStyle/>
          <a:p>
            <a:pPr algn="l"/>
            <a:r>
              <a:rPr lang="en-US" sz="4400" dirty="0"/>
              <a:t>Where does fraud happen in EAP, continued</a:t>
            </a:r>
          </a:p>
        </p:txBody>
      </p:sp>
      <p:sp>
        <p:nvSpPr>
          <p:cNvPr id="3" name="Content Placeholder 2">
            <a:extLst>
              <a:ext uri="{FF2B5EF4-FFF2-40B4-BE49-F238E27FC236}">
                <a16:creationId xmlns:a16="http://schemas.microsoft.com/office/drawing/2014/main" id="{29F161E8-C5A7-C295-8ED7-08E5172348D5}"/>
              </a:ext>
            </a:extLst>
          </p:cNvPr>
          <p:cNvSpPr>
            <a:spLocks noGrp="1"/>
          </p:cNvSpPr>
          <p:nvPr>
            <p:ph sz="half" idx="1"/>
          </p:nvPr>
        </p:nvSpPr>
        <p:spPr>
          <a:xfrm>
            <a:off x="678179" y="1495017"/>
            <a:ext cx="10835641" cy="5226458"/>
          </a:xfrm>
        </p:spPr>
        <p:txBody>
          <a:bodyPr>
            <a:noAutofit/>
          </a:bodyPr>
          <a:lstStyle/>
          <a:p>
            <a:pPr marL="457200" lvl="1" indent="0">
              <a:buNone/>
            </a:pPr>
            <a:r>
              <a:rPr lang="en-US" sz="3200" dirty="0"/>
              <a:t>2</a:t>
            </a:r>
            <a:r>
              <a:rPr lang="en-US" sz="3600" dirty="0"/>
              <a:t>. External to the SP organization</a:t>
            </a:r>
          </a:p>
          <a:p>
            <a:pPr lvl="2"/>
            <a:r>
              <a:rPr lang="en-US" sz="3000" dirty="0"/>
              <a:t>Applicants/HHs</a:t>
            </a:r>
          </a:p>
          <a:p>
            <a:pPr lvl="2"/>
            <a:r>
              <a:rPr lang="en-US" sz="3000" dirty="0"/>
              <a:t>Landlords</a:t>
            </a:r>
          </a:p>
          <a:p>
            <a:pPr lvl="2"/>
            <a:r>
              <a:rPr lang="en-US" sz="3000" dirty="0"/>
              <a:t>Vendors or mechanical contractors</a:t>
            </a:r>
          </a:p>
          <a:p>
            <a:pPr lvl="2"/>
            <a:r>
              <a:rPr lang="en-US" sz="3000" dirty="0"/>
              <a:t>Others interacting with EAP</a:t>
            </a:r>
          </a:p>
        </p:txBody>
      </p:sp>
      <p:sp>
        <p:nvSpPr>
          <p:cNvPr id="7" name="Slide Number Placeholder 6">
            <a:extLst>
              <a:ext uri="{FF2B5EF4-FFF2-40B4-BE49-F238E27FC236}">
                <a16:creationId xmlns:a16="http://schemas.microsoft.com/office/drawing/2014/main" id="{180FA9E3-707F-34EB-B9F9-3724BBE4CAD7}"/>
              </a:ext>
            </a:extLst>
          </p:cNvPr>
          <p:cNvSpPr>
            <a:spLocks noGrp="1"/>
          </p:cNvSpPr>
          <p:nvPr>
            <p:ph type="sldNum" sz="quarter" idx="12"/>
          </p:nvPr>
        </p:nvSpPr>
        <p:spPr>
          <a:xfrm>
            <a:off x="10211172" y="6356350"/>
            <a:ext cx="1462668"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2475166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221AA2-3993-E99D-CF3F-E6565EBE3A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586BFA-2CA4-8F5C-DC95-449A77E76637}"/>
              </a:ext>
            </a:extLst>
          </p:cNvPr>
          <p:cNvSpPr>
            <a:spLocks noGrp="1"/>
          </p:cNvSpPr>
          <p:nvPr>
            <p:ph type="title"/>
          </p:nvPr>
        </p:nvSpPr>
        <p:spPr/>
        <p:txBody>
          <a:bodyPr>
            <a:normAutofit/>
          </a:bodyPr>
          <a:lstStyle/>
          <a:p>
            <a:pPr algn="l"/>
            <a:r>
              <a:rPr lang="en-US" sz="4400" dirty="0"/>
              <a:t>Recognizing possible indicators</a:t>
            </a:r>
          </a:p>
        </p:txBody>
      </p:sp>
      <p:sp>
        <p:nvSpPr>
          <p:cNvPr id="3" name="Content Placeholder 2">
            <a:extLst>
              <a:ext uri="{FF2B5EF4-FFF2-40B4-BE49-F238E27FC236}">
                <a16:creationId xmlns:a16="http://schemas.microsoft.com/office/drawing/2014/main" id="{538D99B1-7145-7454-3AF5-25EE375BBD7A}"/>
              </a:ext>
            </a:extLst>
          </p:cNvPr>
          <p:cNvSpPr>
            <a:spLocks noGrp="1"/>
          </p:cNvSpPr>
          <p:nvPr>
            <p:ph sz="half" idx="1"/>
          </p:nvPr>
        </p:nvSpPr>
        <p:spPr>
          <a:xfrm>
            <a:off x="518162" y="1495017"/>
            <a:ext cx="9935094" cy="5226458"/>
          </a:xfrm>
        </p:spPr>
        <p:txBody>
          <a:bodyPr>
            <a:noAutofit/>
          </a:bodyPr>
          <a:lstStyle/>
          <a:p>
            <a:pPr marL="457200" lvl="1" indent="0">
              <a:buNone/>
            </a:pPr>
            <a:r>
              <a:rPr lang="en-US" sz="3600" dirty="0"/>
              <a:t>Indicators are not proof of fraud; they are points needing clarification </a:t>
            </a:r>
          </a:p>
          <a:p>
            <a:pPr lvl="1"/>
            <a:r>
              <a:rPr lang="en-US" sz="2800" dirty="0"/>
              <a:t>Inconsistent info between apps or documents</a:t>
            </a:r>
          </a:p>
          <a:p>
            <a:pPr lvl="1"/>
            <a:r>
              <a:rPr lang="en-US" sz="2800" dirty="0"/>
              <a:t>Changes to key eligibility info without explanation </a:t>
            </a:r>
          </a:p>
          <a:p>
            <a:pPr lvl="1"/>
            <a:r>
              <a:rPr lang="en-US" sz="2800" dirty="0"/>
              <a:t>Questionable or altered documentation </a:t>
            </a:r>
          </a:p>
          <a:p>
            <a:pPr lvl="1"/>
            <a:r>
              <a:rPr lang="en-US" sz="2800" dirty="0"/>
              <a:t>Conflicting info from HH &amp; 3</a:t>
            </a:r>
            <a:r>
              <a:rPr lang="en-US" sz="2800" baseline="30000" dirty="0"/>
              <a:t>rd</a:t>
            </a:r>
            <a:r>
              <a:rPr lang="en-US" sz="2800" dirty="0"/>
              <a:t> parties</a:t>
            </a:r>
          </a:p>
          <a:p>
            <a:pPr lvl="1"/>
            <a:r>
              <a:rPr lang="en-US" sz="2800" dirty="0"/>
              <a:t>Multiple apps with differing info or doesn’t align with records </a:t>
            </a:r>
          </a:p>
          <a:p>
            <a:pPr lvl="1"/>
            <a:r>
              <a:rPr lang="en-US" sz="2800" dirty="0"/>
              <a:t>Lack of cooperation with verification requests</a:t>
            </a:r>
            <a:endParaRPr lang="en-US" sz="2800" dirty="0">
              <a:solidFill>
                <a:srgbClr val="C00000"/>
              </a:solidFill>
            </a:endParaRPr>
          </a:p>
          <a:p>
            <a:pPr marL="457200" lvl="1" indent="0">
              <a:buNone/>
            </a:pPr>
            <a:endParaRPr lang="en-US" sz="2400" dirty="0"/>
          </a:p>
        </p:txBody>
      </p:sp>
      <p:sp>
        <p:nvSpPr>
          <p:cNvPr id="7" name="Slide Number Placeholder 6">
            <a:extLst>
              <a:ext uri="{FF2B5EF4-FFF2-40B4-BE49-F238E27FC236}">
                <a16:creationId xmlns:a16="http://schemas.microsoft.com/office/drawing/2014/main" id="{ED350108-7603-898C-21B7-854FD196295A}"/>
              </a:ext>
            </a:extLst>
          </p:cNvPr>
          <p:cNvSpPr>
            <a:spLocks noGrp="1"/>
          </p:cNvSpPr>
          <p:nvPr>
            <p:ph type="sldNum" sz="quarter" idx="12"/>
          </p:nvPr>
        </p:nvSpPr>
        <p:spPr>
          <a:xfrm>
            <a:off x="10211172" y="6356350"/>
            <a:ext cx="1462668"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2077428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1000"/>
                                        <p:tgtEl>
                                          <p:spTgt spid="3">
                                            <p:txEl>
                                              <p:pRg st="5" end="5"/>
                                            </p:txEl>
                                          </p:spTgt>
                                        </p:tgtEl>
                                      </p:cBhvr>
                                    </p:animEffect>
                                    <p:anim calcmode="lin" valueType="num">
                                      <p:cBhvr>
                                        <p:cTn id="3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1000"/>
                                        <p:tgtEl>
                                          <p:spTgt spid="3">
                                            <p:txEl>
                                              <p:pRg st="6" end="6"/>
                                            </p:txEl>
                                          </p:spTgt>
                                        </p:tgtEl>
                                      </p:cBhvr>
                                    </p:animEffect>
                                    <p:anim calcmode="lin" valueType="num">
                                      <p:cBhvr>
                                        <p:cTn id="4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D4B30D-4C9B-F4EE-B374-8139F1C54A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EC6C1A2-2D48-BDD0-67F3-1965BBB78336}"/>
              </a:ext>
            </a:extLst>
          </p:cNvPr>
          <p:cNvSpPr>
            <a:spLocks noGrp="1"/>
          </p:cNvSpPr>
          <p:nvPr>
            <p:ph type="title"/>
          </p:nvPr>
        </p:nvSpPr>
        <p:spPr/>
        <p:txBody>
          <a:bodyPr>
            <a:normAutofit/>
          </a:bodyPr>
          <a:lstStyle/>
          <a:p>
            <a:pPr algn="l"/>
            <a:r>
              <a:rPr lang="en-US" sz="4400" dirty="0"/>
              <a:t>Questions you should ask yourself</a:t>
            </a:r>
          </a:p>
        </p:txBody>
      </p:sp>
      <p:sp>
        <p:nvSpPr>
          <p:cNvPr id="3" name="Content Placeholder 2">
            <a:extLst>
              <a:ext uri="{FF2B5EF4-FFF2-40B4-BE49-F238E27FC236}">
                <a16:creationId xmlns:a16="http://schemas.microsoft.com/office/drawing/2014/main" id="{9EBECD5F-C937-3B3F-0443-B4B31DB13FAE}"/>
              </a:ext>
            </a:extLst>
          </p:cNvPr>
          <p:cNvSpPr>
            <a:spLocks noGrp="1"/>
          </p:cNvSpPr>
          <p:nvPr>
            <p:ph sz="half" idx="1"/>
          </p:nvPr>
        </p:nvSpPr>
        <p:spPr>
          <a:xfrm>
            <a:off x="678179" y="1495017"/>
            <a:ext cx="10835641" cy="5226458"/>
          </a:xfrm>
        </p:spPr>
        <p:txBody>
          <a:bodyPr>
            <a:noAutofit/>
          </a:bodyPr>
          <a:lstStyle/>
          <a:p>
            <a:pPr marL="0" indent="0">
              <a:buNone/>
            </a:pPr>
            <a:r>
              <a:rPr lang="en-US" sz="3600" dirty="0"/>
              <a:t>Before reaching conclusions, ask:</a:t>
            </a:r>
          </a:p>
          <a:p>
            <a:pPr lvl="1"/>
            <a:r>
              <a:rPr lang="en-US" sz="3000" dirty="0"/>
              <a:t>Is there another reasonable explanation?</a:t>
            </a:r>
          </a:p>
          <a:p>
            <a:pPr lvl="1"/>
            <a:r>
              <a:rPr lang="en-US" sz="3000" dirty="0"/>
              <a:t>Is info missing?</a:t>
            </a:r>
          </a:p>
          <a:p>
            <a:pPr lvl="1"/>
            <a:r>
              <a:rPr lang="en-US" sz="3000" dirty="0"/>
              <a:t>Can this be verified? How? By whom?</a:t>
            </a:r>
          </a:p>
          <a:p>
            <a:pPr lvl="1"/>
            <a:r>
              <a:rPr lang="en-US" sz="3000" dirty="0"/>
              <a:t>Could this simply be an error? Have they made this error previously?</a:t>
            </a:r>
          </a:p>
          <a:p>
            <a:pPr marL="0" indent="0">
              <a:buNone/>
            </a:pPr>
            <a:r>
              <a:rPr lang="en-US" sz="3200" i="1" dirty="0"/>
              <a:t>Get to the bottom of it &amp; start your investigation</a:t>
            </a:r>
          </a:p>
          <a:p>
            <a:pPr marL="457200" lvl="1" indent="0">
              <a:buNone/>
            </a:pPr>
            <a:endParaRPr lang="en-US" sz="2400" dirty="0">
              <a:solidFill>
                <a:srgbClr val="FF0000"/>
              </a:solidFill>
            </a:endParaRPr>
          </a:p>
          <a:p>
            <a:pPr marL="457200" lvl="1" indent="0">
              <a:buNone/>
            </a:pPr>
            <a:endParaRPr lang="en-US" sz="2400" dirty="0"/>
          </a:p>
        </p:txBody>
      </p:sp>
      <p:sp>
        <p:nvSpPr>
          <p:cNvPr id="7" name="Slide Number Placeholder 6">
            <a:extLst>
              <a:ext uri="{FF2B5EF4-FFF2-40B4-BE49-F238E27FC236}">
                <a16:creationId xmlns:a16="http://schemas.microsoft.com/office/drawing/2014/main" id="{F362AC79-1FD3-9549-6D7B-1BFCC9B709C7}"/>
              </a:ext>
            </a:extLst>
          </p:cNvPr>
          <p:cNvSpPr>
            <a:spLocks noGrp="1"/>
          </p:cNvSpPr>
          <p:nvPr>
            <p:ph type="sldNum" sz="quarter" idx="12"/>
          </p:nvPr>
        </p:nvSpPr>
        <p:spPr>
          <a:xfrm>
            <a:off x="10211172" y="6356350"/>
            <a:ext cx="1462668"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2786071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par>
                          <p:cTn id="31" fill="hold">
                            <p:stCondLst>
                              <p:cond delay="1000"/>
                            </p:stCondLst>
                            <p:childTnLst>
                              <p:par>
                                <p:cTn id="32" presetID="1" presetClass="entr" presetSubtype="0" fill="hold" nodeType="afterEffect">
                                  <p:stCondLst>
                                    <p:cond delay="1000"/>
                                  </p:stCondLst>
                                  <p:childTnLst>
                                    <p:set>
                                      <p:cBhvr>
                                        <p:cTn id="33"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DB81E8-8479-24A3-0175-5240FDCE27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D450C0-34EE-603C-16BD-A7B2491A3B97}"/>
              </a:ext>
            </a:extLst>
          </p:cNvPr>
          <p:cNvSpPr>
            <a:spLocks noGrp="1"/>
          </p:cNvSpPr>
          <p:nvPr>
            <p:ph type="title"/>
          </p:nvPr>
        </p:nvSpPr>
        <p:spPr/>
        <p:txBody>
          <a:bodyPr>
            <a:normAutofit/>
          </a:bodyPr>
          <a:lstStyle/>
          <a:p>
            <a:pPr algn="l"/>
            <a:r>
              <a:rPr lang="en-US" sz="4400" dirty="0"/>
              <a:t>Grant Fraud Awareness – Learning Objectives</a:t>
            </a:r>
          </a:p>
        </p:txBody>
      </p:sp>
      <p:sp>
        <p:nvSpPr>
          <p:cNvPr id="3" name="Content Placeholder 2">
            <a:extLst>
              <a:ext uri="{FF2B5EF4-FFF2-40B4-BE49-F238E27FC236}">
                <a16:creationId xmlns:a16="http://schemas.microsoft.com/office/drawing/2014/main" id="{66ED135F-96BE-73FE-99AB-B3C6DE04A279}"/>
              </a:ext>
            </a:extLst>
          </p:cNvPr>
          <p:cNvSpPr>
            <a:spLocks noGrp="1"/>
          </p:cNvSpPr>
          <p:nvPr>
            <p:ph sz="half" idx="1"/>
          </p:nvPr>
        </p:nvSpPr>
        <p:spPr>
          <a:xfrm>
            <a:off x="707564" y="1549654"/>
            <a:ext cx="8096193" cy="4916460"/>
          </a:xfrm>
        </p:spPr>
        <p:txBody>
          <a:bodyPr>
            <a:normAutofit/>
          </a:bodyPr>
          <a:lstStyle/>
          <a:p>
            <a:pPr marL="514350" indent="-514350">
              <a:buFont typeface="Arial" panose="020B0604020202020204" pitchFamily="34" charset="0"/>
              <a:buAutoNum type="arabicPeriod"/>
            </a:pPr>
            <a:r>
              <a:rPr lang="en-US" sz="3200" dirty="0"/>
              <a:t>Identify some fraud risk factors </a:t>
            </a:r>
          </a:p>
          <a:p>
            <a:pPr marL="514350" indent="-514350">
              <a:buFont typeface="Arial" panose="020B0604020202020204" pitchFamily="34" charset="0"/>
              <a:buAutoNum type="arabicPeriod"/>
            </a:pPr>
            <a:r>
              <a:rPr lang="en-US" sz="3200" dirty="0"/>
              <a:t>Recognize some common fraud schemes and red flags in grant programs</a:t>
            </a:r>
          </a:p>
          <a:p>
            <a:pPr marL="514350" indent="-514350">
              <a:buFont typeface="Arial" panose="020B0604020202020204" pitchFamily="34" charset="0"/>
              <a:buAutoNum type="arabicPeriod"/>
            </a:pPr>
            <a:r>
              <a:rPr lang="en-US" sz="3200" dirty="0"/>
              <a:t>Describe activities that support fraud prevention</a:t>
            </a:r>
          </a:p>
          <a:p>
            <a:pPr marL="514350" indent="-514350">
              <a:buFont typeface="Arial" panose="020B0604020202020204" pitchFamily="34" charset="0"/>
              <a:buAutoNum type="arabicPeriod"/>
            </a:pPr>
            <a:r>
              <a:rPr lang="en-US" sz="3200" dirty="0"/>
              <a:t>Describe reporting channels and whistleblower protections</a:t>
            </a:r>
          </a:p>
          <a:p>
            <a:pPr marL="0" indent="0">
              <a:spcBef>
                <a:spcPts val="0"/>
              </a:spcBef>
              <a:spcAft>
                <a:spcPts val="0"/>
              </a:spcAft>
              <a:buNone/>
            </a:pPr>
            <a:endParaRPr lang="en-US" sz="3200" dirty="0"/>
          </a:p>
        </p:txBody>
      </p:sp>
      <p:sp>
        <p:nvSpPr>
          <p:cNvPr id="7" name="Slide Number Placeholder 6">
            <a:extLst>
              <a:ext uri="{FF2B5EF4-FFF2-40B4-BE49-F238E27FC236}">
                <a16:creationId xmlns:a16="http://schemas.microsoft.com/office/drawing/2014/main" id="{DBD62EEC-2CC7-7DE5-5090-1C34CC9B260E}"/>
              </a:ext>
            </a:extLst>
          </p:cNvPr>
          <p:cNvSpPr>
            <a:spLocks noGrp="1"/>
          </p:cNvSpPr>
          <p:nvPr>
            <p:ph type="sldNum" sz="quarter" idx="12"/>
          </p:nvPr>
        </p:nvSpPr>
        <p:spPr>
          <a:xfrm>
            <a:off x="10211172" y="6356350"/>
            <a:ext cx="1462668"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pic>
        <p:nvPicPr>
          <p:cNvPr id="4" name="Picture 3">
            <a:extLst>
              <a:ext uri="{FF2B5EF4-FFF2-40B4-BE49-F238E27FC236}">
                <a16:creationId xmlns:a16="http://schemas.microsoft.com/office/drawing/2014/main" id="{DB4EA04C-4E4C-3EF6-A649-5C06DFFCD03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224606" y="2318657"/>
            <a:ext cx="3589155" cy="3589155"/>
          </a:xfrm>
          <a:prstGeom prst="rect">
            <a:avLst/>
          </a:prstGeom>
        </p:spPr>
      </p:pic>
    </p:spTree>
    <p:custDataLst>
      <p:tags r:id="rId1"/>
    </p:custDataLst>
    <p:extLst>
      <p:ext uri="{BB962C8B-B14F-4D97-AF65-F5344CB8AC3E}">
        <p14:creationId xmlns:p14="http://schemas.microsoft.com/office/powerpoint/2010/main" val="114700942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3D7264-2C31-9338-F1A1-F10FDDD7E8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4FB069-B3F8-13F1-7FD2-A6919B610E96}"/>
              </a:ext>
            </a:extLst>
          </p:cNvPr>
          <p:cNvSpPr>
            <a:spLocks noGrp="1"/>
          </p:cNvSpPr>
          <p:nvPr>
            <p:ph type="title"/>
          </p:nvPr>
        </p:nvSpPr>
        <p:spPr>
          <a:xfrm>
            <a:off x="0" y="-1"/>
            <a:ext cx="12192000" cy="1216025"/>
          </a:xfrm>
        </p:spPr>
        <p:txBody>
          <a:bodyPr anchor="ctr">
            <a:normAutofit/>
          </a:bodyPr>
          <a:lstStyle/>
          <a:p>
            <a:pPr algn="l"/>
            <a:r>
              <a:rPr lang="en-US" sz="4400" dirty="0"/>
              <a:t>Contacting the household	</a:t>
            </a:r>
          </a:p>
        </p:txBody>
      </p:sp>
      <p:sp>
        <p:nvSpPr>
          <p:cNvPr id="3" name="Content Placeholder 2">
            <a:extLst>
              <a:ext uri="{FF2B5EF4-FFF2-40B4-BE49-F238E27FC236}">
                <a16:creationId xmlns:a16="http://schemas.microsoft.com/office/drawing/2014/main" id="{A7A1D884-1F08-F2E9-7DF2-3D00AF113EA7}"/>
              </a:ext>
            </a:extLst>
          </p:cNvPr>
          <p:cNvSpPr>
            <a:spLocks noGrp="1"/>
          </p:cNvSpPr>
          <p:nvPr>
            <p:ph sz="half" idx="1"/>
          </p:nvPr>
        </p:nvSpPr>
        <p:spPr>
          <a:xfrm>
            <a:off x="467591" y="1594623"/>
            <a:ext cx="5628409" cy="4582339"/>
          </a:xfrm>
        </p:spPr>
        <p:txBody>
          <a:bodyPr>
            <a:noAutofit/>
          </a:bodyPr>
          <a:lstStyle/>
          <a:p>
            <a:pPr marL="287338" indent="-287338">
              <a:spcBef>
                <a:spcPts val="600"/>
              </a:spcBef>
              <a:spcAft>
                <a:spcPts val="600"/>
              </a:spcAft>
            </a:pPr>
            <a:r>
              <a:rPr lang="en-US" sz="3000" dirty="0"/>
              <a:t>Maintain a neutral, professional tone to avoid sounding like an interrogation</a:t>
            </a:r>
          </a:p>
          <a:p>
            <a:pPr marL="287338" indent="-287338">
              <a:spcBef>
                <a:spcPts val="600"/>
              </a:spcBef>
              <a:spcAft>
                <a:spcPts val="600"/>
              </a:spcAft>
            </a:pPr>
            <a:r>
              <a:rPr lang="en-US" sz="3000" dirty="0"/>
              <a:t>Ask open-ended questions so the person is telling you info in their own words vs answers of “Yes” or “No” </a:t>
            </a:r>
          </a:p>
          <a:p>
            <a:pPr marL="744538" lvl="1" indent="-287338">
              <a:spcBef>
                <a:spcPts val="600"/>
              </a:spcBef>
              <a:spcAft>
                <a:spcPts val="600"/>
              </a:spcAft>
            </a:pPr>
            <a:r>
              <a:rPr lang="en-US" sz="2800" dirty="0"/>
              <a:t>Helps clarify inconsistencies or uncover other details</a:t>
            </a:r>
          </a:p>
        </p:txBody>
      </p:sp>
      <p:pic>
        <p:nvPicPr>
          <p:cNvPr id="5" name="Picture 4" descr="Man engaging in respectful discussion with a woman">
            <a:extLst>
              <a:ext uri="{FF2B5EF4-FFF2-40B4-BE49-F238E27FC236}">
                <a16:creationId xmlns:a16="http://schemas.microsoft.com/office/drawing/2014/main" id="{5FBA0533-5D46-5998-77E6-F8F2CE0C2430}"/>
              </a:ext>
            </a:extLst>
          </p:cNvPr>
          <p:cNvPicPr>
            <a:picLocks noChangeAspect="1"/>
          </p:cNvPicPr>
          <p:nvPr/>
        </p:nvPicPr>
        <p:blipFill>
          <a:blip r:embed="rId2"/>
          <a:srcRect l="24521" r="-2" b="-2"/>
          <a:stretch>
            <a:fillRect/>
          </a:stretch>
        </p:blipFill>
        <p:spPr>
          <a:xfrm>
            <a:off x="6413360" y="1594623"/>
            <a:ext cx="5181600" cy="4582339"/>
          </a:xfrm>
          <a:prstGeom prst="rect">
            <a:avLst/>
          </a:prstGeom>
          <a:noFill/>
        </p:spPr>
      </p:pic>
      <p:sp>
        <p:nvSpPr>
          <p:cNvPr id="7" name="Slide Number Placeholder 6">
            <a:extLst>
              <a:ext uri="{FF2B5EF4-FFF2-40B4-BE49-F238E27FC236}">
                <a16:creationId xmlns:a16="http://schemas.microsoft.com/office/drawing/2014/main" id="{FF6157CE-0145-FCC9-8814-B96470056B77}"/>
              </a:ext>
            </a:extLst>
          </p:cNvPr>
          <p:cNvSpPr>
            <a:spLocks noGrp="1"/>
          </p:cNvSpPr>
          <p:nvPr>
            <p:ph type="sldNum" sz="quarter" idx="12"/>
          </p:nvPr>
        </p:nvSpPr>
        <p:spPr>
          <a:xfrm>
            <a:off x="9891132" y="6356350"/>
            <a:ext cx="1462668" cy="365125"/>
          </a:xfrm>
        </p:spPr>
        <p:txBody>
          <a:bodyPr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40</a:t>
            </a:fld>
            <a:endParaRPr kumimoji="0" lang="en-US"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783862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7427A3-2ADE-65E1-B046-FE3B6A464B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A44F4E-763D-6684-8BB2-76217CDE14F3}"/>
              </a:ext>
            </a:extLst>
          </p:cNvPr>
          <p:cNvSpPr>
            <a:spLocks noGrp="1"/>
          </p:cNvSpPr>
          <p:nvPr>
            <p:ph type="title"/>
          </p:nvPr>
        </p:nvSpPr>
        <p:spPr>
          <a:xfrm>
            <a:off x="0" y="-1"/>
            <a:ext cx="12192000" cy="1216025"/>
          </a:xfrm>
        </p:spPr>
        <p:txBody>
          <a:bodyPr anchor="ctr">
            <a:normAutofit/>
          </a:bodyPr>
          <a:lstStyle/>
          <a:p>
            <a:pPr algn="l"/>
            <a:r>
              <a:rPr lang="en-US" sz="4400" dirty="0"/>
              <a:t>Contacting the household, continued</a:t>
            </a:r>
            <a:r>
              <a:rPr lang="en-US" dirty="0"/>
              <a:t>	</a:t>
            </a:r>
          </a:p>
        </p:txBody>
      </p:sp>
      <p:sp>
        <p:nvSpPr>
          <p:cNvPr id="3" name="Content Placeholder 2">
            <a:extLst>
              <a:ext uri="{FF2B5EF4-FFF2-40B4-BE49-F238E27FC236}">
                <a16:creationId xmlns:a16="http://schemas.microsoft.com/office/drawing/2014/main" id="{5398C9FF-771F-07CD-1849-128EC9706C83}"/>
              </a:ext>
            </a:extLst>
          </p:cNvPr>
          <p:cNvSpPr>
            <a:spLocks noGrp="1"/>
          </p:cNvSpPr>
          <p:nvPr>
            <p:ph sz="half" idx="1"/>
          </p:nvPr>
        </p:nvSpPr>
        <p:spPr>
          <a:xfrm>
            <a:off x="653143" y="1594624"/>
            <a:ext cx="5064369" cy="4582339"/>
          </a:xfrm>
        </p:spPr>
        <p:txBody>
          <a:bodyPr>
            <a:normAutofit/>
          </a:bodyPr>
          <a:lstStyle/>
          <a:p>
            <a:pPr marL="287338" indent="-287338">
              <a:spcBef>
                <a:spcPts val="600"/>
              </a:spcBef>
              <a:spcAft>
                <a:spcPts val="600"/>
              </a:spcAft>
            </a:pPr>
            <a:r>
              <a:rPr lang="en-US" sz="3000" dirty="0"/>
              <a:t>Don’t accuse</a:t>
            </a:r>
          </a:p>
          <a:p>
            <a:pPr marL="287338" indent="-287338">
              <a:spcBef>
                <a:spcPts val="600"/>
              </a:spcBef>
              <a:spcAft>
                <a:spcPts val="600"/>
              </a:spcAft>
            </a:pPr>
            <a:r>
              <a:rPr lang="en-US" sz="3000" dirty="0"/>
              <a:t>Document your observations (what they said or didn’t say, variations in any info, . . .)</a:t>
            </a:r>
          </a:p>
        </p:txBody>
      </p:sp>
      <p:pic>
        <p:nvPicPr>
          <p:cNvPr id="5" name="Picture 4" descr="Man having a respectful conversation with a woman">
            <a:extLst>
              <a:ext uri="{FF2B5EF4-FFF2-40B4-BE49-F238E27FC236}">
                <a16:creationId xmlns:a16="http://schemas.microsoft.com/office/drawing/2014/main" id="{827A7624-2585-9F3D-B348-7C5ADFF698CA}"/>
              </a:ext>
            </a:extLst>
          </p:cNvPr>
          <p:cNvPicPr>
            <a:picLocks noChangeAspect="1"/>
          </p:cNvPicPr>
          <p:nvPr/>
        </p:nvPicPr>
        <p:blipFill>
          <a:blip r:embed="rId2"/>
          <a:srcRect l="24521" r="-2" b="-2"/>
          <a:stretch>
            <a:fillRect/>
          </a:stretch>
        </p:blipFill>
        <p:spPr>
          <a:xfrm>
            <a:off x="6474490" y="1495017"/>
            <a:ext cx="5181600" cy="4582339"/>
          </a:xfrm>
          <a:prstGeom prst="rect">
            <a:avLst/>
          </a:prstGeom>
          <a:noFill/>
        </p:spPr>
      </p:pic>
      <p:sp>
        <p:nvSpPr>
          <p:cNvPr id="7" name="Slide Number Placeholder 6">
            <a:extLst>
              <a:ext uri="{FF2B5EF4-FFF2-40B4-BE49-F238E27FC236}">
                <a16:creationId xmlns:a16="http://schemas.microsoft.com/office/drawing/2014/main" id="{D5D469C3-B19A-D3C6-7CC5-8CAB740790A0}"/>
              </a:ext>
            </a:extLst>
          </p:cNvPr>
          <p:cNvSpPr>
            <a:spLocks noGrp="1"/>
          </p:cNvSpPr>
          <p:nvPr>
            <p:ph type="sldNum" sz="quarter" idx="12"/>
          </p:nvPr>
        </p:nvSpPr>
        <p:spPr>
          <a:xfrm>
            <a:off x="9891132" y="6356350"/>
            <a:ext cx="1462668" cy="365125"/>
          </a:xfrm>
        </p:spPr>
        <p:txBody>
          <a:bodyPr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41</a:t>
            </a:fld>
            <a:endParaRPr kumimoji="0" lang="en-US"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4168590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7A35E7-3E87-B07F-8292-BDA4963ABD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EAAEB4-CE8E-953A-A530-C1A583BB048B}"/>
              </a:ext>
            </a:extLst>
          </p:cNvPr>
          <p:cNvSpPr>
            <a:spLocks noGrp="1"/>
          </p:cNvSpPr>
          <p:nvPr>
            <p:ph type="title"/>
          </p:nvPr>
        </p:nvSpPr>
        <p:spPr/>
        <p:txBody>
          <a:bodyPr>
            <a:normAutofit/>
          </a:bodyPr>
          <a:lstStyle/>
          <a:p>
            <a:pPr algn="l"/>
            <a:r>
              <a:rPr lang="en-US" sz="4400" dirty="0"/>
              <a:t>Primary purpose of investigating</a:t>
            </a:r>
          </a:p>
        </p:txBody>
      </p:sp>
      <p:sp>
        <p:nvSpPr>
          <p:cNvPr id="3" name="Content Placeholder 2">
            <a:extLst>
              <a:ext uri="{FF2B5EF4-FFF2-40B4-BE49-F238E27FC236}">
                <a16:creationId xmlns:a16="http://schemas.microsoft.com/office/drawing/2014/main" id="{4B53D1B3-2883-0618-8E57-8C3C45B461A4}"/>
              </a:ext>
            </a:extLst>
          </p:cNvPr>
          <p:cNvSpPr>
            <a:spLocks noGrp="1"/>
          </p:cNvSpPr>
          <p:nvPr>
            <p:ph sz="half" idx="1"/>
          </p:nvPr>
        </p:nvSpPr>
        <p:spPr>
          <a:xfrm>
            <a:off x="936597" y="1495017"/>
            <a:ext cx="10835641" cy="5226458"/>
          </a:xfrm>
        </p:spPr>
        <p:txBody>
          <a:bodyPr>
            <a:noAutofit/>
          </a:bodyPr>
          <a:lstStyle/>
          <a:p>
            <a:pPr marL="0" indent="0">
              <a:buNone/>
            </a:pPr>
            <a:r>
              <a:rPr lang="en-US" sz="3600" dirty="0"/>
              <a:t>Your investigation’s primary purpose is to establish facts. Some activities in your investigation may include:</a:t>
            </a:r>
          </a:p>
          <a:p>
            <a:pPr lvl="1"/>
            <a:r>
              <a:rPr lang="en-US" sz="2600" dirty="0"/>
              <a:t>Contacting the HH; requesting clarification</a:t>
            </a:r>
          </a:p>
          <a:p>
            <a:pPr lvl="1"/>
            <a:r>
              <a:rPr lang="en-US" sz="2600" dirty="0"/>
              <a:t>Reviewing the app history</a:t>
            </a:r>
          </a:p>
          <a:p>
            <a:pPr lvl="1"/>
            <a:r>
              <a:rPr lang="en-US" sz="2600" dirty="0"/>
              <a:t>Comparing available documentation </a:t>
            </a:r>
          </a:p>
          <a:p>
            <a:pPr lvl="1"/>
            <a:r>
              <a:rPr lang="en-US" sz="2600" dirty="0"/>
              <a:t>Verifying info with appropriate 3</a:t>
            </a:r>
            <a:r>
              <a:rPr lang="en-US" sz="2600" baseline="30000" dirty="0"/>
              <a:t>rd</a:t>
            </a:r>
            <a:r>
              <a:rPr lang="en-US" sz="2600" dirty="0"/>
              <a:t>parties</a:t>
            </a:r>
          </a:p>
          <a:p>
            <a:pPr lvl="1"/>
            <a:r>
              <a:rPr lang="en-US" sz="2600" dirty="0"/>
              <a:t>Reviewing e-records and eHEAT notes</a:t>
            </a:r>
          </a:p>
          <a:p>
            <a:pPr lvl="1"/>
            <a:r>
              <a:rPr lang="en-US" sz="2600" dirty="0"/>
              <a:t>Documenting your findings/observations</a:t>
            </a:r>
          </a:p>
          <a:p>
            <a:pPr lvl="1"/>
            <a:r>
              <a:rPr lang="en-US" sz="2600" dirty="0"/>
              <a:t>Conclude whether you suspect possible fraud</a:t>
            </a:r>
          </a:p>
          <a:p>
            <a:pPr marL="457200" lvl="1" indent="0">
              <a:buNone/>
            </a:pPr>
            <a:endParaRPr lang="en-US" sz="2400" dirty="0">
              <a:solidFill>
                <a:srgbClr val="FF0000"/>
              </a:solidFill>
            </a:endParaRPr>
          </a:p>
          <a:p>
            <a:pPr marL="457200" lvl="1" indent="0">
              <a:buNone/>
            </a:pPr>
            <a:endParaRPr lang="en-US" sz="2400" dirty="0"/>
          </a:p>
        </p:txBody>
      </p:sp>
      <p:sp>
        <p:nvSpPr>
          <p:cNvPr id="7" name="Slide Number Placeholder 6">
            <a:extLst>
              <a:ext uri="{FF2B5EF4-FFF2-40B4-BE49-F238E27FC236}">
                <a16:creationId xmlns:a16="http://schemas.microsoft.com/office/drawing/2014/main" id="{F6722A63-B797-A56A-0C90-C424A727304A}"/>
              </a:ext>
            </a:extLst>
          </p:cNvPr>
          <p:cNvSpPr>
            <a:spLocks noGrp="1"/>
          </p:cNvSpPr>
          <p:nvPr>
            <p:ph type="sldNum" sz="quarter" idx="12"/>
          </p:nvPr>
        </p:nvSpPr>
        <p:spPr>
          <a:xfrm>
            <a:off x="10211172" y="6356350"/>
            <a:ext cx="1462668"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pic>
        <p:nvPicPr>
          <p:cNvPr id="5" name="Picture 4" descr="City lights focused in magnifying glass">
            <a:extLst>
              <a:ext uri="{FF2B5EF4-FFF2-40B4-BE49-F238E27FC236}">
                <a16:creationId xmlns:a16="http://schemas.microsoft.com/office/drawing/2014/main" id="{52D67F81-EE27-DEFD-D056-8AB1B65489D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75499" y="3000087"/>
            <a:ext cx="4100214" cy="2732809"/>
          </a:xfrm>
          <a:prstGeom prst="rect">
            <a:avLst/>
          </a:prstGeom>
        </p:spPr>
      </p:pic>
    </p:spTree>
    <p:extLst>
      <p:ext uri="{BB962C8B-B14F-4D97-AF65-F5344CB8AC3E}">
        <p14:creationId xmlns:p14="http://schemas.microsoft.com/office/powerpoint/2010/main" val="2268104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1000"/>
                                        <p:tgtEl>
                                          <p:spTgt spid="3">
                                            <p:txEl>
                                              <p:pRg st="5" end="5"/>
                                            </p:txEl>
                                          </p:spTgt>
                                        </p:tgtEl>
                                      </p:cBhvr>
                                    </p:animEffect>
                                    <p:anim calcmode="lin" valueType="num">
                                      <p:cBhvr>
                                        <p:cTn id="3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1000"/>
                                        <p:tgtEl>
                                          <p:spTgt spid="3">
                                            <p:txEl>
                                              <p:pRg st="6" end="6"/>
                                            </p:txEl>
                                          </p:spTgt>
                                        </p:tgtEl>
                                      </p:cBhvr>
                                    </p:animEffect>
                                    <p:anim calcmode="lin" valueType="num">
                                      <p:cBhvr>
                                        <p:cTn id="4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fade">
                                      <p:cBhvr>
                                        <p:cTn id="49" dur="1000"/>
                                        <p:tgtEl>
                                          <p:spTgt spid="3">
                                            <p:txEl>
                                              <p:pRg st="7" end="7"/>
                                            </p:txEl>
                                          </p:spTgt>
                                        </p:tgtEl>
                                      </p:cBhvr>
                                    </p:animEffect>
                                    <p:anim calcmode="lin" valueType="num">
                                      <p:cBhvr>
                                        <p:cTn id="50"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D5BEB2-0A8E-D717-5C50-8598D50196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F8A26D-18E3-6DE9-E2A0-C9F37DEAE810}"/>
              </a:ext>
            </a:extLst>
          </p:cNvPr>
          <p:cNvSpPr>
            <a:spLocks noGrp="1"/>
          </p:cNvSpPr>
          <p:nvPr>
            <p:ph type="title"/>
          </p:nvPr>
        </p:nvSpPr>
        <p:spPr/>
        <p:txBody>
          <a:bodyPr>
            <a:normAutofit/>
          </a:bodyPr>
          <a:lstStyle/>
          <a:p>
            <a:pPr algn="l"/>
            <a:r>
              <a:rPr lang="en-US" sz="4400" dirty="0"/>
              <a:t>Open-ended questions	</a:t>
            </a:r>
          </a:p>
        </p:txBody>
      </p:sp>
      <p:sp>
        <p:nvSpPr>
          <p:cNvPr id="3" name="Content Placeholder 2">
            <a:extLst>
              <a:ext uri="{FF2B5EF4-FFF2-40B4-BE49-F238E27FC236}">
                <a16:creationId xmlns:a16="http://schemas.microsoft.com/office/drawing/2014/main" id="{12FC3116-E18D-3B69-EE95-B056F8BB8AA0}"/>
              </a:ext>
            </a:extLst>
          </p:cNvPr>
          <p:cNvSpPr>
            <a:spLocks noGrp="1"/>
          </p:cNvSpPr>
          <p:nvPr>
            <p:ph sz="half" idx="1"/>
          </p:nvPr>
        </p:nvSpPr>
        <p:spPr>
          <a:xfrm>
            <a:off x="707564" y="1594624"/>
            <a:ext cx="10835641" cy="4582339"/>
          </a:xfrm>
        </p:spPr>
        <p:txBody>
          <a:bodyPr>
            <a:noAutofit/>
          </a:bodyPr>
          <a:lstStyle/>
          <a:p>
            <a:pPr marL="0" indent="0">
              <a:spcBef>
                <a:spcPts val="0"/>
              </a:spcBef>
              <a:spcAft>
                <a:spcPts val="0"/>
              </a:spcAft>
              <a:buNone/>
            </a:pPr>
            <a:r>
              <a:rPr lang="en-US" sz="3600" b="1" dirty="0">
                <a:ea typeface="Calibri" panose="020F0502020204030204" pitchFamily="34" charset="0"/>
                <a:cs typeface="Times New Roman" panose="02020603050405020304" pitchFamily="18" charset="0"/>
              </a:rPr>
              <a:t>Examples of framing open-ended questions</a:t>
            </a:r>
            <a:endParaRPr lang="en-US" sz="3200" b="1" dirty="0">
              <a:ea typeface="Calibri" panose="020F0502020204030204" pitchFamily="34" charset="0"/>
              <a:cs typeface="Times New Roman" panose="02020603050405020304" pitchFamily="18" charset="0"/>
            </a:endParaRPr>
          </a:p>
          <a:p>
            <a:pPr marL="287338" indent="-287338">
              <a:spcBef>
                <a:spcPts val="600"/>
              </a:spcBef>
              <a:spcAft>
                <a:spcPts val="600"/>
              </a:spcAft>
            </a:pPr>
            <a:r>
              <a:rPr lang="en-US" sz="3200" dirty="0"/>
              <a:t>In your words, please explain. . .</a:t>
            </a:r>
          </a:p>
          <a:p>
            <a:pPr marL="287338" indent="-287338">
              <a:spcBef>
                <a:spcPts val="600"/>
              </a:spcBef>
              <a:spcAft>
                <a:spcPts val="600"/>
              </a:spcAft>
            </a:pPr>
            <a:r>
              <a:rPr lang="en-US" sz="3200" dirty="0"/>
              <a:t>Has anything changed since your last app?</a:t>
            </a:r>
          </a:p>
          <a:p>
            <a:pPr marL="287338" indent="-287338">
              <a:spcBef>
                <a:spcPts val="600"/>
              </a:spcBef>
              <a:spcAft>
                <a:spcPts val="600"/>
              </a:spcAft>
            </a:pPr>
            <a:r>
              <a:rPr lang="en-US" sz="3200" dirty="0"/>
              <a:t>Help me understand why. . .</a:t>
            </a:r>
          </a:p>
          <a:p>
            <a:pPr marL="287338" indent="-287338">
              <a:spcBef>
                <a:spcPts val="600"/>
              </a:spcBef>
              <a:spcAft>
                <a:spcPts val="600"/>
              </a:spcAft>
            </a:pPr>
            <a:r>
              <a:rPr lang="en-US" sz="3200" dirty="0"/>
              <a:t>When did this happen. . . </a:t>
            </a:r>
          </a:p>
          <a:p>
            <a:pPr marL="287338" indent="-287338">
              <a:spcBef>
                <a:spcPts val="600"/>
              </a:spcBef>
              <a:spcAft>
                <a:spcPts val="600"/>
              </a:spcAft>
            </a:pPr>
            <a:r>
              <a:rPr lang="en-US" sz="3200" dirty="0"/>
              <a:t>Who submitted the info?</a:t>
            </a:r>
          </a:p>
          <a:p>
            <a:pPr marL="287338" indent="-287338">
              <a:spcBef>
                <a:spcPts val="600"/>
              </a:spcBef>
              <a:spcAft>
                <a:spcPts val="600"/>
              </a:spcAft>
            </a:pPr>
            <a:r>
              <a:rPr lang="en-US" sz="3200" dirty="0"/>
              <a:t>Can you provide documentation?</a:t>
            </a:r>
          </a:p>
        </p:txBody>
      </p:sp>
      <p:sp>
        <p:nvSpPr>
          <p:cNvPr id="7" name="Slide Number Placeholder 6">
            <a:extLst>
              <a:ext uri="{FF2B5EF4-FFF2-40B4-BE49-F238E27FC236}">
                <a16:creationId xmlns:a16="http://schemas.microsoft.com/office/drawing/2014/main" id="{82B4DE35-96A6-6321-106F-DA4E9A70BB83}"/>
              </a:ext>
            </a:extLst>
          </p:cNvPr>
          <p:cNvSpPr>
            <a:spLocks noGrp="1"/>
          </p:cNvSpPr>
          <p:nvPr>
            <p:ph type="sldNum" sz="quarter" idx="12"/>
          </p:nvPr>
        </p:nvSpPr>
        <p:spPr>
          <a:xfrm>
            <a:off x="10211172" y="6356350"/>
            <a:ext cx="1462668"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pic>
        <p:nvPicPr>
          <p:cNvPr id="8" name="Picture 7" descr="Speech bubbles">
            <a:extLst>
              <a:ext uri="{FF2B5EF4-FFF2-40B4-BE49-F238E27FC236}">
                <a16:creationId xmlns:a16="http://schemas.microsoft.com/office/drawing/2014/main" id="{5F837777-D1FE-7929-23CA-E3B2C3A65FBF}"/>
              </a:ext>
            </a:extLst>
          </p:cNvPr>
          <p:cNvPicPr>
            <a:picLocks noChangeAspect="1"/>
          </p:cNvPicPr>
          <p:nvPr/>
        </p:nvPicPr>
        <p:blipFill>
          <a:blip r:embed="rId3"/>
          <a:stretch>
            <a:fillRect/>
          </a:stretch>
        </p:blipFill>
        <p:spPr>
          <a:xfrm>
            <a:off x="8042564" y="2878229"/>
            <a:ext cx="3979771" cy="3979771"/>
          </a:xfrm>
          <a:prstGeom prst="rect">
            <a:avLst/>
          </a:prstGeom>
        </p:spPr>
      </p:pic>
    </p:spTree>
    <p:extLst>
      <p:ext uri="{BB962C8B-B14F-4D97-AF65-F5344CB8AC3E}">
        <p14:creationId xmlns:p14="http://schemas.microsoft.com/office/powerpoint/2010/main" val="4174615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500"/>
                                  </p:stCondLst>
                                  <p:childTnLst>
                                    <p:set>
                                      <p:cBhvr>
                                        <p:cTn id="9" dur="1" fill="hold">
                                          <p:stCondLst>
                                            <p:cond delay="0"/>
                                          </p:stCondLst>
                                        </p:cTn>
                                        <p:tgtEl>
                                          <p:spTgt spid="3">
                                            <p:txEl>
                                              <p:pRg st="2" end="2"/>
                                            </p:txEl>
                                          </p:spTgt>
                                        </p:tgtEl>
                                        <p:attrNameLst>
                                          <p:attrName>style.visibility</p:attrName>
                                        </p:attrNameLst>
                                      </p:cBhvr>
                                      <p:to>
                                        <p:strVal val="visible"/>
                                      </p:to>
                                    </p:set>
                                  </p:childTnLst>
                                </p:cTn>
                              </p:par>
                            </p:childTnLst>
                          </p:cTn>
                        </p:par>
                        <p:par>
                          <p:cTn id="10" fill="hold">
                            <p:stCondLst>
                              <p:cond delay="500"/>
                            </p:stCondLst>
                            <p:childTnLst>
                              <p:par>
                                <p:cTn id="11" presetID="1" presetClass="entr" presetSubtype="0" fill="hold" nodeType="afterEffect">
                                  <p:stCondLst>
                                    <p:cond delay="50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par>
                          <p:cTn id="13" fill="hold">
                            <p:stCondLst>
                              <p:cond delay="1000"/>
                            </p:stCondLst>
                            <p:childTnLst>
                              <p:par>
                                <p:cTn id="14" presetID="1" presetClass="entr" presetSubtype="0" fill="hold" nodeType="afterEffect">
                                  <p:stCondLst>
                                    <p:cond delay="500"/>
                                  </p:stCondLst>
                                  <p:childTnLst>
                                    <p:set>
                                      <p:cBhvr>
                                        <p:cTn id="15" dur="1" fill="hold">
                                          <p:stCondLst>
                                            <p:cond delay="0"/>
                                          </p:stCondLst>
                                        </p:cTn>
                                        <p:tgtEl>
                                          <p:spTgt spid="3">
                                            <p:txEl>
                                              <p:pRg st="4" end="4"/>
                                            </p:txEl>
                                          </p:spTgt>
                                        </p:tgtEl>
                                        <p:attrNameLst>
                                          <p:attrName>style.visibility</p:attrName>
                                        </p:attrNameLst>
                                      </p:cBhvr>
                                      <p:to>
                                        <p:strVal val="visible"/>
                                      </p:to>
                                    </p:set>
                                  </p:childTnLst>
                                </p:cTn>
                              </p:par>
                            </p:childTnLst>
                          </p:cTn>
                        </p:par>
                        <p:par>
                          <p:cTn id="16" fill="hold">
                            <p:stCondLst>
                              <p:cond delay="1500"/>
                            </p:stCondLst>
                            <p:childTnLst>
                              <p:par>
                                <p:cTn id="17" presetID="1" presetClass="entr" presetSubtype="0" fill="hold" nodeType="afterEffect">
                                  <p:stCondLst>
                                    <p:cond delay="50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par>
                          <p:cTn id="19" fill="hold">
                            <p:stCondLst>
                              <p:cond delay="2000"/>
                            </p:stCondLst>
                            <p:childTnLst>
                              <p:par>
                                <p:cTn id="20" presetID="1" presetClass="entr" presetSubtype="0" fill="hold" nodeType="afterEffect">
                                  <p:stCondLst>
                                    <p:cond delay="500"/>
                                  </p:stCondLst>
                                  <p:childTnLst>
                                    <p:set>
                                      <p:cBhvr>
                                        <p:cTn id="21"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8B3670-5A61-86F4-151E-1607D7BB4A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200B5A-6DB4-0A5B-E956-08F2FA4D5AC2}"/>
              </a:ext>
            </a:extLst>
          </p:cNvPr>
          <p:cNvSpPr>
            <a:spLocks noGrp="1"/>
          </p:cNvSpPr>
          <p:nvPr>
            <p:ph type="title"/>
          </p:nvPr>
        </p:nvSpPr>
        <p:spPr/>
        <p:txBody>
          <a:bodyPr>
            <a:normAutofit/>
          </a:bodyPr>
          <a:lstStyle/>
          <a:p>
            <a:pPr algn="l"/>
            <a:r>
              <a:rPr lang="en-US" sz="4400" dirty="0"/>
              <a:t>Contacting 3</a:t>
            </a:r>
            <a:r>
              <a:rPr lang="en-US" sz="4400" baseline="30000" dirty="0"/>
              <a:t>rd</a:t>
            </a:r>
            <a:r>
              <a:rPr lang="en-US" sz="4400" dirty="0"/>
              <a:t> parties	</a:t>
            </a:r>
          </a:p>
        </p:txBody>
      </p:sp>
      <p:sp>
        <p:nvSpPr>
          <p:cNvPr id="3" name="Content Placeholder 2">
            <a:extLst>
              <a:ext uri="{FF2B5EF4-FFF2-40B4-BE49-F238E27FC236}">
                <a16:creationId xmlns:a16="http://schemas.microsoft.com/office/drawing/2014/main" id="{75626B5B-3C2F-CB55-B568-88135035140B}"/>
              </a:ext>
            </a:extLst>
          </p:cNvPr>
          <p:cNvSpPr>
            <a:spLocks noGrp="1"/>
          </p:cNvSpPr>
          <p:nvPr>
            <p:ph sz="half" idx="1"/>
          </p:nvPr>
        </p:nvSpPr>
        <p:spPr>
          <a:xfrm>
            <a:off x="452176" y="1594624"/>
            <a:ext cx="8224233" cy="4582339"/>
          </a:xfrm>
        </p:spPr>
        <p:txBody>
          <a:bodyPr>
            <a:noAutofit/>
          </a:bodyPr>
          <a:lstStyle/>
          <a:p>
            <a:pPr marL="0" indent="0">
              <a:spcBef>
                <a:spcPts val="0"/>
              </a:spcBef>
              <a:spcAft>
                <a:spcPts val="0"/>
              </a:spcAft>
              <a:buNone/>
            </a:pPr>
            <a:r>
              <a:rPr lang="en-US" sz="3600" b="1" dirty="0">
                <a:ea typeface="Calibri" panose="020F0502020204030204" pitchFamily="34" charset="0"/>
                <a:cs typeface="Times New Roman" panose="02020603050405020304" pitchFamily="18" charset="0"/>
              </a:rPr>
              <a:t>When you contact 3</a:t>
            </a:r>
            <a:r>
              <a:rPr lang="en-US" sz="3600" b="1" baseline="30000" dirty="0">
                <a:ea typeface="Calibri" panose="020F0502020204030204" pitchFamily="34" charset="0"/>
                <a:cs typeface="Times New Roman" panose="02020603050405020304" pitchFamily="18" charset="0"/>
              </a:rPr>
              <a:t>rd</a:t>
            </a:r>
            <a:r>
              <a:rPr lang="en-US" sz="3600" b="1" dirty="0">
                <a:ea typeface="Calibri" panose="020F0502020204030204" pitchFamily="34" charset="0"/>
                <a:cs typeface="Times New Roman" panose="02020603050405020304" pitchFamily="18" charset="0"/>
              </a:rPr>
              <a:t> parties (e.g., landlord, EV, county)</a:t>
            </a:r>
            <a:endParaRPr lang="en-US" sz="3200" b="1" dirty="0">
              <a:ea typeface="Calibri" panose="020F0502020204030204" pitchFamily="34" charset="0"/>
              <a:cs typeface="Times New Roman" panose="02020603050405020304" pitchFamily="18" charset="0"/>
            </a:endParaRPr>
          </a:p>
          <a:p>
            <a:pPr marL="287338" indent="-287338">
              <a:spcBef>
                <a:spcPts val="600"/>
              </a:spcBef>
              <a:spcAft>
                <a:spcPts val="600"/>
              </a:spcAft>
            </a:pPr>
            <a:r>
              <a:rPr lang="en-US" sz="3200" dirty="0"/>
              <a:t>Emphasize confidentiality &amp; neutrality </a:t>
            </a:r>
          </a:p>
          <a:p>
            <a:pPr marL="287338" indent="-287338">
              <a:spcBef>
                <a:spcPts val="600"/>
              </a:spcBef>
              <a:spcAft>
                <a:spcPts val="600"/>
              </a:spcAft>
            </a:pPr>
            <a:r>
              <a:rPr lang="en-US" sz="3200" dirty="0"/>
              <a:t>Remember, you are verifying info, not interviewing them</a:t>
            </a:r>
          </a:p>
          <a:p>
            <a:pPr marL="287338" indent="-287338">
              <a:spcBef>
                <a:spcPts val="600"/>
              </a:spcBef>
              <a:spcAft>
                <a:spcPts val="600"/>
              </a:spcAft>
            </a:pPr>
            <a:r>
              <a:rPr lang="en-US" sz="3200" dirty="0"/>
              <a:t>Never disclose suspected fraud or unnecessary HH info</a:t>
            </a:r>
          </a:p>
          <a:p>
            <a:pPr marL="287338" indent="-287338">
              <a:spcBef>
                <a:spcPts val="600"/>
              </a:spcBef>
              <a:spcAft>
                <a:spcPts val="600"/>
              </a:spcAft>
            </a:pPr>
            <a:r>
              <a:rPr lang="en-US" sz="3200" dirty="0"/>
              <a:t>Document who you talked to, date/time, &amp; info provided</a:t>
            </a:r>
          </a:p>
        </p:txBody>
      </p:sp>
      <p:sp>
        <p:nvSpPr>
          <p:cNvPr id="7" name="Slide Number Placeholder 6">
            <a:extLst>
              <a:ext uri="{FF2B5EF4-FFF2-40B4-BE49-F238E27FC236}">
                <a16:creationId xmlns:a16="http://schemas.microsoft.com/office/drawing/2014/main" id="{253A3CA2-8205-3E78-8277-ECC20CF38178}"/>
              </a:ext>
            </a:extLst>
          </p:cNvPr>
          <p:cNvSpPr>
            <a:spLocks noGrp="1"/>
          </p:cNvSpPr>
          <p:nvPr>
            <p:ph type="sldNum" sz="quarter" idx="12"/>
          </p:nvPr>
        </p:nvSpPr>
        <p:spPr>
          <a:xfrm>
            <a:off x="10211172" y="6356350"/>
            <a:ext cx="1462668"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pic>
        <p:nvPicPr>
          <p:cNvPr id="5" name="Picture 4" descr="Woman making a phone call">
            <a:extLst>
              <a:ext uri="{FF2B5EF4-FFF2-40B4-BE49-F238E27FC236}">
                <a16:creationId xmlns:a16="http://schemas.microsoft.com/office/drawing/2014/main" id="{25181757-FC8F-3B63-88FD-E578A2258A47}"/>
              </a:ext>
            </a:extLst>
          </p:cNvPr>
          <p:cNvPicPr>
            <a:picLocks noChangeAspect="1"/>
          </p:cNvPicPr>
          <p:nvPr/>
        </p:nvPicPr>
        <p:blipFill>
          <a:blip r:embed="rId2"/>
          <a:stretch>
            <a:fillRect/>
          </a:stretch>
        </p:blipFill>
        <p:spPr>
          <a:xfrm>
            <a:off x="8131252" y="1361209"/>
            <a:ext cx="4060748" cy="2709141"/>
          </a:xfrm>
          <a:prstGeom prst="rect">
            <a:avLst/>
          </a:prstGeom>
        </p:spPr>
      </p:pic>
    </p:spTree>
    <p:extLst>
      <p:ext uri="{BB962C8B-B14F-4D97-AF65-F5344CB8AC3E}">
        <p14:creationId xmlns:p14="http://schemas.microsoft.com/office/powerpoint/2010/main" val="2814572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100"/>
                                        <p:tgtEl>
                                          <p:spTgt spid="3">
                                            <p:txEl>
                                              <p:pRg st="2" end="2"/>
                                            </p:txEl>
                                          </p:spTgt>
                                        </p:tgtEl>
                                      </p:cBhvr>
                                    </p:animEffect>
                                    <p:anim calcmode="lin" valueType="num">
                                      <p:cBhvr>
                                        <p:cTn id="15" dur="11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1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B3ED2-81FE-252A-EFE9-66865EA7E0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80E361-092B-F300-822E-C49BF6051432}"/>
              </a:ext>
            </a:extLst>
          </p:cNvPr>
          <p:cNvSpPr>
            <a:spLocks noGrp="1"/>
          </p:cNvSpPr>
          <p:nvPr>
            <p:ph type="title"/>
          </p:nvPr>
        </p:nvSpPr>
        <p:spPr/>
        <p:txBody>
          <a:bodyPr>
            <a:normAutofit/>
          </a:bodyPr>
          <a:lstStyle/>
          <a:p>
            <a:pPr algn="l"/>
            <a:r>
              <a:rPr lang="en-US" sz="4400" dirty="0"/>
              <a:t>Initial suspicion</a:t>
            </a:r>
          </a:p>
        </p:txBody>
      </p:sp>
      <p:sp>
        <p:nvSpPr>
          <p:cNvPr id="3" name="Content Placeholder 2">
            <a:extLst>
              <a:ext uri="{FF2B5EF4-FFF2-40B4-BE49-F238E27FC236}">
                <a16:creationId xmlns:a16="http://schemas.microsoft.com/office/drawing/2014/main" id="{8EFE8579-591F-38A5-F0DD-A93A1C7741C5}"/>
              </a:ext>
            </a:extLst>
          </p:cNvPr>
          <p:cNvSpPr>
            <a:spLocks noGrp="1"/>
          </p:cNvSpPr>
          <p:nvPr>
            <p:ph sz="half" idx="1"/>
          </p:nvPr>
        </p:nvSpPr>
        <p:spPr>
          <a:xfrm>
            <a:off x="477078" y="1594624"/>
            <a:ext cx="11390244" cy="4582339"/>
          </a:xfrm>
        </p:spPr>
        <p:txBody>
          <a:bodyPr>
            <a:noAutofit/>
          </a:bodyPr>
          <a:lstStyle/>
          <a:p>
            <a:pPr marL="0" indent="0">
              <a:spcBef>
                <a:spcPts val="0"/>
              </a:spcBef>
              <a:spcAft>
                <a:spcPts val="0"/>
              </a:spcAft>
              <a:buNone/>
            </a:pPr>
            <a:r>
              <a:rPr lang="en-US" sz="3600" b="1" dirty="0">
                <a:ea typeface="Calibri" panose="020F0502020204030204" pitchFamily="34" charset="0"/>
                <a:cs typeface="Times New Roman" panose="02020603050405020304" pitchFamily="18" charset="0"/>
              </a:rPr>
              <a:t>When the math doesn’t math &amp; you suspect possible fraud</a:t>
            </a:r>
            <a:endParaRPr lang="en-US" sz="3200" b="1" dirty="0">
              <a:ea typeface="Calibri" panose="020F0502020204030204" pitchFamily="34" charset="0"/>
              <a:cs typeface="Times New Roman" panose="02020603050405020304" pitchFamily="18" charset="0"/>
            </a:endParaRPr>
          </a:p>
          <a:p>
            <a:pPr marL="287338" indent="-287338">
              <a:spcBef>
                <a:spcPts val="600"/>
              </a:spcBef>
              <a:spcAft>
                <a:spcPts val="600"/>
              </a:spcAft>
            </a:pPr>
            <a:r>
              <a:rPr lang="en-US" sz="3200" dirty="0"/>
              <a:t>Document your observations</a:t>
            </a:r>
          </a:p>
          <a:p>
            <a:pPr marL="744538" lvl="1" indent="-287338">
              <a:spcBef>
                <a:spcPts val="600"/>
              </a:spcBef>
              <a:spcAft>
                <a:spcPts val="600"/>
              </a:spcAft>
            </a:pPr>
            <a:r>
              <a:rPr lang="en-US" sz="2800" dirty="0"/>
              <a:t>Suspected fraud is considered a reportable incident event (Ch 10 p 2)</a:t>
            </a:r>
            <a:endParaRPr lang="en-US" sz="2400" dirty="0"/>
          </a:p>
          <a:p>
            <a:pPr marL="287338" indent="-287338">
              <a:spcBef>
                <a:spcPts val="600"/>
              </a:spcBef>
              <a:spcAft>
                <a:spcPts val="600"/>
              </a:spcAft>
            </a:pPr>
            <a:r>
              <a:rPr lang="en-US" sz="3200" dirty="0"/>
              <a:t>Initial incident reporting is due to eap.mail right away</a:t>
            </a:r>
          </a:p>
          <a:p>
            <a:pPr marL="744538" lvl="1" indent="-287338">
              <a:spcBef>
                <a:spcPts val="600"/>
              </a:spcBef>
              <a:spcAft>
                <a:spcPts val="600"/>
              </a:spcAft>
            </a:pPr>
            <a:r>
              <a:rPr lang="en-US" sz="2800" dirty="0"/>
              <a:t>You may do a small amount of investigation beforehand, but timeliness is important</a:t>
            </a:r>
          </a:p>
          <a:p>
            <a:pPr marL="287338" indent="-287338">
              <a:spcBef>
                <a:spcPts val="600"/>
              </a:spcBef>
              <a:spcAft>
                <a:spcPts val="600"/>
              </a:spcAft>
            </a:pPr>
            <a:r>
              <a:rPr lang="en-US" sz="3200" dirty="0"/>
              <a:t>Incident report template </a:t>
            </a:r>
            <a:r>
              <a:rPr lang="en-US" sz="3200" dirty="0">
                <a:hlinkClick r:id="rId2"/>
              </a:rPr>
              <a:t>Appendix 10A </a:t>
            </a:r>
            <a:r>
              <a:rPr lang="en-US" sz="3200" dirty="0"/>
              <a:t>(MS Word)–in EAP Toolkit</a:t>
            </a:r>
          </a:p>
        </p:txBody>
      </p:sp>
      <p:sp>
        <p:nvSpPr>
          <p:cNvPr id="7" name="Slide Number Placeholder 6">
            <a:extLst>
              <a:ext uri="{FF2B5EF4-FFF2-40B4-BE49-F238E27FC236}">
                <a16:creationId xmlns:a16="http://schemas.microsoft.com/office/drawing/2014/main" id="{12FD6C4A-0756-21E9-F101-591EA6C3CFCC}"/>
              </a:ext>
            </a:extLst>
          </p:cNvPr>
          <p:cNvSpPr>
            <a:spLocks noGrp="1"/>
          </p:cNvSpPr>
          <p:nvPr>
            <p:ph type="sldNum" sz="quarter" idx="12"/>
          </p:nvPr>
        </p:nvSpPr>
        <p:spPr>
          <a:xfrm>
            <a:off x="10211172" y="6356350"/>
            <a:ext cx="1462668"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822114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000"/>
                                        <p:tgtEl>
                                          <p:spTgt spid="3">
                                            <p:txEl>
                                              <p:pRg st="2" end="2"/>
                                            </p:txEl>
                                          </p:spTgt>
                                        </p:tgtEl>
                                      </p:cBhvr>
                                    </p:animEffect>
                                    <p:anim calcmode="lin" valueType="num">
                                      <p:cBhvr>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anim calcmode="lin" valueType="num">
                                      <p:cBhvr>
                                        <p:cTn id="2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1000"/>
                                        <p:tgtEl>
                                          <p:spTgt spid="3">
                                            <p:txEl>
                                              <p:pRg st="4" end="4"/>
                                            </p:txEl>
                                          </p:spTgt>
                                        </p:tgtEl>
                                      </p:cBhvr>
                                    </p:animEffect>
                                    <p:anim calcmode="lin" valueType="num">
                                      <p:cBhvr>
                                        <p:cTn id="2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Effect transition="in" filter="fade">
                                      <p:cBhvr>
                                        <p:cTn id="31" dur="1000"/>
                                        <p:tgtEl>
                                          <p:spTgt spid="3">
                                            <p:txEl>
                                              <p:pRg st="5" end="5"/>
                                            </p:txEl>
                                          </p:spTgt>
                                        </p:tgtEl>
                                      </p:cBhvr>
                                    </p:animEffect>
                                    <p:anim calcmode="lin" valueType="num">
                                      <p:cBhvr>
                                        <p:cTn id="32"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0BBEB9-28FF-8F62-B141-1318F66832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1352DD-883A-8CCB-1716-EB43B38B3276}"/>
              </a:ext>
            </a:extLst>
          </p:cNvPr>
          <p:cNvSpPr>
            <a:spLocks noGrp="1"/>
          </p:cNvSpPr>
          <p:nvPr>
            <p:ph type="title"/>
          </p:nvPr>
        </p:nvSpPr>
        <p:spPr>
          <a:xfrm>
            <a:off x="0" y="0"/>
            <a:ext cx="12192000" cy="1219198"/>
          </a:xfrm>
        </p:spPr>
        <p:txBody>
          <a:bodyPr anchor="ctr">
            <a:normAutofit/>
          </a:bodyPr>
          <a:lstStyle/>
          <a:p>
            <a:pPr algn="l"/>
            <a:r>
              <a:rPr lang="en-US" sz="4400" dirty="0"/>
              <a:t>Next steps after initial reporting</a:t>
            </a:r>
          </a:p>
        </p:txBody>
      </p:sp>
      <p:pic>
        <p:nvPicPr>
          <p:cNvPr id="5" name="Picture 4" descr="Sunlit desk">
            <a:extLst>
              <a:ext uri="{FF2B5EF4-FFF2-40B4-BE49-F238E27FC236}">
                <a16:creationId xmlns:a16="http://schemas.microsoft.com/office/drawing/2014/main" id="{611C0813-3E35-FE39-40E1-697B2D71EBE0}"/>
              </a:ext>
            </a:extLst>
          </p:cNvPr>
          <p:cNvPicPr>
            <a:picLocks noChangeAspect="1"/>
          </p:cNvPicPr>
          <p:nvPr/>
        </p:nvPicPr>
        <p:blipFill>
          <a:blip r:embed="rId2">
            <a:extLst>
              <a:ext uri="{28A0092B-C50C-407E-A947-70E740481C1C}">
                <a14:useLocalDpi xmlns:a14="http://schemas.microsoft.com/office/drawing/2010/main" val="0"/>
              </a:ext>
            </a:extLst>
          </a:blip>
          <a:srcRect t="11226" b="19486"/>
          <a:stretch>
            <a:fillRect/>
          </a:stretch>
        </p:blipFill>
        <p:spPr>
          <a:xfrm>
            <a:off x="20" y="1219198"/>
            <a:ext cx="12191980" cy="5638802"/>
          </a:xfrm>
          <a:prstGeom prst="rect">
            <a:avLst/>
          </a:prstGeom>
          <a:noFill/>
        </p:spPr>
      </p:pic>
      <p:sp>
        <p:nvSpPr>
          <p:cNvPr id="3" name="Content Placeholder 2">
            <a:extLst>
              <a:ext uri="{FF2B5EF4-FFF2-40B4-BE49-F238E27FC236}">
                <a16:creationId xmlns:a16="http://schemas.microsoft.com/office/drawing/2014/main" id="{D3FE3B9A-364B-A932-1E9E-650ABBEAC853}"/>
              </a:ext>
            </a:extLst>
          </p:cNvPr>
          <p:cNvSpPr>
            <a:spLocks noGrp="1"/>
          </p:cNvSpPr>
          <p:nvPr>
            <p:ph idx="1"/>
          </p:nvPr>
        </p:nvSpPr>
        <p:spPr>
          <a:xfrm>
            <a:off x="843395" y="1219198"/>
            <a:ext cx="10505209" cy="4187537"/>
          </a:xfrm>
        </p:spPr>
        <p:txBody>
          <a:bodyPr anchor="ctr">
            <a:normAutofit lnSpcReduction="10000"/>
          </a:bodyPr>
          <a:lstStyle/>
          <a:p>
            <a:pPr marL="0" indent="0">
              <a:lnSpc>
                <a:spcPct val="90000"/>
              </a:lnSpc>
              <a:spcBef>
                <a:spcPts val="0"/>
              </a:spcBef>
              <a:spcAft>
                <a:spcPts val="600"/>
              </a:spcAft>
              <a:buNone/>
            </a:pPr>
            <a:r>
              <a:rPr lang="en-US" sz="3000" b="1" dirty="0"/>
              <a:t>More work may be needed</a:t>
            </a:r>
          </a:p>
          <a:p>
            <a:pPr>
              <a:lnSpc>
                <a:spcPct val="90000"/>
              </a:lnSpc>
              <a:spcBef>
                <a:spcPts val="0"/>
              </a:spcBef>
              <a:spcAft>
                <a:spcPts val="600"/>
              </a:spcAft>
            </a:pPr>
            <a:r>
              <a:rPr lang="en-US" sz="3000" dirty="0"/>
              <a:t>Commerce will review and may:</a:t>
            </a:r>
          </a:p>
          <a:p>
            <a:pPr lvl="1">
              <a:lnSpc>
                <a:spcPct val="90000"/>
              </a:lnSpc>
              <a:spcBef>
                <a:spcPts val="0"/>
              </a:spcBef>
              <a:spcAft>
                <a:spcPts val="600"/>
              </a:spcAft>
            </a:pPr>
            <a:r>
              <a:rPr lang="en-US" sz="3000" dirty="0"/>
              <a:t>Request additional info</a:t>
            </a:r>
          </a:p>
          <a:p>
            <a:pPr lvl="1">
              <a:lnSpc>
                <a:spcPct val="90000"/>
              </a:lnSpc>
              <a:spcBef>
                <a:spcPts val="0"/>
              </a:spcBef>
              <a:spcAft>
                <a:spcPts val="600"/>
              </a:spcAft>
            </a:pPr>
            <a:r>
              <a:rPr lang="en-US" sz="3000" dirty="0"/>
              <a:t>Ask follow-up questions</a:t>
            </a:r>
          </a:p>
          <a:p>
            <a:pPr lvl="1">
              <a:lnSpc>
                <a:spcPct val="90000"/>
              </a:lnSpc>
              <a:spcBef>
                <a:spcPts val="0"/>
              </a:spcBef>
              <a:spcAft>
                <a:spcPts val="600"/>
              </a:spcAft>
            </a:pPr>
            <a:r>
              <a:rPr lang="en-US" sz="3000" dirty="0"/>
              <a:t>Ask you to review other program years</a:t>
            </a:r>
          </a:p>
          <a:p>
            <a:pPr lvl="1">
              <a:lnSpc>
                <a:spcPct val="90000"/>
              </a:lnSpc>
              <a:spcBef>
                <a:spcPts val="0"/>
              </a:spcBef>
              <a:spcAft>
                <a:spcPts val="600"/>
              </a:spcAft>
            </a:pPr>
            <a:r>
              <a:rPr lang="en-US" sz="3000" dirty="0"/>
              <a:t>Determine next steps &amp; timelines</a:t>
            </a:r>
          </a:p>
          <a:p>
            <a:pPr lvl="1">
              <a:lnSpc>
                <a:spcPct val="90000"/>
              </a:lnSpc>
              <a:spcBef>
                <a:spcPts val="0"/>
              </a:spcBef>
              <a:spcAft>
                <a:spcPts val="600"/>
              </a:spcAft>
            </a:pPr>
            <a:r>
              <a:rPr lang="en-US" sz="3000" dirty="0"/>
              <a:t>Determine when the matter is referred to local law enforcement</a:t>
            </a:r>
          </a:p>
          <a:p>
            <a:pPr lvl="1">
              <a:lnSpc>
                <a:spcPct val="90000"/>
              </a:lnSpc>
              <a:spcBef>
                <a:spcPts val="0"/>
              </a:spcBef>
              <a:spcAft>
                <a:spcPts val="600"/>
              </a:spcAft>
            </a:pPr>
            <a:r>
              <a:rPr lang="en-US" sz="3000" dirty="0"/>
              <a:t>Determine any additional mandated reporting </a:t>
            </a:r>
          </a:p>
          <a:p>
            <a:pPr marL="0" indent="0">
              <a:lnSpc>
                <a:spcPct val="90000"/>
              </a:lnSpc>
              <a:spcBef>
                <a:spcPts val="0"/>
              </a:spcBef>
              <a:spcAft>
                <a:spcPts val="600"/>
              </a:spcAft>
              <a:buNone/>
            </a:pPr>
            <a:endParaRPr lang="en-US" sz="1600" b="1" dirty="0"/>
          </a:p>
        </p:txBody>
      </p:sp>
      <p:sp>
        <p:nvSpPr>
          <p:cNvPr id="7" name="Slide Number Placeholder 6" hidden="1">
            <a:extLst>
              <a:ext uri="{FF2B5EF4-FFF2-40B4-BE49-F238E27FC236}">
                <a16:creationId xmlns:a16="http://schemas.microsoft.com/office/drawing/2014/main" id="{22CB5EC8-2A05-4DB3-0372-E27EF32635E8}"/>
              </a:ext>
            </a:extLst>
          </p:cNvPr>
          <p:cNvSpPr>
            <a:spLocks noGrp="1"/>
          </p:cNvSpPr>
          <p:nvPr>
            <p:ph type="sldNum" sz="quarter" idx="4294967295"/>
          </p:nvPr>
        </p:nvSpPr>
        <p:spPr>
          <a:xfrm>
            <a:off x="10211172" y="6356350"/>
            <a:ext cx="1462668" cy="365125"/>
          </a:xfrm>
        </p:spPr>
        <p:txBody>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46</a:t>
            </a:fld>
            <a:endParaRPr kumimoji="0" lang="en-US"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244408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fade">
                                      <p:cBhvr>
                                        <p:cTn id="3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D71F79-E536-52A6-16DE-A0BE1EF757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8577DF-5792-4B0E-5B26-484F8A256AF8}"/>
              </a:ext>
            </a:extLst>
          </p:cNvPr>
          <p:cNvSpPr>
            <a:spLocks noGrp="1"/>
          </p:cNvSpPr>
          <p:nvPr>
            <p:ph type="title"/>
          </p:nvPr>
        </p:nvSpPr>
        <p:spPr>
          <a:xfrm>
            <a:off x="0" y="0"/>
            <a:ext cx="12192000" cy="1216025"/>
          </a:xfrm>
        </p:spPr>
        <p:txBody>
          <a:bodyPr>
            <a:normAutofit fontScale="90000"/>
          </a:bodyPr>
          <a:lstStyle/>
          <a:p>
            <a:pPr algn="l"/>
            <a:r>
              <a:rPr lang="en-US" sz="4400" dirty="0">
                <a:ea typeface="Calibri" panose="020F0502020204030204" pitchFamily="34" charset="0"/>
                <a:cs typeface="Times New Roman" panose="02020603050405020304" pitchFamily="18" charset="0"/>
              </a:rPr>
              <a:t>Examples of possible suspected fraud situations you might investigate</a:t>
            </a:r>
            <a:endParaRPr lang="en-US" sz="4400" dirty="0"/>
          </a:p>
        </p:txBody>
      </p:sp>
      <p:sp>
        <p:nvSpPr>
          <p:cNvPr id="3" name="Content Placeholder 2">
            <a:extLst>
              <a:ext uri="{FF2B5EF4-FFF2-40B4-BE49-F238E27FC236}">
                <a16:creationId xmlns:a16="http://schemas.microsoft.com/office/drawing/2014/main" id="{7C4A7D61-2D98-60E0-CD18-9CA2D6BA0B61}"/>
              </a:ext>
            </a:extLst>
          </p:cNvPr>
          <p:cNvSpPr>
            <a:spLocks noGrp="1"/>
          </p:cNvSpPr>
          <p:nvPr>
            <p:ph sz="half" idx="1"/>
          </p:nvPr>
        </p:nvSpPr>
        <p:spPr>
          <a:xfrm>
            <a:off x="707564" y="1594624"/>
            <a:ext cx="10835641" cy="4582339"/>
          </a:xfrm>
        </p:spPr>
        <p:txBody>
          <a:bodyPr>
            <a:noAutofit/>
          </a:bodyPr>
          <a:lstStyle/>
          <a:p>
            <a:pPr marL="287338" indent="-287338">
              <a:spcBef>
                <a:spcPts val="600"/>
              </a:spcBef>
              <a:spcAft>
                <a:spcPts val="600"/>
              </a:spcAft>
            </a:pPr>
            <a:r>
              <a:rPr lang="en-US" sz="3200" dirty="0"/>
              <a:t>A complaint of misuse of EAP resources</a:t>
            </a:r>
          </a:p>
          <a:p>
            <a:pPr marL="287338" indent="-287338">
              <a:spcBef>
                <a:spcPts val="600"/>
              </a:spcBef>
              <a:spcAft>
                <a:spcPts val="600"/>
              </a:spcAft>
            </a:pPr>
            <a:r>
              <a:rPr lang="en-US" sz="3200" dirty="0"/>
              <a:t>A credible complaint that contradicts app info that affecting eligibility or benefits</a:t>
            </a:r>
          </a:p>
          <a:p>
            <a:pPr marL="287338" indent="-287338">
              <a:spcBef>
                <a:spcPts val="600"/>
              </a:spcBef>
              <a:spcAft>
                <a:spcPts val="600"/>
              </a:spcAft>
            </a:pPr>
            <a:r>
              <a:rPr lang="en-US" sz="3200" dirty="0"/>
              <a:t>Knowledge that a HH has applied in more than one location</a:t>
            </a:r>
          </a:p>
          <a:p>
            <a:pPr marL="744538" lvl="1" indent="-287338">
              <a:spcBef>
                <a:spcPts val="600"/>
              </a:spcBef>
              <a:spcAft>
                <a:spcPts val="600"/>
              </a:spcAft>
            </a:pPr>
            <a:r>
              <a:rPr lang="en-US" sz="2800" dirty="0"/>
              <a:t>The SP where the HH applied last is in charge of the investigation, as that is where the suspected fraud begins with the second app</a:t>
            </a:r>
          </a:p>
        </p:txBody>
      </p:sp>
      <p:sp>
        <p:nvSpPr>
          <p:cNvPr id="7" name="Slide Number Placeholder 6">
            <a:extLst>
              <a:ext uri="{FF2B5EF4-FFF2-40B4-BE49-F238E27FC236}">
                <a16:creationId xmlns:a16="http://schemas.microsoft.com/office/drawing/2014/main" id="{6DCC90E6-FD41-F5A4-75F9-A1E1D59A8BC5}"/>
              </a:ext>
            </a:extLst>
          </p:cNvPr>
          <p:cNvSpPr>
            <a:spLocks noGrp="1"/>
          </p:cNvSpPr>
          <p:nvPr>
            <p:ph type="sldNum" sz="quarter" idx="12"/>
          </p:nvPr>
        </p:nvSpPr>
        <p:spPr>
          <a:xfrm>
            <a:off x="10211172" y="6356350"/>
            <a:ext cx="1462668"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2673985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fade">
                                      <p:cBhvr>
                                        <p:cTn id="26" dur="1000"/>
                                        <p:tgtEl>
                                          <p:spTgt spid="3">
                                            <p:txEl>
                                              <p:pRg st="3" end="3"/>
                                            </p:txEl>
                                          </p:spTgt>
                                        </p:tgtEl>
                                      </p:cBhvr>
                                    </p:animEffect>
                                    <p:anim calcmode="lin" valueType="num">
                                      <p:cBhvr>
                                        <p:cTn id="27"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CA17B9-EAA5-8C7D-41B9-637796BE54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3E4C32-8704-82B3-A368-E990DE74F738}"/>
              </a:ext>
            </a:extLst>
          </p:cNvPr>
          <p:cNvSpPr>
            <a:spLocks noGrp="1"/>
          </p:cNvSpPr>
          <p:nvPr>
            <p:ph type="title"/>
          </p:nvPr>
        </p:nvSpPr>
        <p:spPr/>
        <p:txBody>
          <a:bodyPr>
            <a:normAutofit fontScale="90000"/>
          </a:bodyPr>
          <a:lstStyle/>
          <a:p>
            <a:pPr algn="l"/>
            <a:r>
              <a:rPr lang="en-US" sz="4400" dirty="0">
                <a:ea typeface="Calibri" panose="020F0502020204030204" pitchFamily="34" charset="0"/>
                <a:cs typeface="Times New Roman" panose="02020603050405020304" pitchFamily="18" charset="0"/>
              </a:rPr>
              <a:t>More examples of possible suspected fraud situations you might investigate</a:t>
            </a:r>
            <a:endParaRPr lang="en-US" sz="4400" dirty="0"/>
          </a:p>
        </p:txBody>
      </p:sp>
      <p:sp>
        <p:nvSpPr>
          <p:cNvPr id="3" name="Content Placeholder 2">
            <a:extLst>
              <a:ext uri="{FF2B5EF4-FFF2-40B4-BE49-F238E27FC236}">
                <a16:creationId xmlns:a16="http://schemas.microsoft.com/office/drawing/2014/main" id="{8FADAF52-2259-43BC-9A56-B94C0B8BDE8C}"/>
              </a:ext>
            </a:extLst>
          </p:cNvPr>
          <p:cNvSpPr>
            <a:spLocks noGrp="1"/>
          </p:cNvSpPr>
          <p:nvPr>
            <p:ph sz="half" idx="1"/>
          </p:nvPr>
        </p:nvSpPr>
        <p:spPr>
          <a:xfrm>
            <a:off x="707564" y="1594624"/>
            <a:ext cx="10835641" cy="4582339"/>
          </a:xfrm>
        </p:spPr>
        <p:txBody>
          <a:bodyPr>
            <a:noAutofit/>
          </a:bodyPr>
          <a:lstStyle/>
          <a:p>
            <a:pPr marL="287338" indent="-287338">
              <a:spcBef>
                <a:spcPts val="600"/>
              </a:spcBef>
              <a:spcAft>
                <a:spcPts val="600"/>
              </a:spcAft>
            </a:pPr>
            <a:r>
              <a:rPr lang="en-US" sz="3000" dirty="0"/>
              <a:t>Public info from law enforcement activities, the news media, or public news releases </a:t>
            </a:r>
          </a:p>
          <a:p>
            <a:pPr marL="287338" indent="-287338">
              <a:spcBef>
                <a:spcPts val="600"/>
              </a:spcBef>
              <a:spcAft>
                <a:spcPts val="600"/>
              </a:spcAft>
            </a:pPr>
            <a:r>
              <a:rPr lang="en-US" sz="3000" dirty="0"/>
              <a:t>Whistleblower feedback that is routed anonymously through Commerce feedback channels</a:t>
            </a:r>
          </a:p>
          <a:p>
            <a:pPr marL="287338" indent="-287338">
              <a:spcBef>
                <a:spcPts val="600"/>
              </a:spcBef>
              <a:spcAft>
                <a:spcPts val="600"/>
              </a:spcAft>
            </a:pPr>
            <a:r>
              <a:rPr lang="en-US" sz="3000" dirty="0"/>
              <a:t>Trends or patterns with unauthorized work being billed</a:t>
            </a:r>
          </a:p>
          <a:p>
            <a:pPr marL="287338" indent="-287338">
              <a:spcBef>
                <a:spcPts val="600"/>
              </a:spcBef>
              <a:spcAft>
                <a:spcPts val="600"/>
              </a:spcAft>
            </a:pPr>
            <a:r>
              <a:rPr lang="en-US" sz="3000" dirty="0"/>
              <a:t>Inflating invoices inconsistent with typical or agreed-upon pricing or falsified info being submitted</a:t>
            </a:r>
          </a:p>
          <a:p>
            <a:pPr marL="287338" indent="-287338">
              <a:spcBef>
                <a:spcPts val="600"/>
              </a:spcBef>
              <a:spcAft>
                <a:spcPts val="600"/>
              </a:spcAft>
            </a:pPr>
            <a:endParaRPr lang="en-US" sz="2800" dirty="0"/>
          </a:p>
        </p:txBody>
      </p:sp>
      <p:sp>
        <p:nvSpPr>
          <p:cNvPr id="7" name="Slide Number Placeholder 6">
            <a:extLst>
              <a:ext uri="{FF2B5EF4-FFF2-40B4-BE49-F238E27FC236}">
                <a16:creationId xmlns:a16="http://schemas.microsoft.com/office/drawing/2014/main" id="{5227E802-91DA-3532-D933-CBA713C0387B}"/>
              </a:ext>
            </a:extLst>
          </p:cNvPr>
          <p:cNvSpPr>
            <a:spLocks noGrp="1"/>
          </p:cNvSpPr>
          <p:nvPr>
            <p:ph type="sldNum" sz="quarter" idx="12"/>
          </p:nvPr>
        </p:nvSpPr>
        <p:spPr>
          <a:xfrm>
            <a:off x="10211172" y="6356350"/>
            <a:ext cx="1462668"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4130602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Magnifying glass">
            <a:extLst>
              <a:ext uri="{FF2B5EF4-FFF2-40B4-BE49-F238E27FC236}">
                <a16:creationId xmlns:a16="http://schemas.microsoft.com/office/drawing/2014/main" id="{35B58957-A893-88F9-39F1-BADFE63B8439}"/>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t="21875" b="21875"/>
          <a:stretch/>
        </p:blipFill>
        <p:spPr>
          <a:xfrm>
            <a:off x="3" y="2"/>
            <a:ext cx="12191993" cy="6857999"/>
          </a:xfrm>
          <a:noFill/>
        </p:spPr>
      </p:pic>
      <p:sp>
        <p:nvSpPr>
          <p:cNvPr id="2" name="Title 1">
            <a:extLst>
              <a:ext uri="{FF2B5EF4-FFF2-40B4-BE49-F238E27FC236}">
                <a16:creationId xmlns:a16="http://schemas.microsoft.com/office/drawing/2014/main" id="{66E992A1-F729-E49B-2090-9EDFBD493986}"/>
              </a:ext>
            </a:extLst>
          </p:cNvPr>
          <p:cNvSpPr>
            <a:spLocks noGrp="1"/>
          </p:cNvSpPr>
          <p:nvPr>
            <p:ph type="title"/>
          </p:nvPr>
        </p:nvSpPr>
        <p:spPr>
          <a:xfrm>
            <a:off x="1" y="5638800"/>
            <a:ext cx="12192000" cy="1219200"/>
          </a:xfrm>
        </p:spPr>
        <p:txBody>
          <a:bodyPr anchor="ctr">
            <a:normAutofit/>
          </a:bodyPr>
          <a:lstStyle/>
          <a:p>
            <a:r>
              <a:rPr lang="en-US" sz="4400" b="1" dirty="0"/>
              <a:t>Small Group Exercise </a:t>
            </a:r>
          </a:p>
        </p:txBody>
      </p:sp>
      <p:sp>
        <p:nvSpPr>
          <p:cNvPr id="5" name="Slide Number Placeholder 4" hidden="1">
            <a:extLst>
              <a:ext uri="{FF2B5EF4-FFF2-40B4-BE49-F238E27FC236}">
                <a16:creationId xmlns:a16="http://schemas.microsoft.com/office/drawing/2014/main" id="{CEF9F10B-7C7A-FE44-9B28-933632E0A2DE}"/>
              </a:ext>
            </a:extLst>
          </p:cNvPr>
          <p:cNvSpPr>
            <a:spLocks noGrp="1"/>
          </p:cNvSpPr>
          <p:nvPr>
            <p:ph type="sldNum" sz="quarter" idx="4294967295"/>
          </p:nvPr>
        </p:nvSpPr>
        <p:spPr>
          <a:xfrm>
            <a:off x="9891132" y="6356350"/>
            <a:ext cx="1462668" cy="365125"/>
          </a:xfrm>
        </p:spPr>
        <p:txBody>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49</a:t>
            </a:fld>
            <a:endParaRPr kumimoji="0" lang="en-US"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8411832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F0BD13-99F7-EC3D-EAFB-6E448AA06F04}"/>
              </a:ext>
            </a:extLst>
          </p:cNvPr>
          <p:cNvSpPr>
            <a:spLocks noGrp="1"/>
          </p:cNvSpPr>
          <p:nvPr>
            <p:ph type="title"/>
          </p:nvPr>
        </p:nvSpPr>
        <p:spPr>
          <a:xfrm>
            <a:off x="152220" y="55544"/>
            <a:ext cx="11887559" cy="1216025"/>
          </a:xfrm>
        </p:spPr>
        <p:txBody>
          <a:bodyPr>
            <a:noAutofit/>
          </a:bodyPr>
          <a:lstStyle/>
          <a:p>
            <a:r>
              <a:rPr lang="en-US" sz="4400" dirty="0"/>
              <a:t>Grant fraud diverts resources from the community</a:t>
            </a:r>
          </a:p>
        </p:txBody>
      </p:sp>
      <p:sp>
        <p:nvSpPr>
          <p:cNvPr id="5" name="Slide Number Placeholder 4">
            <a:extLst>
              <a:ext uri="{FF2B5EF4-FFF2-40B4-BE49-F238E27FC236}">
                <a16:creationId xmlns:a16="http://schemas.microsoft.com/office/drawing/2014/main" id="{D2404C9F-84F6-46E1-9916-9BFCC127521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srgbClr val="000000"/>
              </a:solidFill>
              <a:effectLst/>
              <a:uLnTx/>
              <a:uFillTx/>
              <a:latin typeface="Calibri"/>
              <a:ea typeface="+mn-ea"/>
              <a:cs typeface="+mn-cs"/>
            </a:endParaRPr>
          </a:p>
        </p:txBody>
      </p:sp>
      <p:grpSp>
        <p:nvGrpSpPr>
          <p:cNvPr id="3" name="Group 2" descr="A graphic that shows how funding flows from government funding to the community. The flow could potentially divert funds from the intended public purpose due to fraud.">
            <a:extLst>
              <a:ext uri="{FF2B5EF4-FFF2-40B4-BE49-F238E27FC236}">
                <a16:creationId xmlns:a16="http://schemas.microsoft.com/office/drawing/2014/main" id="{DFFF29AA-4EAD-E0CF-04FA-82595A90DBBC}"/>
              </a:ext>
            </a:extLst>
          </p:cNvPr>
          <p:cNvGrpSpPr/>
          <p:nvPr/>
        </p:nvGrpSpPr>
        <p:grpSpPr>
          <a:xfrm>
            <a:off x="0" y="1363057"/>
            <a:ext cx="12195017" cy="5534635"/>
            <a:chOff x="0" y="1363057"/>
            <a:chExt cx="12195017" cy="5534635"/>
          </a:xfrm>
        </p:grpSpPr>
        <p:sp>
          <p:nvSpPr>
            <p:cNvPr id="34" name="Freeform: Shape 33">
              <a:extLst>
                <a:ext uri="{FF2B5EF4-FFF2-40B4-BE49-F238E27FC236}">
                  <a16:creationId xmlns:a16="http://schemas.microsoft.com/office/drawing/2014/main" id="{C01CE7EF-72CC-F828-C3D7-AB679238DF46}"/>
                </a:ext>
                <a:ext uri="{C183D7F6-B498-43B3-948B-1728B52AA6E4}">
                  <adec:decorative xmlns:adec="http://schemas.microsoft.com/office/drawing/2017/decorative" val="1"/>
                </a:ext>
              </a:extLst>
            </p:cNvPr>
            <p:cNvSpPr/>
            <p:nvPr/>
          </p:nvSpPr>
          <p:spPr>
            <a:xfrm>
              <a:off x="7576073" y="5720245"/>
              <a:ext cx="3131507" cy="1177447"/>
            </a:xfrm>
            <a:custGeom>
              <a:avLst/>
              <a:gdLst>
                <a:gd name="connsiteX0" fmla="*/ 0 w 2229633"/>
                <a:gd name="connsiteY0" fmla="*/ 0 h 1002082"/>
                <a:gd name="connsiteX1" fmla="*/ 576198 w 2229633"/>
                <a:gd name="connsiteY1" fmla="*/ 651353 h 1002082"/>
                <a:gd name="connsiteX2" fmla="*/ 1791222 w 2229633"/>
                <a:gd name="connsiteY2" fmla="*/ 1002082 h 1002082"/>
                <a:gd name="connsiteX3" fmla="*/ 2229633 w 2229633"/>
                <a:gd name="connsiteY3" fmla="*/ 1002082 h 1002082"/>
                <a:gd name="connsiteX4" fmla="*/ 1227551 w 2229633"/>
                <a:gd name="connsiteY4" fmla="*/ 588723 h 1002082"/>
                <a:gd name="connsiteX5" fmla="*/ 488516 w 2229633"/>
                <a:gd name="connsiteY5" fmla="*/ 12526 h 1002082"/>
                <a:gd name="connsiteX6" fmla="*/ 0 w 2229633"/>
                <a:gd name="connsiteY6" fmla="*/ 0 h 1002082"/>
                <a:gd name="connsiteX0" fmla="*/ 0 w 2229633"/>
                <a:gd name="connsiteY0" fmla="*/ 0 h 1002082"/>
                <a:gd name="connsiteX1" fmla="*/ 576198 w 2229633"/>
                <a:gd name="connsiteY1" fmla="*/ 651353 h 1002082"/>
                <a:gd name="connsiteX2" fmla="*/ 1791222 w 2229633"/>
                <a:gd name="connsiteY2" fmla="*/ 1002082 h 1002082"/>
                <a:gd name="connsiteX3" fmla="*/ 2229633 w 2229633"/>
                <a:gd name="connsiteY3" fmla="*/ 1002082 h 1002082"/>
                <a:gd name="connsiteX4" fmla="*/ 1315233 w 2229633"/>
                <a:gd name="connsiteY4" fmla="*/ 488515 h 1002082"/>
                <a:gd name="connsiteX5" fmla="*/ 488516 w 2229633"/>
                <a:gd name="connsiteY5" fmla="*/ 12526 h 1002082"/>
                <a:gd name="connsiteX6" fmla="*/ 0 w 2229633"/>
                <a:gd name="connsiteY6" fmla="*/ 0 h 1002082"/>
                <a:gd name="connsiteX0" fmla="*/ 0 w 2668044"/>
                <a:gd name="connsiteY0" fmla="*/ 0 h 1002082"/>
                <a:gd name="connsiteX1" fmla="*/ 576198 w 2668044"/>
                <a:gd name="connsiteY1" fmla="*/ 651353 h 1002082"/>
                <a:gd name="connsiteX2" fmla="*/ 1791222 w 2668044"/>
                <a:gd name="connsiteY2" fmla="*/ 1002082 h 1002082"/>
                <a:gd name="connsiteX3" fmla="*/ 2668044 w 2668044"/>
                <a:gd name="connsiteY3" fmla="*/ 1002082 h 1002082"/>
                <a:gd name="connsiteX4" fmla="*/ 1315233 w 2668044"/>
                <a:gd name="connsiteY4" fmla="*/ 488515 h 1002082"/>
                <a:gd name="connsiteX5" fmla="*/ 488516 w 2668044"/>
                <a:gd name="connsiteY5" fmla="*/ 12526 h 1002082"/>
                <a:gd name="connsiteX6" fmla="*/ 0 w 2668044"/>
                <a:gd name="connsiteY6" fmla="*/ 0 h 1002082"/>
                <a:gd name="connsiteX0" fmla="*/ 0 w 2668044"/>
                <a:gd name="connsiteY0" fmla="*/ 0 h 1002082"/>
                <a:gd name="connsiteX1" fmla="*/ 576198 w 2668044"/>
                <a:gd name="connsiteY1" fmla="*/ 651353 h 1002082"/>
                <a:gd name="connsiteX2" fmla="*/ 1791222 w 2668044"/>
                <a:gd name="connsiteY2" fmla="*/ 1002082 h 1002082"/>
                <a:gd name="connsiteX3" fmla="*/ 2668044 w 2668044"/>
                <a:gd name="connsiteY3" fmla="*/ 1002082 h 1002082"/>
                <a:gd name="connsiteX4" fmla="*/ 1315233 w 2668044"/>
                <a:gd name="connsiteY4" fmla="*/ 488515 h 1002082"/>
                <a:gd name="connsiteX5" fmla="*/ 638828 w 2668044"/>
                <a:gd name="connsiteY5" fmla="*/ 0 h 1002082"/>
                <a:gd name="connsiteX6" fmla="*/ 0 w 2668044"/>
                <a:gd name="connsiteY6" fmla="*/ 0 h 1002082"/>
                <a:gd name="connsiteX0" fmla="*/ 0 w 3131507"/>
                <a:gd name="connsiteY0" fmla="*/ 0 h 1177447"/>
                <a:gd name="connsiteX1" fmla="*/ 1039661 w 3131507"/>
                <a:gd name="connsiteY1" fmla="*/ 826718 h 1177447"/>
                <a:gd name="connsiteX2" fmla="*/ 2254685 w 3131507"/>
                <a:gd name="connsiteY2" fmla="*/ 1177447 h 1177447"/>
                <a:gd name="connsiteX3" fmla="*/ 3131507 w 3131507"/>
                <a:gd name="connsiteY3" fmla="*/ 1177447 h 1177447"/>
                <a:gd name="connsiteX4" fmla="*/ 1778696 w 3131507"/>
                <a:gd name="connsiteY4" fmla="*/ 663880 h 1177447"/>
                <a:gd name="connsiteX5" fmla="*/ 1102291 w 3131507"/>
                <a:gd name="connsiteY5" fmla="*/ 175365 h 1177447"/>
                <a:gd name="connsiteX6" fmla="*/ 0 w 3131507"/>
                <a:gd name="connsiteY6" fmla="*/ 0 h 1177447"/>
                <a:gd name="connsiteX0" fmla="*/ 0 w 3131507"/>
                <a:gd name="connsiteY0" fmla="*/ 0 h 1177447"/>
                <a:gd name="connsiteX1" fmla="*/ 1039661 w 3131507"/>
                <a:gd name="connsiteY1" fmla="*/ 826718 h 1177447"/>
                <a:gd name="connsiteX2" fmla="*/ 2254685 w 3131507"/>
                <a:gd name="connsiteY2" fmla="*/ 1177447 h 1177447"/>
                <a:gd name="connsiteX3" fmla="*/ 3131507 w 3131507"/>
                <a:gd name="connsiteY3" fmla="*/ 1177447 h 1177447"/>
                <a:gd name="connsiteX4" fmla="*/ 1778696 w 3131507"/>
                <a:gd name="connsiteY4" fmla="*/ 663880 h 1177447"/>
                <a:gd name="connsiteX5" fmla="*/ 1102291 w 3131507"/>
                <a:gd name="connsiteY5" fmla="*/ 112735 h 1177447"/>
                <a:gd name="connsiteX6" fmla="*/ 0 w 3131507"/>
                <a:gd name="connsiteY6" fmla="*/ 0 h 1177447"/>
                <a:gd name="connsiteX0" fmla="*/ 0 w 3131507"/>
                <a:gd name="connsiteY0" fmla="*/ 0 h 1177447"/>
                <a:gd name="connsiteX1" fmla="*/ 1039661 w 3131507"/>
                <a:gd name="connsiteY1" fmla="*/ 826718 h 1177447"/>
                <a:gd name="connsiteX2" fmla="*/ 2254685 w 3131507"/>
                <a:gd name="connsiteY2" fmla="*/ 1177447 h 1177447"/>
                <a:gd name="connsiteX3" fmla="*/ 3131507 w 3131507"/>
                <a:gd name="connsiteY3" fmla="*/ 1177447 h 1177447"/>
                <a:gd name="connsiteX4" fmla="*/ 2004165 w 3131507"/>
                <a:gd name="connsiteY4" fmla="*/ 588724 h 1177447"/>
                <a:gd name="connsiteX5" fmla="*/ 1102291 w 3131507"/>
                <a:gd name="connsiteY5" fmla="*/ 112735 h 1177447"/>
                <a:gd name="connsiteX6" fmla="*/ 0 w 3131507"/>
                <a:gd name="connsiteY6" fmla="*/ 0 h 1177447"/>
                <a:gd name="connsiteX0" fmla="*/ 0 w 3131507"/>
                <a:gd name="connsiteY0" fmla="*/ 0 h 1177447"/>
                <a:gd name="connsiteX1" fmla="*/ 1039661 w 3131507"/>
                <a:gd name="connsiteY1" fmla="*/ 826718 h 1177447"/>
                <a:gd name="connsiteX2" fmla="*/ 2254685 w 3131507"/>
                <a:gd name="connsiteY2" fmla="*/ 1177447 h 1177447"/>
                <a:gd name="connsiteX3" fmla="*/ 3131507 w 3131507"/>
                <a:gd name="connsiteY3" fmla="*/ 1177447 h 1177447"/>
                <a:gd name="connsiteX4" fmla="*/ 1653436 w 3131507"/>
                <a:gd name="connsiteY4" fmla="*/ 501042 h 1177447"/>
                <a:gd name="connsiteX5" fmla="*/ 1102291 w 3131507"/>
                <a:gd name="connsiteY5" fmla="*/ 112735 h 1177447"/>
                <a:gd name="connsiteX6" fmla="*/ 0 w 3131507"/>
                <a:gd name="connsiteY6" fmla="*/ 0 h 1177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1507" h="1177447">
                  <a:moveTo>
                    <a:pt x="0" y="0"/>
                  </a:moveTo>
                  <a:lnTo>
                    <a:pt x="1039661" y="826718"/>
                  </a:lnTo>
                  <a:lnTo>
                    <a:pt x="2254685" y="1177447"/>
                  </a:lnTo>
                  <a:lnTo>
                    <a:pt x="3131507" y="1177447"/>
                  </a:lnTo>
                  <a:lnTo>
                    <a:pt x="1653436" y="501042"/>
                  </a:lnTo>
                  <a:lnTo>
                    <a:pt x="1102291" y="112735"/>
                  </a:lnTo>
                  <a:lnTo>
                    <a:pt x="0" y="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46" name="Oval 45">
              <a:extLst>
                <a:ext uri="{FF2B5EF4-FFF2-40B4-BE49-F238E27FC236}">
                  <a16:creationId xmlns:a16="http://schemas.microsoft.com/office/drawing/2014/main" id="{700A063F-DF7F-5B4F-DA7A-78F2AE1753D8}"/>
                </a:ext>
                <a:ext uri="{C183D7F6-B498-43B3-948B-1728B52AA6E4}">
                  <adec:decorative xmlns:adec="http://schemas.microsoft.com/office/drawing/2017/decorative" val="1"/>
                </a:ext>
              </a:extLst>
            </p:cNvPr>
            <p:cNvSpPr/>
            <p:nvPr/>
          </p:nvSpPr>
          <p:spPr>
            <a:xfrm>
              <a:off x="9244208" y="4412066"/>
              <a:ext cx="2567703" cy="1428216"/>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6" name="Freeform: Shape 5">
              <a:extLst>
                <a:ext uri="{FF2B5EF4-FFF2-40B4-BE49-F238E27FC236}">
                  <a16:creationId xmlns:a16="http://schemas.microsoft.com/office/drawing/2014/main" id="{9E486A1E-13E2-5F90-D56E-2333B3DC20F2}"/>
                </a:ext>
                <a:ext uri="{C183D7F6-B498-43B3-948B-1728B52AA6E4}">
                  <adec:decorative xmlns:adec="http://schemas.microsoft.com/office/drawing/2017/decorative" val="1"/>
                </a:ext>
              </a:extLst>
            </p:cNvPr>
            <p:cNvSpPr/>
            <p:nvPr/>
          </p:nvSpPr>
          <p:spPr>
            <a:xfrm>
              <a:off x="0" y="3464190"/>
              <a:ext cx="12195017" cy="2598344"/>
            </a:xfrm>
            <a:custGeom>
              <a:avLst/>
              <a:gdLst>
                <a:gd name="connsiteX0" fmla="*/ 0 w 12195017"/>
                <a:gd name="connsiteY0" fmla="*/ 0 h 2598344"/>
                <a:gd name="connsiteX1" fmla="*/ 2218099 w 12195017"/>
                <a:gd name="connsiteY1" fmla="*/ 9053 h 2598344"/>
                <a:gd name="connsiteX2" fmla="*/ 4734962 w 12195017"/>
                <a:gd name="connsiteY2" fmla="*/ 470780 h 2598344"/>
                <a:gd name="connsiteX3" fmla="*/ 7767873 w 12195017"/>
                <a:gd name="connsiteY3" fmla="*/ 1267485 h 2598344"/>
                <a:gd name="connsiteX4" fmla="*/ 7840301 w 12195017"/>
                <a:gd name="connsiteY4" fmla="*/ 1294645 h 2598344"/>
                <a:gd name="connsiteX5" fmla="*/ 12195017 w 12195017"/>
                <a:gd name="connsiteY5" fmla="*/ 1321805 h 2598344"/>
                <a:gd name="connsiteX6" fmla="*/ 12195017 w 12195017"/>
                <a:gd name="connsiteY6" fmla="*/ 2598344 h 2598344"/>
                <a:gd name="connsiteX7" fmla="*/ 7967049 w 12195017"/>
                <a:gd name="connsiteY7" fmla="*/ 2353901 h 2598344"/>
                <a:gd name="connsiteX8" fmla="*/ 3458423 w 12195017"/>
                <a:gd name="connsiteY8" fmla="*/ 1267485 h 2598344"/>
                <a:gd name="connsiteX9" fmla="*/ 1702051 w 12195017"/>
                <a:gd name="connsiteY9" fmla="*/ 860079 h 2598344"/>
                <a:gd name="connsiteX10" fmla="*/ 1575303 w 12195017"/>
                <a:gd name="connsiteY10" fmla="*/ 860079 h 2598344"/>
                <a:gd name="connsiteX11" fmla="*/ 9053 w 12195017"/>
                <a:gd name="connsiteY11" fmla="*/ 869132 h 2598344"/>
                <a:gd name="connsiteX12" fmla="*/ 0 w 12195017"/>
                <a:gd name="connsiteY12" fmla="*/ 0 h 2598344"/>
                <a:gd name="connsiteX0" fmla="*/ 0 w 12295225"/>
                <a:gd name="connsiteY0" fmla="*/ 0 h 2598344"/>
                <a:gd name="connsiteX1" fmla="*/ 2218099 w 12295225"/>
                <a:gd name="connsiteY1" fmla="*/ 9053 h 2598344"/>
                <a:gd name="connsiteX2" fmla="*/ 4734962 w 12295225"/>
                <a:gd name="connsiteY2" fmla="*/ 470780 h 2598344"/>
                <a:gd name="connsiteX3" fmla="*/ 7767873 w 12295225"/>
                <a:gd name="connsiteY3" fmla="*/ 1267485 h 2598344"/>
                <a:gd name="connsiteX4" fmla="*/ 7840301 w 12295225"/>
                <a:gd name="connsiteY4" fmla="*/ 1294645 h 2598344"/>
                <a:gd name="connsiteX5" fmla="*/ 12295225 w 12295225"/>
                <a:gd name="connsiteY5" fmla="*/ 2386517 h 2598344"/>
                <a:gd name="connsiteX6" fmla="*/ 12195017 w 12295225"/>
                <a:gd name="connsiteY6" fmla="*/ 2598344 h 2598344"/>
                <a:gd name="connsiteX7" fmla="*/ 7967049 w 12295225"/>
                <a:gd name="connsiteY7" fmla="*/ 2353901 h 2598344"/>
                <a:gd name="connsiteX8" fmla="*/ 3458423 w 12295225"/>
                <a:gd name="connsiteY8" fmla="*/ 1267485 h 2598344"/>
                <a:gd name="connsiteX9" fmla="*/ 1702051 w 12295225"/>
                <a:gd name="connsiteY9" fmla="*/ 860079 h 2598344"/>
                <a:gd name="connsiteX10" fmla="*/ 1575303 w 12295225"/>
                <a:gd name="connsiteY10" fmla="*/ 860079 h 2598344"/>
                <a:gd name="connsiteX11" fmla="*/ 9053 w 12295225"/>
                <a:gd name="connsiteY11" fmla="*/ 869132 h 2598344"/>
                <a:gd name="connsiteX12" fmla="*/ 0 w 12295225"/>
                <a:gd name="connsiteY12" fmla="*/ 0 h 2598344"/>
                <a:gd name="connsiteX0" fmla="*/ 0 w 12195017"/>
                <a:gd name="connsiteY0" fmla="*/ 0 h 2598344"/>
                <a:gd name="connsiteX1" fmla="*/ 2218099 w 12195017"/>
                <a:gd name="connsiteY1" fmla="*/ 9053 h 2598344"/>
                <a:gd name="connsiteX2" fmla="*/ 4734962 w 12195017"/>
                <a:gd name="connsiteY2" fmla="*/ 470780 h 2598344"/>
                <a:gd name="connsiteX3" fmla="*/ 7767873 w 12195017"/>
                <a:gd name="connsiteY3" fmla="*/ 1267485 h 2598344"/>
                <a:gd name="connsiteX4" fmla="*/ 7840301 w 12195017"/>
                <a:gd name="connsiteY4" fmla="*/ 1294645 h 2598344"/>
                <a:gd name="connsiteX5" fmla="*/ 12169965 w 12195017"/>
                <a:gd name="connsiteY5" fmla="*/ 2198627 h 2598344"/>
                <a:gd name="connsiteX6" fmla="*/ 12195017 w 12195017"/>
                <a:gd name="connsiteY6" fmla="*/ 2598344 h 2598344"/>
                <a:gd name="connsiteX7" fmla="*/ 7967049 w 12195017"/>
                <a:gd name="connsiteY7" fmla="*/ 2353901 h 2598344"/>
                <a:gd name="connsiteX8" fmla="*/ 3458423 w 12195017"/>
                <a:gd name="connsiteY8" fmla="*/ 1267485 h 2598344"/>
                <a:gd name="connsiteX9" fmla="*/ 1702051 w 12195017"/>
                <a:gd name="connsiteY9" fmla="*/ 860079 h 2598344"/>
                <a:gd name="connsiteX10" fmla="*/ 1575303 w 12195017"/>
                <a:gd name="connsiteY10" fmla="*/ 860079 h 2598344"/>
                <a:gd name="connsiteX11" fmla="*/ 9053 w 12195017"/>
                <a:gd name="connsiteY11" fmla="*/ 869132 h 2598344"/>
                <a:gd name="connsiteX12" fmla="*/ 0 w 12195017"/>
                <a:gd name="connsiteY12" fmla="*/ 0 h 2598344"/>
                <a:gd name="connsiteX0" fmla="*/ 0 w 12195017"/>
                <a:gd name="connsiteY0" fmla="*/ 0 h 2598344"/>
                <a:gd name="connsiteX1" fmla="*/ 2218099 w 12195017"/>
                <a:gd name="connsiteY1" fmla="*/ 9053 h 2598344"/>
                <a:gd name="connsiteX2" fmla="*/ 4634754 w 12195017"/>
                <a:gd name="connsiteY2" fmla="*/ 295415 h 2598344"/>
                <a:gd name="connsiteX3" fmla="*/ 7767873 w 12195017"/>
                <a:gd name="connsiteY3" fmla="*/ 1267485 h 2598344"/>
                <a:gd name="connsiteX4" fmla="*/ 7840301 w 12195017"/>
                <a:gd name="connsiteY4" fmla="*/ 1294645 h 2598344"/>
                <a:gd name="connsiteX5" fmla="*/ 12169965 w 12195017"/>
                <a:gd name="connsiteY5" fmla="*/ 2198627 h 2598344"/>
                <a:gd name="connsiteX6" fmla="*/ 12195017 w 12195017"/>
                <a:gd name="connsiteY6" fmla="*/ 2598344 h 2598344"/>
                <a:gd name="connsiteX7" fmla="*/ 7967049 w 12195017"/>
                <a:gd name="connsiteY7" fmla="*/ 2353901 h 2598344"/>
                <a:gd name="connsiteX8" fmla="*/ 3458423 w 12195017"/>
                <a:gd name="connsiteY8" fmla="*/ 1267485 h 2598344"/>
                <a:gd name="connsiteX9" fmla="*/ 1702051 w 12195017"/>
                <a:gd name="connsiteY9" fmla="*/ 860079 h 2598344"/>
                <a:gd name="connsiteX10" fmla="*/ 1575303 w 12195017"/>
                <a:gd name="connsiteY10" fmla="*/ 860079 h 2598344"/>
                <a:gd name="connsiteX11" fmla="*/ 9053 w 12195017"/>
                <a:gd name="connsiteY11" fmla="*/ 869132 h 2598344"/>
                <a:gd name="connsiteX12" fmla="*/ 0 w 12195017"/>
                <a:gd name="connsiteY12" fmla="*/ 0 h 2598344"/>
                <a:gd name="connsiteX0" fmla="*/ 0 w 12195017"/>
                <a:gd name="connsiteY0" fmla="*/ 0 h 2598344"/>
                <a:gd name="connsiteX1" fmla="*/ 2218099 w 12195017"/>
                <a:gd name="connsiteY1" fmla="*/ 9053 h 2598344"/>
                <a:gd name="connsiteX2" fmla="*/ 4634754 w 12195017"/>
                <a:gd name="connsiteY2" fmla="*/ 295415 h 2598344"/>
                <a:gd name="connsiteX3" fmla="*/ 6413326 w 12195017"/>
                <a:gd name="connsiteY3" fmla="*/ 1105965 h 2598344"/>
                <a:gd name="connsiteX4" fmla="*/ 7767873 w 12195017"/>
                <a:gd name="connsiteY4" fmla="*/ 1267485 h 2598344"/>
                <a:gd name="connsiteX5" fmla="*/ 7840301 w 12195017"/>
                <a:gd name="connsiteY5" fmla="*/ 1294645 h 2598344"/>
                <a:gd name="connsiteX6" fmla="*/ 12169965 w 12195017"/>
                <a:gd name="connsiteY6" fmla="*/ 2198627 h 2598344"/>
                <a:gd name="connsiteX7" fmla="*/ 12195017 w 12195017"/>
                <a:gd name="connsiteY7" fmla="*/ 2598344 h 2598344"/>
                <a:gd name="connsiteX8" fmla="*/ 7967049 w 12195017"/>
                <a:gd name="connsiteY8" fmla="*/ 2353901 h 2598344"/>
                <a:gd name="connsiteX9" fmla="*/ 3458423 w 12195017"/>
                <a:gd name="connsiteY9" fmla="*/ 1267485 h 2598344"/>
                <a:gd name="connsiteX10" fmla="*/ 1702051 w 12195017"/>
                <a:gd name="connsiteY10" fmla="*/ 860079 h 2598344"/>
                <a:gd name="connsiteX11" fmla="*/ 1575303 w 12195017"/>
                <a:gd name="connsiteY11" fmla="*/ 860079 h 2598344"/>
                <a:gd name="connsiteX12" fmla="*/ 9053 w 12195017"/>
                <a:gd name="connsiteY12" fmla="*/ 869132 h 2598344"/>
                <a:gd name="connsiteX13" fmla="*/ 0 w 12195017"/>
                <a:gd name="connsiteY13" fmla="*/ 0 h 2598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5017" h="2598344">
                  <a:moveTo>
                    <a:pt x="0" y="0"/>
                  </a:moveTo>
                  <a:lnTo>
                    <a:pt x="2218099" y="9053"/>
                  </a:lnTo>
                  <a:lnTo>
                    <a:pt x="4634754" y="295415"/>
                  </a:lnTo>
                  <a:cubicBezTo>
                    <a:pt x="5340346" y="515494"/>
                    <a:pt x="5707734" y="885886"/>
                    <a:pt x="6413326" y="1105965"/>
                  </a:cubicBezTo>
                  <a:lnTo>
                    <a:pt x="7767873" y="1267485"/>
                  </a:lnTo>
                  <a:lnTo>
                    <a:pt x="7840301" y="1294645"/>
                  </a:lnTo>
                  <a:lnTo>
                    <a:pt x="12169965" y="2198627"/>
                  </a:lnTo>
                  <a:lnTo>
                    <a:pt x="12195017" y="2598344"/>
                  </a:lnTo>
                  <a:lnTo>
                    <a:pt x="7967049" y="2353901"/>
                  </a:lnTo>
                  <a:lnTo>
                    <a:pt x="3458423" y="1267485"/>
                  </a:lnTo>
                  <a:lnTo>
                    <a:pt x="1702051" y="860079"/>
                  </a:lnTo>
                  <a:lnTo>
                    <a:pt x="1575303" y="860079"/>
                  </a:lnTo>
                  <a:lnTo>
                    <a:pt x="9053" y="869132"/>
                  </a:lnTo>
                  <a:cubicBezTo>
                    <a:pt x="12071" y="579421"/>
                    <a:pt x="15088" y="289711"/>
                    <a:pt x="0" y="0"/>
                  </a:cubicBez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pic>
          <p:nvPicPr>
            <p:cNvPr id="8" name="Graphic 7" descr="Court with solid fill">
              <a:extLst>
                <a:ext uri="{FF2B5EF4-FFF2-40B4-BE49-F238E27FC236}">
                  <a16:creationId xmlns:a16="http://schemas.microsoft.com/office/drawing/2014/main" id="{005031F1-7D39-543D-DEE2-0308FF2AC62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54786" y="2026489"/>
              <a:ext cx="1756278" cy="1756278"/>
            </a:xfrm>
            <a:prstGeom prst="rect">
              <a:avLst/>
            </a:prstGeom>
          </p:spPr>
        </p:pic>
        <p:pic>
          <p:nvPicPr>
            <p:cNvPr id="10" name="Graphic 9" descr="Modern architecture with solid fill">
              <a:extLst>
                <a:ext uri="{FF2B5EF4-FFF2-40B4-BE49-F238E27FC236}">
                  <a16:creationId xmlns:a16="http://schemas.microsoft.com/office/drawing/2014/main" id="{AB8C408A-915A-FAED-5550-A7D5108CD7D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261287" y="2648746"/>
              <a:ext cx="1386230" cy="1386230"/>
            </a:xfrm>
            <a:prstGeom prst="rect">
              <a:avLst/>
            </a:prstGeom>
          </p:spPr>
        </p:pic>
        <p:pic>
          <p:nvPicPr>
            <p:cNvPr id="12" name="Graphic 11" descr="Home with solid fill">
              <a:extLst>
                <a:ext uri="{FF2B5EF4-FFF2-40B4-BE49-F238E27FC236}">
                  <a16:creationId xmlns:a16="http://schemas.microsoft.com/office/drawing/2014/main" id="{EBE6F06B-E6CC-E85C-07D9-BE78EEF12E0D}"/>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185106" y="4383065"/>
              <a:ext cx="914400" cy="914400"/>
            </a:xfrm>
            <a:prstGeom prst="rect">
              <a:avLst/>
            </a:prstGeom>
          </p:spPr>
        </p:pic>
        <p:pic>
          <p:nvPicPr>
            <p:cNvPr id="16" name="Graphic 15" descr="Neighborhood with solid fill">
              <a:extLst>
                <a:ext uri="{FF2B5EF4-FFF2-40B4-BE49-F238E27FC236}">
                  <a16:creationId xmlns:a16="http://schemas.microsoft.com/office/drawing/2014/main" id="{15B2E448-46E5-7F89-5258-E9EE56761BA5}"/>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0068928" y="4546606"/>
              <a:ext cx="914400" cy="914400"/>
            </a:xfrm>
            <a:prstGeom prst="rect">
              <a:avLst/>
            </a:prstGeom>
          </p:spPr>
        </p:pic>
        <p:pic>
          <p:nvPicPr>
            <p:cNvPr id="24" name="Graphic 23" descr="Money with solid fill">
              <a:extLst>
                <a:ext uri="{FF2B5EF4-FFF2-40B4-BE49-F238E27FC236}">
                  <a16:creationId xmlns:a16="http://schemas.microsoft.com/office/drawing/2014/main" id="{A93E9BEE-6274-4D13-8B62-DFF58DE5C99B}"/>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2391788" y="3781600"/>
              <a:ext cx="630466" cy="630466"/>
            </a:xfrm>
            <a:prstGeom prst="rect">
              <a:avLst/>
            </a:prstGeom>
          </p:spPr>
        </p:pic>
        <p:pic>
          <p:nvPicPr>
            <p:cNvPr id="32" name="Graphic 31" descr="Money with solid fill">
              <a:extLst>
                <a:ext uri="{FF2B5EF4-FFF2-40B4-BE49-F238E27FC236}">
                  <a16:creationId xmlns:a16="http://schemas.microsoft.com/office/drawing/2014/main" id="{2E375E33-6501-76F1-C22C-6D6632E2BA7A}"/>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7103652" y="4798294"/>
              <a:ext cx="630466" cy="630466"/>
            </a:xfrm>
            <a:prstGeom prst="rect">
              <a:avLst/>
            </a:prstGeom>
          </p:spPr>
        </p:pic>
        <p:pic>
          <p:nvPicPr>
            <p:cNvPr id="23" name="Graphic 22" descr="Money with solid fill">
              <a:extLst>
                <a:ext uri="{FF2B5EF4-FFF2-40B4-BE49-F238E27FC236}">
                  <a16:creationId xmlns:a16="http://schemas.microsoft.com/office/drawing/2014/main" id="{A618D88D-5EC4-E720-B3E9-BF203CC72C75}"/>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8089952" y="5697192"/>
              <a:ext cx="320171" cy="320171"/>
            </a:xfrm>
            <a:prstGeom prst="rect">
              <a:avLst/>
            </a:prstGeom>
          </p:spPr>
        </p:pic>
        <p:pic>
          <p:nvPicPr>
            <p:cNvPr id="36" name="Graphic 35" descr="Money with solid fill">
              <a:extLst>
                <a:ext uri="{FF2B5EF4-FFF2-40B4-BE49-F238E27FC236}">
                  <a16:creationId xmlns:a16="http://schemas.microsoft.com/office/drawing/2014/main" id="{A33A533F-E41E-6DD1-CB98-CB2187EF78F1}"/>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8605606" y="6062534"/>
              <a:ext cx="320171" cy="320171"/>
            </a:xfrm>
            <a:prstGeom prst="rect">
              <a:avLst/>
            </a:prstGeom>
          </p:spPr>
        </p:pic>
        <p:pic>
          <p:nvPicPr>
            <p:cNvPr id="39" name="Graphic 38" descr="Money with solid fill">
              <a:extLst>
                <a:ext uri="{FF2B5EF4-FFF2-40B4-BE49-F238E27FC236}">
                  <a16:creationId xmlns:a16="http://schemas.microsoft.com/office/drawing/2014/main" id="{E9CB7109-99C7-69B6-691E-20DA1EE497B9}"/>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9883258" y="5461286"/>
              <a:ext cx="320171" cy="320171"/>
            </a:xfrm>
            <a:prstGeom prst="rect">
              <a:avLst/>
            </a:prstGeom>
          </p:spPr>
        </p:pic>
        <p:pic>
          <p:nvPicPr>
            <p:cNvPr id="41" name="Graphic 40" descr="Money with solid fill">
              <a:extLst>
                <a:ext uri="{FF2B5EF4-FFF2-40B4-BE49-F238E27FC236}">
                  <a16:creationId xmlns:a16="http://schemas.microsoft.com/office/drawing/2014/main" id="{2AF7BD4E-5D8D-2254-C293-6FFA21038514}"/>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625592" y="4211660"/>
              <a:ext cx="630466" cy="630466"/>
            </a:xfrm>
            <a:prstGeom prst="rect">
              <a:avLst/>
            </a:prstGeom>
          </p:spPr>
        </p:pic>
        <p:sp>
          <p:nvSpPr>
            <p:cNvPr id="47" name="TextBox 46">
              <a:extLst>
                <a:ext uri="{FF2B5EF4-FFF2-40B4-BE49-F238E27FC236}">
                  <a16:creationId xmlns:a16="http://schemas.microsoft.com/office/drawing/2014/main" id="{32B6E916-FB29-A3DB-3216-6F168EE54031}"/>
                </a:ext>
              </a:extLst>
            </p:cNvPr>
            <p:cNvSpPr txBox="1"/>
            <p:nvPr/>
          </p:nvSpPr>
          <p:spPr>
            <a:xfrm rot="2085113">
              <a:off x="8142206" y="5465361"/>
              <a:ext cx="1329460" cy="461665"/>
            </a:xfrm>
            <a:prstGeom prst="rect">
              <a:avLst/>
            </a:prstGeom>
            <a:solidFill>
              <a:schemeClr val="bg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3865"/>
                  </a:solidFill>
                  <a:effectLst/>
                  <a:uLnTx/>
                  <a:uFillTx/>
                  <a:latin typeface="Calibri"/>
                  <a:ea typeface="+mn-ea"/>
                  <a:cs typeface="+mn-cs"/>
                </a:rPr>
                <a:t>FRAUD?</a:t>
              </a:r>
            </a:p>
          </p:txBody>
        </p:sp>
        <p:sp>
          <p:nvSpPr>
            <p:cNvPr id="53" name="TextBox 52">
              <a:extLst>
                <a:ext uri="{FF2B5EF4-FFF2-40B4-BE49-F238E27FC236}">
                  <a16:creationId xmlns:a16="http://schemas.microsoft.com/office/drawing/2014/main" id="{02EC3E61-EB12-8570-09D1-F94EE880FEC6}"/>
                </a:ext>
              </a:extLst>
            </p:cNvPr>
            <p:cNvSpPr txBox="1"/>
            <p:nvPr/>
          </p:nvSpPr>
          <p:spPr>
            <a:xfrm rot="20751278">
              <a:off x="3269017" y="2464297"/>
              <a:ext cx="1329557"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3865"/>
                  </a:solidFill>
                  <a:effectLst/>
                  <a:uLnTx/>
                  <a:uFillTx/>
                  <a:latin typeface="Calibri"/>
                  <a:ea typeface="+mn-ea"/>
                  <a:cs typeface="+mn-cs"/>
                </a:rPr>
                <a:t>Agency</a:t>
              </a:r>
              <a:endParaRPr kumimoji="0" lang="en-US" sz="1800" b="0" i="0" u="none" strike="noStrike" kern="1200" cap="none" spc="0" normalizeH="0" baseline="0" noProof="0" dirty="0">
                <a:ln>
                  <a:noFill/>
                </a:ln>
                <a:solidFill>
                  <a:srgbClr val="003865"/>
                </a:solidFill>
                <a:effectLst/>
                <a:uLnTx/>
                <a:uFillTx/>
                <a:latin typeface="Calibri"/>
                <a:ea typeface="+mn-ea"/>
                <a:cs typeface="+mn-cs"/>
              </a:endParaRPr>
            </a:p>
          </p:txBody>
        </p:sp>
        <p:pic>
          <p:nvPicPr>
            <p:cNvPr id="9" name="Graphic 8" descr="City outline">
              <a:extLst>
                <a:ext uri="{FF2B5EF4-FFF2-40B4-BE49-F238E27FC236}">
                  <a16:creationId xmlns:a16="http://schemas.microsoft.com/office/drawing/2014/main" id="{9C178433-D833-C37D-8B0D-1075CE50D8CE}"/>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rot="21540000">
              <a:off x="6420061" y="3683704"/>
              <a:ext cx="1367182" cy="1356140"/>
            </a:xfrm>
            <a:prstGeom prst="rect">
              <a:avLst/>
            </a:prstGeom>
          </p:spPr>
        </p:pic>
        <p:sp>
          <p:nvSpPr>
            <p:cNvPr id="11" name="TextBox 10">
              <a:extLst>
                <a:ext uri="{FF2B5EF4-FFF2-40B4-BE49-F238E27FC236}">
                  <a16:creationId xmlns:a16="http://schemas.microsoft.com/office/drawing/2014/main" id="{87133B58-54BB-0CCE-B727-EC7F81BA2E2C}"/>
                </a:ext>
              </a:extLst>
            </p:cNvPr>
            <p:cNvSpPr txBox="1"/>
            <p:nvPr/>
          </p:nvSpPr>
          <p:spPr>
            <a:xfrm>
              <a:off x="6630967" y="3152664"/>
              <a:ext cx="2198028" cy="830997"/>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3865"/>
                  </a:solidFill>
                  <a:effectLst/>
                  <a:uLnTx/>
                  <a:uFillTx/>
                  <a:latin typeface="Calibri"/>
                  <a:ea typeface="+mn-ea"/>
                  <a:cs typeface="+mn-cs"/>
                </a:rPr>
                <a:t>Grantees &amp; Subgrantees</a:t>
              </a:r>
            </a:p>
          </p:txBody>
        </p:sp>
        <p:sp>
          <p:nvSpPr>
            <p:cNvPr id="13" name="TextBox 12">
              <a:extLst>
                <a:ext uri="{FF2B5EF4-FFF2-40B4-BE49-F238E27FC236}">
                  <a16:creationId xmlns:a16="http://schemas.microsoft.com/office/drawing/2014/main" id="{DE80AD0E-221C-3F3F-51AF-5DDF5D75CA7A}"/>
                </a:ext>
              </a:extLst>
            </p:cNvPr>
            <p:cNvSpPr txBox="1"/>
            <p:nvPr/>
          </p:nvSpPr>
          <p:spPr>
            <a:xfrm rot="21540000">
              <a:off x="9570098" y="3245762"/>
              <a:ext cx="2142446" cy="1200329"/>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3865"/>
                  </a:solidFill>
                  <a:effectLst/>
                  <a:uLnTx/>
                  <a:uFillTx/>
                  <a:latin typeface="Calibri"/>
                  <a:ea typeface="Calibri"/>
                  <a:cs typeface="Calibri"/>
                </a:rPr>
                <a:t>Grant funds supporting a public purpose</a:t>
              </a:r>
            </a:p>
          </p:txBody>
        </p:sp>
        <p:sp>
          <p:nvSpPr>
            <p:cNvPr id="14" name="TextBox 13">
              <a:extLst>
                <a:ext uri="{FF2B5EF4-FFF2-40B4-BE49-F238E27FC236}">
                  <a16:creationId xmlns:a16="http://schemas.microsoft.com/office/drawing/2014/main" id="{CCFC1CFD-52D8-851A-E503-1CE27664581C}"/>
                </a:ext>
              </a:extLst>
            </p:cNvPr>
            <p:cNvSpPr txBox="1"/>
            <p:nvPr/>
          </p:nvSpPr>
          <p:spPr>
            <a:xfrm rot="21540000">
              <a:off x="194373" y="1363057"/>
              <a:ext cx="2077105" cy="830997"/>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3865"/>
                  </a:solidFill>
                  <a:effectLst/>
                  <a:uLnTx/>
                  <a:uFillTx/>
                  <a:latin typeface="Calibri"/>
                  <a:ea typeface="Calibri"/>
                  <a:cs typeface="Calibri"/>
                </a:rPr>
                <a:t>Minnesota Legislature</a:t>
              </a:r>
              <a:endParaRPr kumimoji="0" lang="en-US" sz="2400" b="0" i="0" u="none" strike="noStrike" kern="1200" cap="none" spc="0" normalizeH="0" baseline="0" noProof="0" dirty="0">
                <a:ln>
                  <a:noFill/>
                </a:ln>
                <a:solidFill>
                  <a:srgbClr val="003865"/>
                </a:solidFill>
                <a:effectLst/>
                <a:uLnTx/>
                <a:uFillTx/>
                <a:latin typeface="Calibri"/>
                <a:ea typeface="+mn-ea"/>
                <a:cs typeface="+mn-cs"/>
              </a:endParaRPr>
            </a:p>
          </p:txBody>
        </p:sp>
      </p:grpSp>
    </p:spTree>
    <p:custDataLst>
      <p:tags r:id="rId1"/>
    </p:custDataLst>
    <p:extLst>
      <p:ext uri="{BB962C8B-B14F-4D97-AF65-F5344CB8AC3E}">
        <p14:creationId xmlns:p14="http://schemas.microsoft.com/office/powerpoint/2010/main" val="164656619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2D6AB5-4500-0945-2B14-2283861F6D5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B67E19-7C47-AC4B-EA30-FEB4F2942939}"/>
              </a:ext>
            </a:extLst>
          </p:cNvPr>
          <p:cNvSpPr>
            <a:spLocks noGrp="1"/>
          </p:cNvSpPr>
          <p:nvPr>
            <p:ph type="title"/>
          </p:nvPr>
        </p:nvSpPr>
        <p:spPr>
          <a:xfrm>
            <a:off x="838200" y="152400"/>
            <a:ext cx="10515600" cy="914400"/>
          </a:xfrm>
        </p:spPr>
        <p:txBody>
          <a:bodyPr anchor="ctr">
            <a:normAutofit/>
          </a:bodyPr>
          <a:lstStyle/>
          <a:p>
            <a:pPr algn="l"/>
            <a:r>
              <a:rPr lang="en-US" sz="4400" dirty="0"/>
              <a:t>Small group – real example #1</a:t>
            </a:r>
          </a:p>
        </p:txBody>
      </p:sp>
      <p:sp>
        <p:nvSpPr>
          <p:cNvPr id="3" name="Content Placeholder 2">
            <a:extLst>
              <a:ext uri="{FF2B5EF4-FFF2-40B4-BE49-F238E27FC236}">
                <a16:creationId xmlns:a16="http://schemas.microsoft.com/office/drawing/2014/main" id="{9181D88E-27B5-AB03-C9FC-9455D9587A10}"/>
              </a:ext>
            </a:extLst>
          </p:cNvPr>
          <p:cNvSpPr>
            <a:spLocks noGrp="1"/>
          </p:cNvSpPr>
          <p:nvPr>
            <p:ph sz="quarter" idx="10"/>
          </p:nvPr>
        </p:nvSpPr>
        <p:spPr>
          <a:xfrm>
            <a:off x="746760" y="1066800"/>
            <a:ext cx="10515600" cy="5289550"/>
          </a:xfrm>
        </p:spPr>
        <p:txBody>
          <a:bodyPr>
            <a:normAutofit lnSpcReduction="10000"/>
          </a:bodyPr>
          <a:lstStyle/>
          <a:p>
            <a:pPr marL="0" indent="0">
              <a:spcBef>
                <a:spcPts val="600"/>
              </a:spcBef>
              <a:spcAft>
                <a:spcPts val="600"/>
              </a:spcAft>
              <a:buNone/>
            </a:pPr>
            <a:r>
              <a:rPr lang="en-US" sz="2800" b="1" dirty="0"/>
              <a:t>Situation: </a:t>
            </a:r>
            <a:r>
              <a:rPr lang="en-US" sz="2800" dirty="0"/>
              <a:t>A HH applied for EAP as a HH of one person for several program years. During a crisis verification process, the fuel vendor provided info that another individual lives in the home. The other person was able to confirm the fuel type and other details needed for the Crisis.</a:t>
            </a:r>
          </a:p>
          <a:p>
            <a:pPr marL="0" indent="0">
              <a:spcBef>
                <a:spcPts val="600"/>
              </a:spcBef>
              <a:spcAft>
                <a:spcPts val="600"/>
              </a:spcAft>
              <a:buNone/>
            </a:pPr>
            <a:endParaRPr lang="en-US" dirty="0"/>
          </a:p>
          <a:p>
            <a:pPr marL="0" indent="0">
              <a:spcBef>
                <a:spcPts val="600"/>
              </a:spcBef>
              <a:spcAft>
                <a:spcPts val="600"/>
              </a:spcAft>
              <a:buNone/>
            </a:pPr>
            <a:r>
              <a:rPr lang="en-US" sz="2800" dirty="0"/>
              <a:t>In small groups, discuss the following:</a:t>
            </a:r>
          </a:p>
          <a:p>
            <a:pPr lvl="1">
              <a:spcBef>
                <a:spcPts val="600"/>
              </a:spcBef>
              <a:spcAft>
                <a:spcPts val="600"/>
              </a:spcAft>
            </a:pPr>
            <a:r>
              <a:rPr lang="en-US" sz="2800" dirty="0"/>
              <a:t>What are your initial concern(s)?</a:t>
            </a:r>
          </a:p>
          <a:p>
            <a:pPr marL="744538" lvl="1" indent="-287338">
              <a:spcBef>
                <a:spcPts val="600"/>
              </a:spcBef>
              <a:spcAft>
                <a:spcPts val="600"/>
              </a:spcAft>
            </a:pPr>
            <a:r>
              <a:rPr lang="en-US" sz="2800" dirty="0"/>
              <a:t>What questions to ask and to whom?</a:t>
            </a:r>
          </a:p>
          <a:p>
            <a:pPr marL="744538" lvl="1" indent="-287338">
              <a:spcBef>
                <a:spcPts val="600"/>
              </a:spcBef>
              <a:spcAft>
                <a:spcPts val="600"/>
              </a:spcAft>
            </a:pPr>
            <a:r>
              <a:rPr lang="en-US" sz="2800" dirty="0"/>
              <a:t>What additional info would you gather?</a:t>
            </a:r>
          </a:p>
          <a:p>
            <a:pPr marL="744538" lvl="1" indent="-287338">
              <a:spcBef>
                <a:spcPts val="600"/>
              </a:spcBef>
              <a:spcAft>
                <a:spcPts val="600"/>
              </a:spcAft>
            </a:pPr>
            <a:r>
              <a:rPr lang="en-US" sz="2800" dirty="0"/>
              <a:t>Would you report this to Commerce?  Why/Why not?</a:t>
            </a:r>
          </a:p>
        </p:txBody>
      </p:sp>
      <p:sp>
        <p:nvSpPr>
          <p:cNvPr id="7" name="Slide Number Placeholder 6">
            <a:extLst>
              <a:ext uri="{FF2B5EF4-FFF2-40B4-BE49-F238E27FC236}">
                <a16:creationId xmlns:a16="http://schemas.microsoft.com/office/drawing/2014/main" id="{BD5DD445-02BE-9058-7608-EA6AEFC1687B}"/>
              </a:ext>
            </a:extLst>
          </p:cNvPr>
          <p:cNvSpPr>
            <a:spLocks noGrp="1"/>
          </p:cNvSpPr>
          <p:nvPr>
            <p:ph type="sldNum" sz="quarter" idx="12"/>
          </p:nvPr>
        </p:nvSpPr>
        <p:spPr>
          <a:xfrm>
            <a:off x="9891132" y="6356350"/>
            <a:ext cx="1462668" cy="365125"/>
          </a:xfrm>
        </p:spPr>
        <p:txBody>
          <a:bodyPr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48F63A3B-78C7-47BE-AE5E-E10140E04643}" type="slidenum">
              <a:rPr kumimoji="0" lang="en-US" sz="1200" b="0" i="0" u="none" strike="noStrike" kern="1200" cap="none" spc="0" normalizeH="0" baseline="0" noProof="0" smtClean="0">
                <a:ln>
                  <a:noFill/>
                </a:ln>
                <a:solidFill>
                  <a:srgbClr val="FFFFFF"/>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50</a:t>
            </a:fld>
            <a:endParaRPr kumimoji="0" lang="en-US" sz="1200"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407154380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A339C5-FC3F-C124-30A6-2BE8BD7438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91E4B5-379C-7061-BE9B-8E075B1D751F}"/>
              </a:ext>
            </a:extLst>
          </p:cNvPr>
          <p:cNvSpPr>
            <a:spLocks noGrp="1"/>
          </p:cNvSpPr>
          <p:nvPr>
            <p:ph type="title"/>
          </p:nvPr>
        </p:nvSpPr>
        <p:spPr/>
        <p:txBody>
          <a:bodyPr>
            <a:normAutofit/>
          </a:bodyPr>
          <a:lstStyle/>
          <a:p>
            <a:pPr algn="l"/>
            <a:r>
              <a:rPr lang="en-US" sz="4400" dirty="0">
                <a:ea typeface="Calibri" panose="020F0502020204030204" pitchFamily="34" charset="0"/>
                <a:cs typeface="Times New Roman" panose="02020603050405020304" pitchFamily="18" charset="0"/>
              </a:rPr>
              <a:t>Discussion of example #1</a:t>
            </a:r>
            <a:endParaRPr lang="en-US" sz="4400" dirty="0"/>
          </a:p>
        </p:txBody>
      </p:sp>
      <p:sp>
        <p:nvSpPr>
          <p:cNvPr id="3" name="Content Placeholder 2">
            <a:extLst>
              <a:ext uri="{FF2B5EF4-FFF2-40B4-BE49-F238E27FC236}">
                <a16:creationId xmlns:a16="http://schemas.microsoft.com/office/drawing/2014/main" id="{4668C983-BBE2-5265-D87F-AAEB7C24C472}"/>
              </a:ext>
            </a:extLst>
          </p:cNvPr>
          <p:cNvSpPr>
            <a:spLocks noGrp="1"/>
          </p:cNvSpPr>
          <p:nvPr>
            <p:ph sz="half" idx="1"/>
          </p:nvPr>
        </p:nvSpPr>
        <p:spPr>
          <a:xfrm>
            <a:off x="707564" y="1594624"/>
            <a:ext cx="10835641" cy="4995019"/>
          </a:xfrm>
        </p:spPr>
        <p:txBody>
          <a:bodyPr>
            <a:noAutofit/>
          </a:bodyPr>
          <a:lstStyle/>
          <a:p>
            <a:pPr>
              <a:spcBef>
                <a:spcPts val="600"/>
              </a:spcBef>
              <a:spcAft>
                <a:spcPts val="600"/>
              </a:spcAft>
            </a:pPr>
            <a:r>
              <a:rPr lang="en-US" sz="3600" dirty="0"/>
              <a:t>What caught your attention?</a:t>
            </a:r>
          </a:p>
          <a:p>
            <a:pPr>
              <a:spcBef>
                <a:spcPts val="600"/>
              </a:spcBef>
              <a:spcAft>
                <a:spcPts val="600"/>
              </a:spcAft>
            </a:pPr>
            <a:r>
              <a:rPr lang="en-US" sz="3600" dirty="0"/>
              <a:t>Is this an error, waste, abuse, or possible fraud?</a:t>
            </a:r>
          </a:p>
          <a:p>
            <a:pPr>
              <a:spcBef>
                <a:spcPts val="600"/>
              </a:spcBef>
              <a:spcAft>
                <a:spcPts val="600"/>
              </a:spcAft>
            </a:pPr>
            <a:r>
              <a:rPr lang="en-US" sz="3600" dirty="0"/>
              <a:t>What would you verify? Any additional info needed?</a:t>
            </a:r>
          </a:p>
          <a:p>
            <a:pPr>
              <a:spcBef>
                <a:spcPts val="600"/>
              </a:spcBef>
              <a:spcAft>
                <a:spcPts val="600"/>
              </a:spcAft>
            </a:pPr>
            <a:r>
              <a:rPr lang="en-US" sz="3600" dirty="0"/>
              <a:t>What would you document?</a:t>
            </a:r>
          </a:p>
          <a:p>
            <a:pPr>
              <a:spcBef>
                <a:spcPts val="600"/>
              </a:spcBef>
              <a:spcAft>
                <a:spcPts val="600"/>
              </a:spcAft>
            </a:pPr>
            <a:r>
              <a:rPr lang="en-US" sz="3600" dirty="0"/>
              <a:t>Would you report it? Why or why not?</a:t>
            </a:r>
          </a:p>
          <a:p>
            <a:pPr>
              <a:spcBef>
                <a:spcPts val="600"/>
              </a:spcBef>
              <a:spcAft>
                <a:spcPts val="600"/>
              </a:spcAft>
            </a:pPr>
            <a:endParaRPr lang="en-US" sz="2600" dirty="0"/>
          </a:p>
        </p:txBody>
      </p:sp>
      <p:sp>
        <p:nvSpPr>
          <p:cNvPr id="7" name="Slide Number Placeholder 6">
            <a:extLst>
              <a:ext uri="{FF2B5EF4-FFF2-40B4-BE49-F238E27FC236}">
                <a16:creationId xmlns:a16="http://schemas.microsoft.com/office/drawing/2014/main" id="{1733DC38-E239-DC71-3647-FCD0F5DB620B}"/>
              </a:ext>
            </a:extLst>
          </p:cNvPr>
          <p:cNvSpPr>
            <a:spLocks noGrp="1"/>
          </p:cNvSpPr>
          <p:nvPr>
            <p:ph type="sldNum" sz="quarter" idx="12"/>
          </p:nvPr>
        </p:nvSpPr>
        <p:spPr>
          <a:xfrm>
            <a:off x="10211172" y="6356350"/>
            <a:ext cx="1462668"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02238849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7CE621-1FC2-ECD4-CDE3-8E6293FAAD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AD52FF-83C8-E6B4-EF43-BCCDA58E4375}"/>
              </a:ext>
            </a:extLst>
          </p:cNvPr>
          <p:cNvSpPr>
            <a:spLocks noGrp="1"/>
          </p:cNvSpPr>
          <p:nvPr>
            <p:ph type="title"/>
          </p:nvPr>
        </p:nvSpPr>
        <p:spPr>
          <a:xfrm>
            <a:off x="568960" y="136525"/>
            <a:ext cx="10515600" cy="914400"/>
          </a:xfrm>
        </p:spPr>
        <p:txBody>
          <a:bodyPr anchor="ctr">
            <a:normAutofit/>
          </a:bodyPr>
          <a:lstStyle/>
          <a:p>
            <a:pPr algn="l"/>
            <a:r>
              <a:rPr lang="en-US" sz="4400" dirty="0"/>
              <a:t>Small group – real example #2</a:t>
            </a:r>
          </a:p>
        </p:txBody>
      </p:sp>
      <p:sp>
        <p:nvSpPr>
          <p:cNvPr id="3" name="Content Placeholder 2">
            <a:extLst>
              <a:ext uri="{FF2B5EF4-FFF2-40B4-BE49-F238E27FC236}">
                <a16:creationId xmlns:a16="http://schemas.microsoft.com/office/drawing/2014/main" id="{6D75511C-9071-EEBB-D8AB-B92479C1E0B6}"/>
              </a:ext>
            </a:extLst>
          </p:cNvPr>
          <p:cNvSpPr>
            <a:spLocks noGrp="1"/>
          </p:cNvSpPr>
          <p:nvPr>
            <p:ph sz="quarter" idx="10"/>
          </p:nvPr>
        </p:nvSpPr>
        <p:spPr>
          <a:xfrm>
            <a:off x="568960" y="894081"/>
            <a:ext cx="11379200" cy="5638800"/>
          </a:xfrm>
        </p:spPr>
        <p:txBody>
          <a:bodyPr>
            <a:normAutofit/>
          </a:bodyPr>
          <a:lstStyle/>
          <a:p>
            <a:pPr marL="0" indent="0">
              <a:spcBef>
                <a:spcPts val="600"/>
              </a:spcBef>
              <a:spcAft>
                <a:spcPts val="600"/>
              </a:spcAft>
              <a:buNone/>
            </a:pPr>
            <a:r>
              <a:rPr lang="en-US" sz="2800" b="1" dirty="0"/>
              <a:t>Situation: </a:t>
            </a:r>
            <a:r>
              <a:rPr lang="en-US" sz="2800" dirty="0"/>
              <a:t>A duplicate account check control identified a potential concern that the same person appeared to have submitted multiple EAP apps. The review showed that the same applicant had been served under two different HH#s. A 3</a:t>
            </a:r>
            <a:r>
              <a:rPr lang="en-US" sz="2800" baseline="30000" dirty="0"/>
              <a:t>rd</a:t>
            </a:r>
            <a:r>
              <a:rPr lang="en-US" sz="2800" dirty="0"/>
              <a:t> app was submitted &amp; flagged before additional benefits were issued. All three apps had the same EV account.</a:t>
            </a:r>
          </a:p>
          <a:p>
            <a:pPr marL="0" indent="0">
              <a:spcBef>
                <a:spcPts val="600"/>
              </a:spcBef>
              <a:spcAft>
                <a:spcPts val="600"/>
              </a:spcAft>
              <a:buNone/>
            </a:pPr>
            <a:endParaRPr lang="en-US" sz="2800" dirty="0"/>
          </a:p>
          <a:p>
            <a:pPr marL="0" indent="0">
              <a:spcBef>
                <a:spcPts val="600"/>
              </a:spcBef>
              <a:spcAft>
                <a:spcPts val="600"/>
              </a:spcAft>
              <a:buNone/>
            </a:pPr>
            <a:r>
              <a:rPr lang="en-US" sz="2800" dirty="0"/>
              <a:t>In small groups, discuss the following:</a:t>
            </a:r>
          </a:p>
          <a:p>
            <a:pPr lvl="1">
              <a:spcBef>
                <a:spcPts val="600"/>
              </a:spcBef>
              <a:spcAft>
                <a:spcPts val="600"/>
              </a:spcAft>
            </a:pPr>
            <a:r>
              <a:rPr lang="en-US" sz="2600" dirty="0"/>
              <a:t>What are your initial concern(s)?</a:t>
            </a:r>
          </a:p>
          <a:p>
            <a:pPr lvl="1">
              <a:spcBef>
                <a:spcPts val="600"/>
              </a:spcBef>
              <a:spcAft>
                <a:spcPts val="600"/>
              </a:spcAft>
            </a:pPr>
            <a:r>
              <a:rPr lang="en-US" sz="2600" dirty="0"/>
              <a:t>What questions to ask and to whom?</a:t>
            </a:r>
          </a:p>
          <a:p>
            <a:pPr marL="744538" lvl="1" indent="-287338">
              <a:spcBef>
                <a:spcPts val="600"/>
              </a:spcBef>
              <a:spcAft>
                <a:spcPts val="600"/>
              </a:spcAft>
            </a:pPr>
            <a:r>
              <a:rPr lang="en-US" sz="2600" dirty="0"/>
              <a:t>What additional info would you gather?</a:t>
            </a:r>
          </a:p>
          <a:p>
            <a:pPr marL="744538" lvl="1" indent="-287338">
              <a:spcBef>
                <a:spcPts val="600"/>
              </a:spcBef>
              <a:spcAft>
                <a:spcPts val="600"/>
              </a:spcAft>
            </a:pPr>
            <a:r>
              <a:rPr lang="en-US" sz="2600" dirty="0"/>
              <a:t>Would you report this to Commerce?  Why/Why not?</a:t>
            </a:r>
          </a:p>
        </p:txBody>
      </p:sp>
      <p:sp>
        <p:nvSpPr>
          <p:cNvPr id="7" name="Slide Number Placeholder 6">
            <a:extLst>
              <a:ext uri="{FF2B5EF4-FFF2-40B4-BE49-F238E27FC236}">
                <a16:creationId xmlns:a16="http://schemas.microsoft.com/office/drawing/2014/main" id="{EEC5C75B-2F98-596A-EF99-453BFBC7EDD7}"/>
              </a:ext>
            </a:extLst>
          </p:cNvPr>
          <p:cNvSpPr>
            <a:spLocks noGrp="1"/>
          </p:cNvSpPr>
          <p:nvPr>
            <p:ph type="sldNum" sz="quarter" idx="12"/>
          </p:nvPr>
        </p:nvSpPr>
        <p:spPr>
          <a:xfrm>
            <a:off x="9891132" y="6356350"/>
            <a:ext cx="1462668" cy="365125"/>
          </a:xfrm>
        </p:spPr>
        <p:txBody>
          <a:bodyPr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48F63A3B-78C7-47BE-AE5E-E10140E04643}" type="slidenum">
              <a:rPr kumimoji="0" lang="en-US" sz="1200" b="0" i="0" u="none" strike="noStrike" kern="1200" cap="none" spc="0" normalizeH="0" baseline="0" noProof="0" smtClean="0">
                <a:ln>
                  <a:noFill/>
                </a:ln>
                <a:solidFill>
                  <a:srgbClr val="FFFFFF"/>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52</a:t>
            </a:fld>
            <a:endParaRPr kumimoji="0" lang="en-US" sz="1200"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162500369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F4B432-C22B-C888-19ED-1605303908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E27CCC-23EA-5993-CEDC-40A87FB475ED}"/>
              </a:ext>
            </a:extLst>
          </p:cNvPr>
          <p:cNvSpPr>
            <a:spLocks noGrp="1"/>
          </p:cNvSpPr>
          <p:nvPr>
            <p:ph type="title"/>
          </p:nvPr>
        </p:nvSpPr>
        <p:spPr/>
        <p:txBody>
          <a:bodyPr>
            <a:normAutofit/>
          </a:bodyPr>
          <a:lstStyle/>
          <a:p>
            <a:pPr algn="l"/>
            <a:r>
              <a:rPr lang="en-US" sz="4400" dirty="0">
                <a:ea typeface="Calibri" panose="020F0502020204030204" pitchFamily="34" charset="0"/>
                <a:cs typeface="Times New Roman" panose="02020603050405020304" pitchFamily="18" charset="0"/>
              </a:rPr>
              <a:t>Discussion of example #2</a:t>
            </a:r>
            <a:endParaRPr lang="en-US" sz="4400" dirty="0"/>
          </a:p>
        </p:txBody>
      </p:sp>
      <p:sp>
        <p:nvSpPr>
          <p:cNvPr id="3" name="Content Placeholder 2">
            <a:extLst>
              <a:ext uri="{FF2B5EF4-FFF2-40B4-BE49-F238E27FC236}">
                <a16:creationId xmlns:a16="http://schemas.microsoft.com/office/drawing/2014/main" id="{AC327A78-A8C2-79F0-5A4D-69784E26E9BD}"/>
              </a:ext>
            </a:extLst>
          </p:cNvPr>
          <p:cNvSpPr>
            <a:spLocks noGrp="1"/>
          </p:cNvSpPr>
          <p:nvPr>
            <p:ph sz="half" idx="1"/>
          </p:nvPr>
        </p:nvSpPr>
        <p:spPr>
          <a:xfrm>
            <a:off x="920924" y="1543893"/>
            <a:ext cx="10835641" cy="4995019"/>
          </a:xfrm>
        </p:spPr>
        <p:txBody>
          <a:bodyPr>
            <a:noAutofit/>
          </a:bodyPr>
          <a:lstStyle/>
          <a:p>
            <a:pPr marL="0" indent="0">
              <a:spcBef>
                <a:spcPts val="600"/>
              </a:spcBef>
              <a:spcAft>
                <a:spcPts val="600"/>
              </a:spcAft>
              <a:buNone/>
            </a:pPr>
            <a:endParaRPr lang="en-US" sz="3200" dirty="0">
              <a:solidFill>
                <a:srgbClr val="FF0000"/>
              </a:solidFill>
            </a:endParaRPr>
          </a:p>
          <a:p>
            <a:pPr>
              <a:spcBef>
                <a:spcPts val="600"/>
              </a:spcBef>
              <a:spcAft>
                <a:spcPts val="600"/>
              </a:spcAft>
            </a:pPr>
            <a:r>
              <a:rPr lang="en-US" sz="3600" dirty="0"/>
              <a:t>What caught your attention?</a:t>
            </a:r>
          </a:p>
          <a:p>
            <a:pPr>
              <a:spcBef>
                <a:spcPts val="600"/>
              </a:spcBef>
              <a:spcAft>
                <a:spcPts val="600"/>
              </a:spcAft>
            </a:pPr>
            <a:r>
              <a:rPr lang="en-US" sz="3600" dirty="0"/>
              <a:t>Is this an error, waste, abuse, or possible fraud?</a:t>
            </a:r>
          </a:p>
          <a:p>
            <a:pPr>
              <a:spcBef>
                <a:spcPts val="600"/>
              </a:spcBef>
              <a:spcAft>
                <a:spcPts val="600"/>
              </a:spcAft>
            </a:pPr>
            <a:r>
              <a:rPr lang="en-US" sz="3600" dirty="0"/>
              <a:t>What would you verify? Any additional info needed?</a:t>
            </a:r>
          </a:p>
          <a:p>
            <a:pPr>
              <a:spcBef>
                <a:spcPts val="600"/>
              </a:spcBef>
              <a:spcAft>
                <a:spcPts val="600"/>
              </a:spcAft>
            </a:pPr>
            <a:r>
              <a:rPr lang="en-US" sz="3600" dirty="0"/>
              <a:t>What would you document?</a:t>
            </a:r>
          </a:p>
          <a:p>
            <a:pPr>
              <a:spcBef>
                <a:spcPts val="600"/>
              </a:spcBef>
              <a:spcAft>
                <a:spcPts val="600"/>
              </a:spcAft>
            </a:pPr>
            <a:r>
              <a:rPr lang="en-US" sz="3600" dirty="0"/>
              <a:t>Would you report it? Why or why not?</a:t>
            </a:r>
          </a:p>
        </p:txBody>
      </p:sp>
      <p:sp>
        <p:nvSpPr>
          <p:cNvPr id="7" name="Slide Number Placeholder 6">
            <a:extLst>
              <a:ext uri="{FF2B5EF4-FFF2-40B4-BE49-F238E27FC236}">
                <a16:creationId xmlns:a16="http://schemas.microsoft.com/office/drawing/2014/main" id="{A3447C17-3B75-52CC-DFFC-7C037B0740A9}"/>
              </a:ext>
            </a:extLst>
          </p:cNvPr>
          <p:cNvSpPr>
            <a:spLocks noGrp="1"/>
          </p:cNvSpPr>
          <p:nvPr>
            <p:ph type="sldNum" sz="quarter" idx="12"/>
          </p:nvPr>
        </p:nvSpPr>
        <p:spPr>
          <a:xfrm>
            <a:off x="10211172" y="6356350"/>
            <a:ext cx="1462668"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295846535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CC6C61-997E-6264-71FE-405FA89299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71E470-D169-09E8-1789-C325B1401619}"/>
              </a:ext>
            </a:extLst>
          </p:cNvPr>
          <p:cNvSpPr>
            <a:spLocks noGrp="1"/>
          </p:cNvSpPr>
          <p:nvPr>
            <p:ph type="title"/>
          </p:nvPr>
        </p:nvSpPr>
        <p:spPr/>
        <p:txBody>
          <a:bodyPr>
            <a:normAutofit/>
          </a:bodyPr>
          <a:lstStyle/>
          <a:p>
            <a:pPr algn="l"/>
            <a:r>
              <a:rPr lang="en-US" sz="4400" dirty="0"/>
              <a:t>Documentation reminders</a:t>
            </a:r>
          </a:p>
        </p:txBody>
      </p:sp>
      <p:pic>
        <p:nvPicPr>
          <p:cNvPr id="5" name="Picture 4" descr="Man writing on paper">
            <a:extLst>
              <a:ext uri="{FF2B5EF4-FFF2-40B4-BE49-F238E27FC236}">
                <a16:creationId xmlns:a16="http://schemas.microsoft.com/office/drawing/2014/main" id="{0C401786-2A04-8C04-CFE8-BDE0505201FE}"/>
              </a:ext>
            </a:extLst>
          </p:cNvPr>
          <p:cNvPicPr>
            <a:picLocks noChangeAspect="1"/>
          </p:cNvPicPr>
          <p:nvPr/>
        </p:nvPicPr>
        <p:blipFill>
          <a:blip r:embed="rId2"/>
          <a:stretch>
            <a:fillRect/>
          </a:stretch>
        </p:blipFill>
        <p:spPr>
          <a:xfrm>
            <a:off x="0" y="1312781"/>
            <a:ext cx="4298053" cy="2865368"/>
          </a:xfrm>
          <a:prstGeom prst="rect">
            <a:avLst/>
          </a:prstGeom>
        </p:spPr>
      </p:pic>
      <p:sp>
        <p:nvSpPr>
          <p:cNvPr id="3" name="Content Placeholder 2">
            <a:extLst>
              <a:ext uri="{FF2B5EF4-FFF2-40B4-BE49-F238E27FC236}">
                <a16:creationId xmlns:a16="http://schemas.microsoft.com/office/drawing/2014/main" id="{65D8E406-CD0A-5846-8731-D4B0588CA674}"/>
              </a:ext>
            </a:extLst>
          </p:cNvPr>
          <p:cNvSpPr>
            <a:spLocks noGrp="1"/>
          </p:cNvSpPr>
          <p:nvPr>
            <p:ph sz="half" idx="1"/>
          </p:nvPr>
        </p:nvSpPr>
        <p:spPr>
          <a:xfrm>
            <a:off x="4622242" y="1361331"/>
            <a:ext cx="7569758" cy="5360144"/>
          </a:xfrm>
        </p:spPr>
        <p:txBody>
          <a:bodyPr>
            <a:noAutofit/>
          </a:bodyPr>
          <a:lstStyle/>
          <a:p>
            <a:pPr marL="0" indent="0">
              <a:spcBef>
                <a:spcPts val="600"/>
              </a:spcBef>
              <a:spcAft>
                <a:spcPts val="600"/>
              </a:spcAft>
              <a:buNone/>
            </a:pPr>
            <a:r>
              <a:rPr lang="en-US" sz="3000" b="1" dirty="0"/>
              <a:t>Document your observations objectively</a:t>
            </a:r>
          </a:p>
          <a:p>
            <a:pPr marL="0" indent="0">
              <a:spcBef>
                <a:spcPts val="600"/>
              </a:spcBef>
              <a:spcAft>
                <a:spcPts val="600"/>
              </a:spcAft>
              <a:buNone/>
            </a:pPr>
            <a:r>
              <a:rPr lang="en-US" sz="3000" dirty="0"/>
              <a:t>“Applicant stated. . .”</a:t>
            </a:r>
          </a:p>
          <a:p>
            <a:pPr marL="0" indent="0">
              <a:spcBef>
                <a:spcPts val="600"/>
              </a:spcBef>
              <a:spcAft>
                <a:spcPts val="600"/>
              </a:spcAft>
              <a:buNone/>
            </a:pPr>
            <a:r>
              <a:rPr lang="en-US" sz="3000" dirty="0"/>
              <a:t>“EV account history shows. . .”</a:t>
            </a:r>
          </a:p>
          <a:p>
            <a:pPr marL="0" indent="0">
              <a:spcBef>
                <a:spcPts val="600"/>
              </a:spcBef>
              <a:spcAft>
                <a:spcPts val="600"/>
              </a:spcAft>
              <a:buNone/>
            </a:pPr>
            <a:r>
              <a:rPr lang="en-US" sz="3000" dirty="0"/>
              <a:t>“County property records or records official indicate that. . .” </a:t>
            </a:r>
          </a:p>
          <a:p>
            <a:pPr marL="0" indent="0">
              <a:spcBef>
                <a:spcPts val="600"/>
              </a:spcBef>
              <a:spcAft>
                <a:spcPts val="600"/>
              </a:spcAft>
              <a:buNone/>
            </a:pPr>
            <a:r>
              <a:rPr lang="en-US" sz="3000" dirty="0"/>
              <a:t>“The app states. . .&amp; Person X signed it on. . .”</a:t>
            </a:r>
          </a:p>
          <a:p>
            <a:pPr marL="0" indent="0">
              <a:spcBef>
                <a:spcPts val="600"/>
              </a:spcBef>
              <a:spcAft>
                <a:spcPts val="600"/>
              </a:spcAft>
              <a:buNone/>
            </a:pPr>
            <a:r>
              <a:rPr lang="en-US" sz="3000" dirty="0"/>
              <a:t>“The HH stated they had 15% left in tank. The EV reported 37%”</a:t>
            </a:r>
          </a:p>
          <a:p>
            <a:pPr marL="0" indent="0">
              <a:spcBef>
                <a:spcPts val="600"/>
              </a:spcBef>
              <a:spcAft>
                <a:spcPts val="600"/>
              </a:spcAft>
              <a:buNone/>
            </a:pPr>
            <a:endParaRPr lang="en-US" sz="3000" dirty="0"/>
          </a:p>
        </p:txBody>
      </p:sp>
      <p:sp>
        <p:nvSpPr>
          <p:cNvPr id="7" name="Slide Number Placeholder 6">
            <a:extLst>
              <a:ext uri="{FF2B5EF4-FFF2-40B4-BE49-F238E27FC236}">
                <a16:creationId xmlns:a16="http://schemas.microsoft.com/office/drawing/2014/main" id="{A3834CC5-8B7E-7375-DA27-A67FDCEAC3D8}"/>
              </a:ext>
              <a:ext uri="{C183D7F6-B498-43B3-948B-1728B52AA6E4}">
                <adec:decorative xmlns:adec="http://schemas.microsoft.com/office/drawing/2017/decorative" val="1"/>
              </a:ext>
            </a:extLst>
          </p:cNvPr>
          <p:cNvSpPr>
            <a:spLocks noGrp="1"/>
          </p:cNvSpPr>
          <p:nvPr>
            <p:ph type="sldNum" sz="quarter" idx="12"/>
          </p:nvPr>
        </p:nvSpPr>
        <p:spPr>
          <a:xfrm>
            <a:off x="10211172" y="6356350"/>
            <a:ext cx="1462668"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4087650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10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2DECFB-CBFF-0C09-6900-216E67DDF6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19F17D-B2D0-230A-CE25-7953FB39AA74}"/>
              </a:ext>
            </a:extLst>
          </p:cNvPr>
          <p:cNvSpPr>
            <a:spLocks noGrp="1"/>
          </p:cNvSpPr>
          <p:nvPr>
            <p:ph type="title"/>
          </p:nvPr>
        </p:nvSpPr>
        <p:spPr/>
        <p:txBody>
          <a:bodyPr>
            <a:normAutofit/>
          </a:bodyPr>
          <a:lstStyle/>
          <a:p>
            <a:pPr algn="l"/>
            <a:r>
              <a:rPr lang="en-US" sz="4400" dirty="0"/>
              <a:t>Documentation reminders, continued</a:t>
            </a:r>
          </a:p>
        </p:txBody>
      </p:sp>
      <p:sp>
        <p:nvSpPr>
          <p:cNvPr id="3" name="Content Placeholder 2">
            <a:extLst>
              <a:ext uri="{FF2B5EF4-FFF2-40B4-BE49-F238E27FC236}">
                <a16:creationId xmlns:a16="http://schemas.microsoft.com/office/drawing/2014/main" id="{7BB77C86-8B3D-FCA8-A45B-D08C766210D2}"/>
              </a:ext>
            </a:extLst>
          </p:cNvPr>
          <p:cNvSpPr>
            <a:spLocks noGrp="1"/>
          </p:cNvSpPr>
          <p:nvPr>
            <p:ph sz="half" idx="1"/>
          </p:nvPr>
        </p:nvSpPr>
        <p:spPr>
          <a:xfrm>
            <a:off x="607082" y="1543893"/>
            <a:ext cx="6848796" cy="4995019"/>
          </a:xfrm>
        </p:spPr>
        <p:txBody>
          <a:bodyPr>
            <a:noAutofit/>
          </a:bodyPr>
          <a:lstStyle/>
          <a:p>
            <a:pPr>
              <a:spcBef>
                <a:spcPts val="600"/>
              </a:spcBef>
              <a:spcAft>
                <a:spcPts val="600"/>
              </a:spcAft>
            </a:pPr>
            <a:r>
              <a:rPr lang="en-US" sz="3200" dirty="0"/>
              <a:t>Be professional</a:t>
            </a:r>
          </a:p>
          <a:p>
            <a:pPr>
              <a:spcBef>
                <a:spcPts val="600"/>
              </a:spcBef>
              <a:spcAft>
                <a:spcPts val="600"/>
              </a:spcAft>
            </a:pPr>
            <a:r>
              <a:rPr lang="en-US" sz="3200" dirty="0"/>
              <a:t>Do not call names </a:t>
            </a:r>
          </a:p>
          <a:p>
            <a:pPr>
              <a:spcBef>
                <a:spcPts val="600"/>
              </a:spcBef>
              <a:spcAft>
                <a:spcPts val="600"/>
              </a:spcAft>
            </a:pPr>
            <a:r>
              <a:rPr lang="en-US" sz="3200" dirty="0"/>
              <a:t>Do not assume</a:t>
            </a:r>
          </a:p>
          <a:p>
            <a:pPr>
              <a:spcBef>
                <a:spcPts val="600"/>
              </a:spcBef>
              <a:spcAft>
                <a:spcPts val="600"/>
              </a:spcAft>
            </a:pPr>
            <a:r>
              <a:rPr lang="en-US" sz="3200" dirty="0"/>
              <a:t>Report objective info </a:t>
            </a:r>
          </a:p>
          <a:p>
            <a:pPr marL="0" indent="0">
              <a:spcBef>
                <a:spcPts val="600"/>
              </a:spcBef>
              <a:spcAft>
                <a:spcPts val="600"/>
              </a:spcAft>
              <a:buNone/>
            </a:pPr>
            <a:endParaRPr lang="en-US" sz="3200" dirty="0"/>
          </a:p>
          <a:p>
            <a:pPr marL="0" indent="0">
              <a:spcBef>
                <a:spcPts val="600"/>
              </a:spcBef>
              <a:spcAft>
                <a:spcPts val="600"/>
              </a:spcAft>
              <a:buNone/>
            </a:pPr>
            <a:endParaRPr lang="en-US" sz="1600" dirty="0"/>
          </a:p>
          <a:p>
            <a:pPr marL="0" indent="0">
              <a:spcBef>
                <a:spcPts val="600"/>
              </a:spcBef>
              <a:spcAft>
                <a:spcPts val="600"/>
              </a:spcAft>
              <a:buNone/>
            </a:pPr>
            <a:r>
              <a:rPr lang="en-US" sz="3200" b="1" dirty="0"/>
              <a:t>Your documentation has the potential to be seen by others</a:t>
            </a:r>
            <a:endParaRPr lang="en-US" sz="3600" b="1" dirty="0"/>
          </a:p>
        </p:txBody>
      </p:sp>
      <p:sp>
        <p:nvSpPr>
          <p:cNvPr id="7" name="Slide Number Placeholder 6">
            <a:extLst>
              <a:ext uri="{FF2B5EF4-FFF2-40B4-BE49-F238E27FC236}">
                <a16:creationId xmlns:a16="http://schemas.microsoft.com/office/drawing/2014/main" id="{51666753-C452-A278-CB8B-CECF8291C25C}"/>
              </a:ext>
            </a:extLst>
          </p:cNvPr>
          <p:cNvSpPr>
            <a:spLocks noGrp="1"/>
          </p:cNvSpPr>
          <p:nvPr>
            <p:ph type="sldNum" sz="quarter" idx="12"/>
          </p:nvPr>
        </p:nvSpPr>
        <p:spPr>
          <a:xfrm>
            <a:off x="10211172" y="6356350"/>
            <a:ext cx="1462668"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pic>
        <p:nvPicPr>
          <p:cNvPr id="8" name="Picture 7" descr="A close up of horse's eye">
            <a:extLst>
              <a:ext uri="{FF2B5EF4-FFF2-40B4-BE49-F238E27FC236}">
                <a16:creationId xmlns:a16="http://schemas.microsoft.com/office/drawing/2014/main" id="{4BD4DBB2-E503-72B9-9F00-558ED4DC58C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83604" y="1361330"/>
            <a:ext cx="5134708" cy="3423138"/>
          </a:xfrm>
          <a:prstGeom prst="rect">
            <a:avLst/>
          </a:prstGeom>
        </p:spPr>
      </p:pic>
    </p:spTree>
    <p:extLst>
      <p:ext uri="{BB962C8B-B14F-4D97-AF65-F5344CB8AC3E}">
        <p14:creationId xmlns:p14="http://schemas.microsoft.com/office/powerpoint/2010/main" val="4060546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10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2000"/>
                            </p:stCondLst>
                            <p:childTnLst>
                              <p:par>
                                <p:cTn id="11" presetID="42" presetClass="entr" presetSubtype="0" fill="hold" nodeType="afterEffect">
                                  <p:stCondLst>
                                    <p:cond delay="100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1000"/>
                                        <p:tgtEl>
                                          <p:spTgt spid="3">
                                            <p:txEl>
                                              <p:pRg st="1" end="1"/>
                                            </p:txEl>
                                          </p:spTgt>
                                        </p:tgtEl>
                                      </p:cBhvr>
                                    </p:animEffect>
                                    <p:anim calcmode="lin" valueType="num">
                                      <p:cBhvr>
                                        <p:cTn id="14"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16" fill="hold">
                            <p:stCondLst>
                              <p:cond delay="4000"/>
                            </p:stCondLst>
                            <p:childTnLst>
                              <p:par>
                                <p:cTn id="17" presetID="42" presetClass="entr" presetSubtype="0" fill="hold" nodeType="afterEffect">
                                  <p:stCondLst>
                                    <p:cond delay="100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22" fill="hold">
                            <p:stCondLst>
                              <p:cond delay="6000"/>
                            </p:stCondLst>
                            <p:childTnLst>
                              <p:par>
                                <p:cTn id="23" presetID="42" presetClass="entr" presetSubtype="0" fill="hold" nodeType="afterEffect">
                                  <p:stCondLst>
                                    <p:cond delay="100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fade">
                                      <p:cBhvr>
                                        <p:cTn id="25" dur="1000"/>
                                        <p:tgtEl>
                                          <p:spTgt spid="3">
                                            <p:txEl>
                                              <p:pRg st="3" end="3"/>
                                            </p:txEl>
                                          </p:spTgt>
                                        </p:tgtEl>
                                      </p:cBhvr>
                                    </p:animEffect>
                                    <p:anim calcmode="lin" valueType="num">
                                      <p:cBhvr>
                                        <p:cTn id="2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par>
                          <p:cTn id="28" fill="hold">
                            <p:stCondLst>
                              <p:cond delay="8000"/>
                            </p:stCondLst>
                            <p:childTnLst>
                              <p:par>
                                <p:cTn id="29" presetID="42" presetClass="entr" presetSubtype="0" fill="hold" nodeType="afterEffect">
                                  <p:stCondLst>
                                    <p:cond delay="100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fade">
                                      <p:cBhvr>
                                        <p:cTn id="31" dur="1000"/>
                                        <p:tgtEl>
                                          <p:spTgt spid="3">
                                            <p:txEl>
                                              <p:pRg st="6" end="6"/>
                                            </p:txEl>
                                          </p:spTgt>
                                        </p:tgtEl>
                                      </p:cBhvr>
                                    </p:animEffect>
                                    <p:anim calcmode="lin" valueType="num">
                                      <p:cBhvr>
                                        <p:cTn id="32"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6" end="6"/>
                                            </p:txEl>
                                          </p:spTgt>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1000"/>
                                  </p:stCondLst>
                                  <p:childTnLst>
                                    <p:set>
                                      <p:cBhvr>
                                        <p:cTn id="35" dur="1" fill="hold">
                                          <p:stCondLst>
                                            <p:cond delay="0"/>
                                          </p:stCondLst>
                                        </p:cTn>
                                        <p:tgtEl>
                                          <p:spTgt spid="8"/>
                                        </p:tgtEl>
                                        <p:attrNameLst>
                                          <p:attrName>style.visibility</p:attrName>
                                        </p:attrNameLst>
                                      </p:cBhvr>
                                      <p:to>
                                        <p:strVal val="visible"/>
                                      </p:to>
                                    </p:set>
                                    <p:animEffect transition="in" filter="fade">
                                      <p:cBhvr>
                                        <p:cTn id="36" dur="1000"/>
                                        <p:tgtEl>
                                          <p:spTgt spid="8"/>
                                        </p:tgtEl>
                                      </p:cBhvr>
                                    </p:animEffect>
                                    <p:anim calcmode="lin" valueType="num">
                                      <p:cBhvr>
                                        <p:cTn id="37" dur="1000" fill="hold"/>
                                        <p:tgtEl>
                                          <p:spTgt spid="8"/>
                                        </p:tgtEl>
                                        <p:attrNameLst>
                                          <p:attrName>ppt_x</p:attrName>
                                        </p:attrNameLst>
                                      </p:cBhvr>
                                      <p:tavLst>
                                        <p:tav tm="0">
                                          <p:val>
                                            <p:strVal val="#ppt_x"/>
                                          </p:val>
                                        </p:tav>
                                        <p:tav tm="100000">
                                          <p:val>
                                            <p:strVal val="#ppt_x"/>
                                          </p:val>
                                        </p:tav>
                                      </p:tavLst>
                                    </p:anim>
                                    <p:anim calcmode="lin" valueType="num">
                                      <p:cBhvr>
                                        <p:cTn id="38"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3835BB-6914-03FE-9620-F6BAB25F70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00DBE7-F93F-1BC4-6B39-46B45C9E080A}"/>
              </a:ext>
            </a:extLst>
          </p:cNvPr>
          <p:cNvSpPr>
            <a:spLocks noGrp="1"/>
          </p:cNvSpPr>
          <p:nvPr>
            <p:ph type="title"/>
          </p:nvPr>
        </p:nvSpPr>
        <p:spPr/>
        <p:txBody>
          <a:bodyPr>
            <a:normAutofit/>
          </a:bodyPr>
          <a:lstStyle/>
          <a:p>
            <a:pPr algn="l"/>
            <a:r>
              <a:rPr lang="en-US" sz="4400" dirty="0"/>
              <a:t>Key takeaways</a:t>
            </a:r>
          </a:p>
        </p:txBody>
      </p:sp>
      <p:sp>
        <p:nvSpPr>
          <p:cNvPr id="3" name="Content Placeholder 2">
            <a:extLst>
              <a:ext uri="{FF2B5EF4-FFF2-40B4-BE49-F238E27FC236}">
                <a16:creationId xmlns:a16="http://schemas.microsoft.com/office/drawing/2014/main" id="{2C6331CC-ABAE-2CE6-A560-9404C0CE4F6E}"/>
              </a:ext>
            </a:extLst>
          </p:cNvPr>
          <p:cNvSpPr>
            <a:spLocks noGrp="1"/>
          </p:cNvSpPr>
          <p:nvPr>
            <p:ph sz="half" idx="1"/>
          </p:nvPr>
        </p:nvSpPr>
        <p:spPr>
          <a:xfrm>
            <a:off x="678179" y="1440844"/>
            <a:ext cx="11339650" cy="4995019"/>
          </a:xfrm>
        </p:spPr>
        <p:txBody>
          <a:bodyPr>
            <a:noAutofit/>
          </a:bodyPr>
          <a:lstStyle/>
          <a:p>
            <a:pPr>
              <a:spcBef>
                <a:spcPts val="600"/>
              </a:spcBef>
              <a:spcAft>
                <a:spcPts val="600"/>
              </a:spcAft>
            </a:pPr>
            <a:r>
              <a:rPr lang="en-US" sz="3000" b="1" dirty="0"/>
              <a:t>Fraud requires intent</a:t>
            </a:r>
          </a:p>
          <a:p>
            <a:pPr lvl="1">
              <a:spcBef>
                <a:spcPts val="600"/>
              </a:spcBef>
              <a:spcAft>
                <a:spcPts val="600"/>
              </a:spcAft>
            </a:pPr>
            <a:r>
              <a:rPr lang="en-US" sz="2800" dirty="0"/>
              <a:t>Not every error, inconsistency, or policy violation is fraud</a:t>
            </a:r>
          </a:p>
          <a:p>
            <a:pPr>
              <a:spcBef>
                <a:spcPts val="600"/>
              </a:spcBef>
              <a:spcAft>
                <a:spcPts val="600"/>
              </a:spcAft>
            </a:pPr>
            <a:r>
              <a:rPr lang="en-US" sz="3000" b="1" dirty="0"/>
              <a:t>Be alert </a:t>
            </a:r>
            <a:r>
              <a:rPr lang="en-US" sz="3000" dirty="0"/>
              <a:t>to red flags (they are not the proof)</a:t>
            </a:r>
          </a:p>
          <a:p>
            <a:pPr lvl="1">
              <a:spcBef>
                <a:spcPts val="600"/>
              </a:spcBef>
              <a:spcAft>
                <a:spcPts val="600"/>
              </a:spcAft>
            </a:pPr>
            <a:r>
              <a:rPr lang="en-US" sz="2800" dirty="0"/>
              <a:t>Recognize indicators that warrant a closer look</a:t>
            </a:r>
          </a:p>
          <a:p>
            <a:pPr>
              <a:spcBef>
                <a:spcPts val="600"/>
              </a:spcBef>
              <a:spcAft>
                <a:spcPts val="600"/>
              </a:spcAft>
            </a:pPr>
            <a:r>
              <a:rPr lang="en-US" sz="3000" b="1" dirty="0"/>
              <a:t>Follow the facts</a:t>
            </a:r>
          </a:p>
          <a:p>
            <a:pPr lvl="1">
              <a:spcBef>
                <a:spcPts val="600"/>
              </a:spcBef>
              <a:spcAft>
                <a:spcPts val="600"/>
              </a:spcAft>
            </a:pPr>
            <a:r>
              <a:rPr lang="en-US" sz="2800" dirty="0"/>
              <a:t>Gather objective info &amp; verify what you can before reaching conclusions</a:t>
            </a:r>
          </a:p>
          <a:p>
            <a:pPr>
              <a:spcBef>
                <a:spcPts val="600"/>
              </a:spcBef>
              <a:spcAft>
                <a:spcPts val="600"/>
              </a:spcAft>
            </a:pPr>
            <a:r>
              <a:rPr lang="en-US" sz="3000" b="1" dirty="0"/>
              <a:t>Document observations</a:t>
            </a:r>
            <a:r>
              <a:rPr lang="en-US" sz="3000" dirty="0"/>
              <a:t>, not assumptions</a:t>
            </a:r>
          </a:p>
          <a:p>
            <a:pPr lvl="1">
              <a:spcBef>
                <a:spcPts val="600"/>
              </a:spcBef>
              <a:spcAft>
                <a:spcPts val="600"/>
              </a:spcAft>
            </a:pPr>
            <a:r>
              <a:rPr lang="en-US" sz="2800" dirty="0"/>
              <a:t>Record what you saw, heard, or verified. Avoid opinions</a:t>
            </a:r>
            <a:r>
              <a:rPr lang="en-US" sz="3000" dirty="0"/>
              <a:t>.</a:t>
            </a:r>
          </a:p>
        </p:txBody>
      </p:sp>
      <p:sp>
        <p:nvSpPr>
          <p:cNvPr id="7" name="Slide Number Placeholder 6">
            <a:extLst>
              <a:ext uri="{FF2B5EF4-FFF2-40B4-BE49-F238E27FC236}">
                <a16:creationId xmlns:a16="http://schemas.microsoft.com/office/drawing/2014/main" id="{26A8A8FA-7C1F-A090-61D3-AA3AA147E0C7}"/>
              </a:ext>
            </a:extLst>
          </p:cNvPr>
          <p:cNvSpPr>
            <a:spLocks noGrp="1"/>
          </p:cNvSpPr>
          <p:nvPr>
            <p:ph type="sldNum" sz="quarter" idx="12"/>
          </p:nvPr>
        </p:nvSpPr>
        <p:spPr>
          <a:xfrm>
            <a:off x="10211172" y="6356350"/>
            <a:ext cx="1462668"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524329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4D0910-7F70-62FA-643C-6A8713EF55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B824DD-0B8B-6E50-BB99-03BAB8B2B929}"/>
              </a:ext>
            </a:extLst>
          </p:cNvPr>
          <p:cNvSpPr>
            <a:spLocks noGrp="1"/>
          </p:cNvSpPr>
          <p:nvPr>
            <p:ph type="title"/>
          </p:nvPr>
        </p:nvSpPr>
        <p:spPr/>
        <p:txBody>
          <a:bodyPr>
            <a:normAutofit/>
          </a:bodyPr>
          <a:lstStyle/>
          <a:p>
            <a:pPr algn="l"/>
            <a:r>
              <a:rPr lang="en-US" sz="4400" dirty="0"/>
              <a:t>Key Takeaways, continued</a:t>
            </a:r>
          </a:p>
        </p:txBody>
      </p:sp>
      <p:sp>
        <p:nvSpPr>
          <p:cNvPr id="3" name="Content Placeholder 2">
            <a:extLst>
              <a:ext uri="{FF2B5EF4-FFF2-40B4-BE49-F238E27FC236}">
                <a16:creationId xmlns:a16="http://schemas.microsoft.com/office/drawing/2014/main" id="{8E820312-93A0-D73A-9BCA-D1CD34ED7199}"/>
              </a:ext>
            </a:extLst>
          </p:cNvPr>
          <p:cNvSpPr>
            <a:spLocks noGrp="1"/>
          </p:cNvSpPr>
          <p:nvPr>
            <p:ph sz="half" idx="1"/>
          </p:nvPr>
        </p:nvSpPr>
        <p:spPr>
          <a:xfrm>
            <a:off x="678179" y="1361331"/>
            <a:ext cx="10835641" cy="4995019"/>
          </a:xfrm>
        </p:spPr>
        <p:txBody>
          <a:bodyPr>
            <a:noAutofit/>
          </a:bodyPr>
          <a:lstStyle/>
          <a:p>
            <a:pPr marL="0" indent="0">
              <a:spcBef>
                <a:spcPts val="600"/>
              </a:spcBef>
              <a:spcAft>
                <a:spcPts val="600"/>
              </a:spcAft>
              <a:buNone/>
            </a:pPr>
            <a:r>
              <a:rPr lang="en-US" sz="3000" b="1" dirty="0"/>
              <a:t>Know when &amp; how to report</a:t>
            </a:r>
          </a:p>
          <a:p>
            <a:pPr lvl="1">
              <a:spcBef>
                <a:spcPts val="600"/>
              </a:spcBef>
              <a:spcAft>
                <a:spcPts val="600"/>
              </a:spcAft>
            </a:pPr>
            <a:r>
              <a:rPr lang="en-US" sz="2600" dirty="0"/>
              <a:t>Follow your agency's procedures and the EAP Policy Manual (Incidents &amp; Appeals Ch 10) reporting requirements for suspected fraud</a:t>
            </a:r>
          </a:p>
          <a:p>
            <a:pPr>
              <a:spcBef>
                <a:spcPts val="600"/>
              </a:spcBef>
              <a:spcAft>
                <a:spcPts val="600"/>
              </a:spcAft>
            </a:pPr>
            <a:endParaRPr lang="en-US" sz="3000" dirty="0"/>
          </a:p>
          <a:p>
            <a:pPr marL="0" indent="0">
              <a:spcBef>
                <a:spcPts val="600"/>
              </a:spcBef>
              <a:spcAft>
                <a:spcPts val="600"/>
              </a:spcAft>
              <a:buNone/>
            </a:pPr>
            <a:r>
              <a:rPr lang="en-US" sz="3000" b="1" dirty="0"/>
              <a:t>Protect EAP’s program integrity</a:t>
            </a:r>
          </a:p>
          <a:p>
            <a:pPr lvl="1">
              <a:spcBef>
                <a:spcPts val="600"/>
              </a:spcBef>
              <a:spcAft>
                <a:spcPts val="600"/>
              </a:spcAft>
            </a:pPr>
            <a:r>
              <a:rPr lang="en-US" sz="2600" dirty="0"/>
              <a:t>Identifying and reporting suspected fraud helps ensure limited EAP funds are available for eligible HHs. When in doubt, ask. If you're unsure whether something should be reported, consult your internal risk manager, PPA, or eap.mail rather than ignoring the concern.</a:t>
            </a:r>
          </a:p>
        </p:txBody>
      </p:sp>
      <p:sp>
        <p:nvSpPr>
          <p:cNvPr id="7" name="Slide Number Placeholder 6">
            <a:extLst>
              <a:ext uri="{FF2B5EF4-FFF2-40B4-BE49-F238E27FC236}">
                <a16:creationId xmlns:a16="http://schemas.microsoft.com/office/drawing/2014/main" id="{AE24FBB2-C506-6DC6-54AE-B1C37C595CDD}"/>
              </a:ext>
            </a:extLst>
          </p:cNvPr>
          <p:cNvSpPr>
            <a:spLocks noGrp="1"/>
          </p:cNvSpPr>
          <p:nvPr>
            <p:ph type="sldNum" sz="quarter" idx="12"/>
          </p:nvPr>
        </p:nvSpPr>
        <p:spPr>
          <a:xfrm>
            <a:off x="10211172" y="6356350"/>
            <a:ext cx="1462668"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739216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anim calcmode="lin" valueType="num">
                                      <p:cBhvr>
                                        <p:cTn id="2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1000"/>
                                        <p:tgtEl>
                                          <p:spTgt spid="3">
                                            <p:txEl>
                                              <p:pRg st="4" end="4"/>
                                            </p:txEl>
                                          </p:spTgt>
                                        </p:tgtEl>
                                      </p:cBhvr>
                                    </p:animEffect>
                                    <p:anim calcmode="lin" valueType="num">
                                      <p:cBhvr>
                                        <p:cTn id="2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742A13-16A7-35F9-958D-5DCA8292FC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A5AEBF-6D5D-5018-29E2-02B1089FA8EA}"/>
              </a:ext>
            </a:extLst>
          </p:cNvPr>
          <p:cNvSpPr>
            <a:spLocks noGrp="1"/>
          </p:cNvSpPr>
          <p:nvPr>
            <p:ph type="title"/>
          </p:nvPr>
        </p:nvSpPr>
        <p:spPr>
          <a:xfrm>
            <a:off x="838200" y="152400"/>
            <a:ext cx="10515600" cy="914400"/>
          </a:xfrm>
        </p:spPr>
        <p:txBody>
          <a:bodyPr anchor="ctr">
            <a:normAutofit/>
          </a:bodyPr>
          <a:lstStyle/>
          <a:p>
            <a:pPr algn="l"/>
            <a:r>
              <a:rPr lang="en-US" sz="4400" dirty="0"/>
              <a:t>Parting thought </a:t>
            </a:r>
          </a:p>
        </p:txBody>
      </p:sp>
      <p:sp>
        <p:nvSpPr>
          <p:cNvPr id="3" name="Content Placeholder 2">
            <a:extLst>
              <a:ext uri="{FF2B5EF4-FFF2-40B4-BE49-F238E27FC236}">
                <a16:creationId xmlns:a16="http://schemas.microsoft.com/office/drawing/2014/main" id="{7284FD23-FAC5-00BA-BFF4-665B240FCE9D}"/>
              </a:ext>
            </a:extLst>
          </p:cNvPr>
          <p:cNvSpPr>
            <a:spLocks noGrp="1"/>
          </p:cNvSpPr>
          <p:nvPr>
            <p:ph sz="quarter" idx="10"/>
          </p:nvPr>
        </p:nvSpPr>
        <p:spPr>
          <a:xfrm>
            <a:off x="910936" y="2069607"/>
            <a:ext cx="10515600" cy="2683263"/>
          </a:xfrm>
        </p:spPr>
        <p:txBody>
          <a:bodyPr>
            <a:normAutofit/>
          </a:bodyPr>
          <a:lstStyle/>
          <a:p>
            <a:pPr marL="0" indent="0">
              <a:spcBef>
                <a:spcPts val="600"/>
              </a:spcBef>
              <a:spcAft>
                <a:spcPts val="600"/>
              </a:spcAft>
              <a:buNone/>
            </a:pPr>
            <a:r>
              <a:rPr lang="en-US" sz="4000" dirty="0"/>
              <a:t>Our role is not to prove fraud, but rather to recognize potential indicators, gather objective facts within our role, and report the concerns through the appropriate process</a:t>
            </a:r>
          </a:p>
        </p:txBody>
      </p:sp>
      <p:sp>
        <p:nvSpPr>
          <p:cNvPr id="7" name="Slide Number Placeholder 6">
            <a:extLst>
              <a:ext uri="{FF2B5EF4-FFF2-40B4-BE49-F238E27FC236}">
                <a16:creationId xmlns:a16="http://schemas.microsoft.com/office/drawing/2014/main" id="{52FA50E4-31A8-F2EB-05A5-0216C4FF22DF}"/>
              </a:ext>
            </a:extLst>
          </p:cNvPr>
          <p:cNvSpPr>
            <a:spLocks noGrp="1"/>
          </p:cNvSpPr>
          <p:nvPr>
            <p:ph type="sldNum" sz="quarter" idx="12"/>
          </p:nvPr>
        </p:nvSpPr>
        <p:spPr>
          <a:xfrm>
            <a:off x="9891132" y="6356350"/>
            <a:ext cx="1462668" cy="365125"/>
          </a:xfrm>
        </p:spPr>
        <p:txBody>
          <a:bodyPr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48F63A3B-78C7-47BE-AE5E-E10140E04643}" type="slidenum">
              <a:rPr kumimoji="0" lang="en-US" sz="1200" b="0" i="0" u="none" strike="noStrike" kern="1200" cap="none" spc="0" normalizeH="0" baseline="0" noProof="0" smtClean="0">
                <a:ln>
                  <a:noFill/>
                </a:ln>
                <a:solidFill>
                  <a:srgbClr val="FFFFFF"/>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58</a:t>
            </a:fld>
            <a:endParaRPr kumimoji="0" lang="en-US" sz="1200"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402261412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369731-A56E-C697-2FBE-16DCB2CFB7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9A45E2-12DF-DA77-496D-908B669FC815}"/>
              </a:ext>
            </a:extLst>
          </p:cNvPr>
          <p:cNvSpPr>
            <a:spLocks noGrp="1"/>
          </p:cNvSpPr>
          <p:nvPr>
            <p:ph type="title"/>
          </p:nvPr>
        </p:nvSpPr>
        <p:spPr>
          <a:xfrm>
            <a:off x="0" y="-1"/>
            <a:ext cx="12192000" cy="1216025"/>
          </a:xfrm>
        </p:spPr>
        <p:txBody>
          <a:bodyPr anchor="ctr">
            <a:normAutofit/>
          </a:bodyPr>
          <a:lstStyle/>
          <a:p>
            <a:r>
              <a:rPr lang="en-US" b="1"/>
              <a:t>Q&amp;A	</a:t>
            </a:r>
            <a:r>
              <a:rPr lang="en-US" dirty="0"/>
              <a:t>					</a:t>
            </a:r>
          </a:p>
        </p:txBody>
      </p:sp>
      <p:sp>
        <p:nvSpPr>
          <p:cNvPr id="7" name="Slide Number Placeholder 6">
            <a:extLst>
              <a:ext uri="{FF2B5EF4-FFF2-40B4-BE49-F238E27FC236}">
                <a16:creationId xmlns:a16="http://schemas.microsoft.com/office/drawing/2014/main" id="{6F7C8EAC-D010-DF3D-E0E2-689F64427BA9}"/>
              </a:ext>
              <a:ext uri="{C183D7F6-B498-43B3-948B-1728B52AA6E4}">
                <adec:decorative xmlns:adec="http://schemas.microsoft.com/office/drawing/2017/decorative" val="1"/>
              </a:ext>
            </a:extLst>
          </p:cNvPr>
          <p:cNvSpPr>
            <a:spLocks noGrp="1"/>
          </p:cNvSpPr>
          <p:nvPr>
            <p:ph type="sldNum" sz="quarter" idx="4294967295"/>
          </p:nvPr>
        </p:nvSpPr>
        <p:spPr>
          <a:xfrm>
            <a:off x="10211172" y="6356350"/>
            <a:ext cx="1462668" cy="365125"/>
          </a:xfrm>
        </p:spPr>
        <p:txBody>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59</a:t>
            </a:fld>
            <a:endParaRPr kumimoji="0" lang="en-US" sz="1200" b="0" i="0" u="none" strike="noStrike" kern="1200" cap="none" spc="0" normalizeH="0" baseline="0" noProof="0">
              <a:ln>
                <a:noFill/>
              </a:ln>
              <a:solidFill>
                <a:srgbClr val="000000"/>
              </a:solidFill>
              <a:effectLst/>
              <a:uLnTx/>
              <a:uFillTx/>
              <a:latin typeface="Calibri"/>
              <a:ea typeface="+mn-ea"/>
              <a:cs typeface="+mn-cs"/>
            </a:endParaRPr>
          </a:p>
        </p:txBody>
      </p:sp>
      <p:pic>
        <p:nvPicPr>
          <p:cNvPr id="9" name="Content Placeholder 8" descr="Image of a maze">
            <a:extLst>
              <a:ext uri="{FF2B5EF4-FFF2-40B4-BE49-F238E27FC236}">
                <a16:creationId xmlns:a16="http://schemas.microsoft.com/office/drawing/2014/main" id="{6D32A2FD-2CC5-2603-CCEC-FE6F41841106}"/>
              </a:ext>
            </a:extLst>
          </p:cNvPr>
          <p:cNvPicPr>
            <a:picLocks noGrp="1" noChangeAspect="1"/>
          </p:cNvPicPr>
          <p:nvPr>
            <p:ph idx="1"/>
          </p:nvPr>
        </p:nvPicPr>
        <p:blipFill>
          <a:blip r:embed="rId2"/>
          <a:stretch>
            <a:fillRect/>
          </a:stretch>
        </p:blipFill>
        <p:spPr>
          <a:xfrm>
            <a:off x="1975752" y="1350323"/>
            <a:ext cx="8240495" cy="5507677"/>
          </a:xfrm>
          <a:prstGeom prst="rect">
            <a:avLst/>
          </a:prstGeom>
        </p:spPr>
      </p:pic>
    </p:spTree>
    <p:extLst>
      <p:ext uri="{BB962C8B-B14F-4D97-AF65-F5344CB8AC3E}">
        <p14:creationId xmlns:p14="http://schemas.microsoft.com/office/powerpoint/2010/main" val="25220446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8B4708-9591-0388-7324-DE0E2A835E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BBED62-15A2-673A-11AF-B8257563E9AB}"/>
              </a:ext>
            </a:extLst>
          </p:cNvPr>
          <p:cNvSpPr>
            <a:spLocks noGrp="1"/>
          </p:cNvSpPr>
          <p:nvPr>
            <p:ph type="title"/>
          </p:nvPr>
        </p:nvSpPr>
        <p:spPr/>
        <p:txBody>
          <a:bodyPr>
            <a:normAutofit/>
          </a:bodyPr>
          <a:lstStyle/>
          <a:p>
            <a:pPr algn="l"/>
            <a:r>
              <a:rPr lang="en-US" sz="4400" dirty="0"/>
              <a:t>Definitions: Grant</a:t>
            </a:r>
          </a:p>
        </p:txBody>
      </p:sp>
      <p:sp>
        <p:nvSpPr>
          <p:cNvPr id="3" name="Content Placeholder 2">
            <a:extLst>
              <a:ext uri="{FF2B5EF4-FFF2-40B4-BE49-F238E27FC236}">
                <a16:creationId xmlns:a16="http://schemas.microsoft.com/office/drawing/2014/main" id="{999B495E-465E-4837-3A97-CB540AAB985A}"/>
              </a:ext>
            </a:extLst>
          </p:cNvPr>
          <p:cNvSpPr>
            <a:spLocks noGrp="1"/>
          </p:cNvSpPr>
          <p:nvPr>
            <p:ph sz="half" idx="1"/>
          </p:nvPr>
        </p:nvSpPr>
        <p:spPr>
          <a:xfrm>
            <a:off x="381000" y="1549654"/>
            <a:ext cx="5921829" cy="4045603"/>
          </a:xfrm>
        </p:spPr>
        <p:txBody>
          <a:bodyPr>
            <a:noAutofit/>
          </a:bodyPr>
          <a:lstStyle/>
          <a:p>
            <a:pPr marL="0" marR="0" lvl="0" indent="0" algn="l" defTabSz="914400" rtl="0" eaLnBrk="1" fontAlgn="auto" latinLnBrk="0" hangingPunct="1">
              <a:lnSpc>
                <a:spcPct val="100000"/>
              </a:lnSpc>
              <a:spcBef>
                <a:spcPts val="1000"/>
              </a:spcBef>
              <a:spcAft>
                <a:spcPts val="1000"/>
              </a:spcAft>
              <a:buClr>
                <a:srgbClr val="003865"/>
              </a:buClr>
              <a:buSzTx/>
              <a:buFont typeface="Arial" panose="020B0604020202020204" pitchFamily="34" charset="0"/>
              <a:buNone/>
              <a:tabLst/>
              <a:defRPr/>
            </a:pPr>
            <a:r>
              <a:rPr kumimoji="0" lang="en-US" sz="2800" b="1" i="0" u="none" strike="noStrike" kern="1200" cap="none" spc="0" normalizeH="0" baseline="0" noProof="0" dirty="0">
                <a:ln>
                  <a:noFill/>
                </a:ln>
                <a:solidFill>
                  <a:srgbClr val="003865"/>
                </a:solidFill>
                <a:effectLst/>
                <a:uLnTx/>
                <a:uFillTx/>
                <a:latin typeface="Calibri"/>
                <a:ea typeface="+mn-ea"/>
                <a:cs typeface="+mn-cs"/>
              </a:rPr>
              <a:t>Grant</a:t>
            </a:r>
          </a:p>
          <a:p>
            <a:pPr marL="0" marR="0" lvl="0" indent="0" algn="l" defTabSz="914400" rtl="0" eaLnBrk="1" fontAlgn="auto" latinLnBrk="0" hangingPunct="1">
              <a:lnSpc>
                <a:spcPct val="100000"/>
              </a:lnSpc>
              <a:spcBef>
                <a:spcPts val="1000"/>
              </a:spcBef>
              <a:spcAft>
                <a:spcPts val="1000"/>
              </a:spcAft>
              <a:buClr>
                <a:srgbClr val="003865"/>
              </a:buClr>
              <a:buSzTx/>
              <a:buFont typeface="Arial" panose="020B0604020202020204" pitchFamily="34" charset="0"/>
              <a:buNone/>
              <a:tabLst/>
              <a:defRPr/>
            </a:pPr>
            <a:r>
              <a:rPr kumimoji="0" lang="en-US" sz="2800" b="0" i="0" u="none" strike="noStrike" kern="1200" cap="none" spc="0" normalizeH="0" baseline="0" noProof="0" dirty="0">
                <a:ln>
                  <a:noFill/>
                </a:ln>
                <a:solidFill>
                  <a:srgbClr val="003865"/>
                </a:solidFill>
                <a:effectLst/>
                <a:uLnTx/>
                <a:uFillTx/>
                <a:latin typeface="Calibri"/>
                <a:ea typeface="+mn-ea"/>
                <a:cs typeface="+mn-cs"/>
              </a:rPr>
              <a:t>Transfer of cash or something of </a:t>
            </a:r>
            <a:br>
              <a:rPr kumimoji="0" lang="en-US" sz="2800" b="0" i="0" u="none" strike="noStrike" kern="1200" cap="none" spc="0" normalizeH="0" baseline="0" noProof="0" dirty="0">
                <a:ln>
                  <a:noFill/>
                </a:ln>
                <a:solidFill>
                  <a:srgbClr val="003865"/>
                </a:solidFill>
                <a:effectLst/>
                <a:uLnTx/>
                <a:uFillTx/>
                <a:latin typeface="Calibri"/>
                <a:ea typeface="+mn-ea"/>
                <a:cs typeface="+mn-cs"/>
              </a:rPr>
            </a:br>
            <a:r>
              <a:rPr kumimoji="0" lang="en-US" sz="2800" b="0" i="0" u="none" strike="noStrike" kern="1200" cap="none" spc="0" normalizeH="0" baseline="0" noProof="0" dirty="0">
                <a:ln>
                  <a:noFill/>
                </a:ln>
                <a:solidFill>
                  <a:srgbClr val="003865"/>
                </a:solidFill>
                <a:effectLst/>
                <a:uLnTx/>
                <a:uFillTx/>
                <a:latin typeface="Calibri"/>
                <a:ea typeface="+mn-ea"/>
                <a:cs typeface="+mn-cs"/>
              </a:rPr>
              <a:t>value to a recipient to support </a:t>
            </a:r>
            <a:br>
              <a:rPr kumimoji="0" lang="en-US" sz="2800" b="0" i="0" u="none" strike="noStrike" kern="1200" cap="none" spc="0" normalizeH="0" baseline="0" noProof="0" dirty="0">
                <a:ln>
                  <a:noFill/>
                </a:ln>
                <a:solidFill>
                  <a:srgbClr val="003865"/>
                </a:solidFill>
                <a:effectLst/>
                <a:uLnTx/>
                <a:uFillTx/>
                <a:latin typeface="Calibri"/>
                <a:ea typeface="+mn-ea"/>
                <a:cs typeface="+mn-cs"/>
              </a:rPr>
            </a:br>
            <a:r>
              <a:rPr kumimoji="0" lang="en-US" sz="2800" b="0" i="0" u="none" strike="noStrike" kern="1200" cap="none" spc="0" normalizeH="0" baseline="0" noProof="0" dirty="0">
                <a:ln>
                  <a:noFill/>
                </a:ln>
                <a:solidFill>
                  <a:srgbClr val="003865"/>
                </a:solidFill>
                <a:effectLst/>
                <a:uLnTx/>
                <a:uFillTx/>
                <a:latin typeface="Calibri"/>
                <a:ea typeface="+mn-ea"/>
                <a:cs typeface="+mn-cs"/>
              </a:rPr>
              <a:t>a public purpose authorized by law. </a:t>
            </a:r>
          </a:p>
          <a:p>
            <a:pPr marL="0" marR="0" lvl="0" indent="0" algn="l" defTabSz="914400" rtl="0" eaLnBrk="1" fontAlgn="auto" latinLnBrk="0" hangingPunct="1">
              <a:lnSpc>
                <a:spcPct val="100000"/>
              </a:lnSpc>
              <a:spcBef>
                <a:spcPts val="1000"/>
              </a:spcBef>
              <a:spcAft>
                <a:spcPts val="1000"/>
              </a:spcAft>
              <a:buClr>
                <a:srgbClr val="003865"/>
              </a:buClr>
              <a:buSzTx/>
              <a:buFont typeface="Arial" panose="020B0604020202020204" pitchFamily="34" charset="0"/>
              <a:buNone/>
              <a:tabLst/>
              <a:defRPr/>
            </a:pPr>
            <a:r>
              <a:rPr kumimoji="0" lang="en-US" sz="2800" b="0" i="0" u="none" strike="noStrike" kern="1200" cap="none" spc="0" normalizeH="0" baseline="0" noProof="0" dirty="0">
                <a:ln>
                  <a:noFill/>
                </a:ln>
                <a:solidFill>
                  <a:srgbClr val="003865"/>
                </a:solidFill>
                <a:effectLst/>
                <a:uLnTx/>
                <a:uFillTx/>
                <a:latin typeface="Calibri"/>
                <a:ea typeface="+mn-ea"/>
                <a:cs typeface="+mn-cs"/>
              </a:rPr>
              <a:t>A grant involves three parties: </a:t>
            </a:r>
          </a:p>
          <a:p>
            <a:pPr marL="228600" marR="0" lvl="0" indent="-457200" algn="l" defTabSz="914400" rtl="0" eaLnBrk="1" fontAlgn="auto" latinLnBrk="0" hangingPunct="1">
              <a:lnSpc>
                <a:spcPct val="100000"/>
              </a:lnSpc>
              <a:spcBef>
                <a:spcPts val="0"/>
              </a:spcBef>
              <a:spcAft>
                <a:spcPts val="0"/>
              </a:spcAft>
              <a:buClr>
                <a:srgbClr val="003865"/>
              </a:buClr>
              <a:buSzTx/>
              <a:buFont typeface="+mj-lt"/>
              <a:buAutoNum type="arabicPeriod"/>
              <a:tabLst/>
              <a:defRPr/>
            </a:pPr>
            <a:r>
              <a:rPr kumimoji="0" lang="en-US" sz="2800" b="0" i="0" u="none" strike="noStrike" kern="1200" cap="none" spc="0" normalizeH="0" baseline="0" noProof="0" dirty="0">
                <a:ln>
                  <a:noFill/>
                </a:ln>
                <a:solidFill>
                  <a:srgbClr val="003865"/>
                </a:solidFill>
                <a:effectLst/>
                <a:uLnTx/>
                <a:uFillTx/>
                <a:latin typeface="Calibri"/>
                <a:ea typeface="+mn-ea"/>
                <a:cs typeface="+mn-cs"/>
              </a:rPr>
              <a:t>a granting agency (Commerce) </a:t>
            </a:r>
          </a:p>
          <a:p>
            <a:pPr marL="228600" marR="0" lvl="0" indent="-457200" algn="l" defTabSz="914400" rtl="0" eaLnBrk="1" fontAlgn="auto" latinLnBrk="0" hangingPunct="1">
              <a:lnSpc>
                <a:spcPct val="100000"/>
              </a:lnSpc>
              <a:spcBef>
                <a:spcPts val="0"/>
              </a:spcBef>
              <a:spcAft>
                <a:spcPts val="0"/>
              </a:spcAft>
              <a:buClr>
                <a:srgbClr val="003865"/>
              </a:buClr>
              <a:buSzTx/>
              <a:buFont typeface="+mj-lt"/>
              <a:buAutoNum type="arabicPeriod"/>
              <a:tabLst/>
              <a:defRPr/>
            </a:pPr>
            <a:r>
              <a:rPr kumimoji="0" lang="en-US" sz="2800" b="0" i="0" u="none" strike="noStrike" kern="1200" cap="none" spc="0" normalizeH="0" baseline="0" noProof="0" dirty="0">
                <a:ln>
                  <a:noFill/>
                </a:ln>
                <a:solidFill>
                  <a:srgbClr val="003865"/>
                </a:solidFill>
                <a:effectLst/>
                <a:uLnTx/>
                <a:uFillTx/>
                <a:latin typeface="Calibri"/>
                <a:ea typeface="+mn-ea"/>
                <a:cs typeface="+mn-cs"/>
              </a:rPr>
              <a:t>a grantee (SPs), and</a:t>
            </a:r>
          </a:p>
          <a:p>
            <a:pPr marL="457200" marR="0" lvl="0" indent="-457200" algn="l" defTabSz="914400" rtl="0" eaLnBrk="1" fontAlgn="auto" latinLnBrk="0" hangingPunct="1">
              <a:lnSpc>
                <a:spcPct val="100000"/>
              </a:lnSpc>
              <a:spcBef>
                <a:spcPts val="0"/>
              </a:spcBef>
              <a:spcAft>
                <a:spcPts val="0"/>
              </a:spcAft>
              <a:buClr>
                <a:srgbClr val="003865"/>
              </a:buClr>
              <a:buSzTx/>
              <a:buFont typeface="+mj-lt"/>
              <a:buAutoNum type="arabicPeriod"/>
              <a:tabLst/>
              <a:defRPr/>
            </a:pPr>
            <a:r>
              <a:rPr kumimoji="0" lang="en-US" sz="2800" b="0" i="0" u="none" strike="noStrike" kern="1200" cap="none" spc="0" normalizeH="0" baseline="0" noProof="0" dirty="0">
                <a:ln>
                  <a:noFill/>
                </a:ln>
                <a:solidFill>
                  <a:srgbClr val="003865"/>
                </a:solidFill>
                <a:effectLst/>
                <a:uLnTx/>
                <a:uFillTx/>
                <a:latin typeface="Calibri"/>
                <a:ea typeface="+mn-ea"/>
                <a:cs typeface="+mn-cs"/>
              </a:rPr>
              <a:t>a final recipient of service (EAP HHs)</a:t>
            </a:r>
            <a:endParaRPr kumimoji="0" lang="en-US" sz="2800" b="1" i="0" u="none" strike="noStrike" kern="1200" cap="none" spc="0" normalizeH="0" baseline="0" noProof="0" dirty="0">
              <a:ln>
                <a:noFill/>
              </a:ln>
              <a:solidFill>
                <a:srgbClr val="003865"/>
              </a:solidFill>
              <a:effectLst/>
              <a:uLnTx/>
              <a:uFillTx/>
              <a:latin typeface="Calibri"/>
              <a:ea typeface="+mn-ea"/>
              <a:cs typeface="+mn-cs"/>
            </a:endParaRPr>
          </a:p>
        </p:txBody>
      </p:sp>
      <p:sp>
        <p:nvSpPr>
          <p:cNvPr id="7" name="Slide Number Placeholder 6">
            <a:extLst>
              <a:ext uri="{FF2B5EF4-FFF2-40B4-BE49-F238E27FC236}">
                <a16:creationId xmlns:a16="http://schemas.microsoft.com/office/drawing/2014/main" id="{7B1ED6BB-BEC0-0478-E72A-F26ACA26D751}"/>
              </a:ext>
            </a:extLst>
          </p:cNvPr>
          <p:cNvSpPr>
            <a:spLocks noGrp="1"/>
          </p:cNvSpPr>
          <p:nvPr>
            <p:ph type="sldNum" sz="quarter" idx="12"/>
          </p:nvPr>
        </p:nvSpPr>
        <p:spPr>
          <a:xfrm>
            <a:off x="10211172" y="6356350"/>
            <a:ext cx="1462668"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pic>
        <p:nvPicPr>
          <p:cNvPr id="5" name="Content Placeholder 4" descr="Buildings representing three parties involved in a grant. Arrows indicate flow of funds from one to the next.">
            <a:extLst>
              <a:ext uri="{FF2B5EF4-FFF2-40B4-BE49-F238E27FC236}">
                <a16:creationId xmlns:a16="http://schemas.microsoft.com/office/drawing/2014/main" id="{2CE6F904-8541-753E-DE03-3B6048FA6DC5}"/>
              </a:ext>
            </a:extLst>
          </p:cNvPr>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6490832" y="2724384"/>
            <a:ext cx="4544335" cy="2322044"/>
          </a:xfrm>
        </p:spPr>
      </p:pic>
    </p:spTree>
    <p:custDataLst>
      <p:tags r:id="rId1"/>
    </p:custDataLst>
    <p:extLst>
      <p:ext uri="{BB962C8B-B14F-4D97-AF65-F5344CB8AC3E}">
        <p14:creationId xmlns:p14="http://schemas.microsoft.com/office/powerpoint/2010/main" val="379358150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855640-C9EE-A540-3EB2-1B4F8665B55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2FC5A7-30CF-F50F-4D66-FBAD431757CA}"/>
              </a:ext>
            </a:extLst>
          </p:cNvPr>
          <p:cNvSpPr>
            <a:spLocks noGrp="1"/>
          </p:cNvSpPr>
          <p:nvPr>
            <p:ph type="title"/>
          </p:nvPr>
        </p:nvSpPr>
        <p:spPr/>
        <p:txBody>
          <a:bodyPr>
            <a:normAutofit/>
          </a:bodyPr>
          <a:lstStyle/>
          <a:p>
            <a:pPr algn="l"/>
            <a:r>
              <a:rPr lang="en-US" sz="4400" dirty="0"/>
              <a:t>Q&amp;A – Part 2</a:t>
            </a:r>
          </a:p>
        </p:txBody>
      </p:sp>
      <p:sp>
        <p:nvSpPr>
          <p:cNvPr id="7" name="Slide Number Placeholder 6">
            <a:extLst>
              <a:ext uri="{FF2B5EF4-FFF2-40B4-BE49-F238E27FC236}">
                <a16:creationId xmlns:a16="http://schemas.microsoft.com/office/drawing/2014/main" id="{8FF0CE4C-B54A-FC7A-3CD4-971C7E2065BC}"/>
              </a:ext>
            </a:extLst>
          </p:cNvPr>
          <p:cNvSpPr>
            <a:spLocks noGrp="1"/>
          </p:cNvSpPr>
          <p:nvPr>
            <p:ph type="sldNum" sz="quarter" idx="12"/>
          </p:nvPr>
        </p:nvSpPr>
        <p:spPr>
          <a:xfrm>
            <a:off x="10211172" y="6356350"/>
            <a:ext cx="1462668" cy="365125"/>
          </a:xfrm>
        </p:spPr>
        <p:txBody>
          <a:bodyPr/>
          <a:lstStyle/>
          <a:p>
            <a:fld id="{48F63A3B-78C7-47BE-AE5E-E10140E04643}" type="slidenum">
              <a:rPr lang="en-US" smtClean="0"/>
              <a:t>60</a:t>
            </a:fld>
            <a:endParaRPr lang="en-US" dirty="0"/>
          </a:p>
        </p:txBody>
      </p:sp>
    </p:spTree>
    <p:extLst>
      <p:ext uri="{BB962C8B-B14F-4D97-AF65-F5344CB8AC3E}">
        <p14:creationId xmlns:p14="http://schemas.microsoft.com/office/powerpoint/2010/main" val="369640350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a:t>Post-training Survey</a:t>
            </a:r>
          </a:p>
        </p:txBody>
      </p:sp>
      <p:sp>
        <p:nvSpPr>
          <p:cNvPr id="3" name="Content Placeholder 2"/>
          <p:cNvSpPr>
            <a:spLocks noGrp="1"/>
          </p:cNvSpPr>
          <p:nvPr>
            <p:ph sz="half" idx="1"/>
          </p:nvPr>
        </p:nvSpPr>
        <p:spPr>
          <a:xfrm>
            <a:off x="411479" y="1594624"/>
            <a:ext cx="11168922" cy="4582339"/>
          </a:xfrm>
        </p:spPr>
        <p:txBody>
          <a:bodyPr>
            <a:noAutofit/>
          </a:bodyPr>
          <a:lstStyle/>
          <a:p>
            <a:pPr>
              <a:spcAft>
                <a:spcPts val="600"/>
              </a:spcAft>
            </a:pPr>
            <a:r>
              <a:rPr lang="en-US" sz="2800" dirty="0"/>
              <a:t>Did FFY27 EAP Annual Training meet your expectations? Why or why not?</a:t>
            </a:r>
          </a:p>
          <a:p>
            <a:pPr>
              <a:spcAft>
                <a:spcPts val="600"/>
              </a:spcAft>
            </a:pPr>
            <a:r>
              <a:rPr lang="en-US" sz="2800" dirty="0"/>
              <a:t>What did you like best about FFY27 Annual Training?</a:t>
            </a:r>
          </a:p>
          <a:p>
            <a:pPr>
              <a:spcAft>
                <a:spcPts val="600"/>
              </a:spcAft>
            </a:pPr>
            <a:r>
              <a:rPr lang="en-US" sz="2800" dirty="0"/>
              <a:t>What did you like least about FFY27 Annual Training?</a:t>
            </a:r>
          </a:p>
          <a:p>
            <a:pPr>
              <a:spcAft>
                <a:spcPts val="600"/>
              </a:spcAft>
            </a:pPr>
            <a:r>
              <a:rPr lang="en-US" sz="2800" dirty="0"/>
              <a:t>What changes do you suggest to improve FFY28 Annual Training?</a:t>
            </a:r>
          </a:p>
          <a:p>
            <a:pPr>
              <a:spcAft>
                <a:spcPts val="600"/>
              </a:spcAft>
            </a:pPr>
            <a:r>
              <a:rPr lang="en-US" sz="2800" dirty="0"/>
              <a:t>Do you have suggestions for topics or speakers for FFY28 Annual Training?</a:t>
            </a:r>
          </a:p>
          <a:p>
            <a:pPr>
              <a:spcAft>
                <a:spcPts val="600"/>
              </a:spcAft>
            </a:pPr>
            <a:r>
              <a:rPr lang="en-US" sz="2800" dirty="0"/>
              <a:t>Any additional comments or feedback?</a:t>
            </a:r>
          </a:p>
        </p:txBody>
      </p:sp>
      <p:sp>
        <p:nvSpPr>
          <p:cNvPr id="7" name="Slide Number Placeholder 6"/>
          <p:cNvSpPr>
            <a:spLocks noGrp="1"/>
          </p:cNvSpPr>
          <p:nvPr>
            <p:ph type="sldNum" sz="quarter" idx="12"/>
          </p:nvPr>
        </p:nvSpPr>
        <p:spPr>
          <a:xfrm>
            <a:off x="10211172" y="6356350"/>
            <a:ext cx="1462668" cy="365125"/>
          </a:xfrm>
        </p:spPr>
        <p:txBody>
          <a:bodyPr/>
          <a:lstStyle/>
          <a:p>
            <a:fld id="{48F63A3B-78C7-47BE-AE5E-E10140E04643}" type="slidenum">
              <a:rPr lang="en-US" smtClean="0"/>
              <a:t>61</a:t>
            </a:fld>
            <a:endParaRPr lang="en-US" dirty="0"/>
          </a:p>
        </p:txBody>
      </p:sp>
    </p:spTree>
    <p:custDataLst>
      <p:tags r:id="rId1"/>
    </p:custDataLst>
    <p:extLst>
      <p:ext uri="{BB962C8B-B14F-4D97-AF65-F5344CB8AC3E}">
        <p14:creationId xmlns:p14="http://schemas.microsoft.com/office/powerpoint/2010/main" val="2627422660"/>
      </p:ext>
    </p:extLst>
  </p:cSld>
  <p:clrMapOvr>
    <a:masterClrMapping/>
  </p:clrMapOvr>
  <mc:AlternateContent xmlns:mc="http://schemas.openxmlformats.org/markup-compatibility/2006" xmlns:p14="http://schemas.microsoft.com/office/powerpoint/2010/main">
    <mc:Choice Requires="p14">
      <p:transition spd="slow" p14:dur="2000" advTm="28577"/>
    </mc:Choice>
    <mc:Fallback xmlns="">
      <p:transition spd="slow" advTm="2857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297FE2-8DE3-B85E-CCBD-093E4F6621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45ABB7-C09C-BB96-7CD6-94ADE8C187F5}"/>
              </a:ext>
            </a:extLst>
          </p:cNvPr>
          <p:cNvSpPr>
            <a:spLocks noGrp="1"/>
          </p:cNvSpPr>
          <p:nvPr>
            <p:ph type="title"/>
          </p:nvPr>
        </p:nvSpPr>
        <p:spPr/>
        <p:txBody>
          <a:bodyPr>
            <a:normAutofit/>
          </a:bodyPr>
          <a:lstStyle/>
          <a:p>
            <a:pPr algn="l"/>
            <a:r>
              <a:rPr lang="en-US" sz="4400" dirty="0"/>
              <a:t>Definitions: Misuse</a:t>
            </a:r>
          </a:p>
        </p:txBody>
      </p:sp>
      <p:sp>
        <p:nvSpPr>
          <p:cNvPr id="3" name="Content Placeholder 2">
            <a:extLst>
              <a:ext uri="{FF2B5EF4-FFF2-40B4-BE49-F238E27FC236}">
                <a16:creationId xmlns:a16="http://schemas.microsoft.com/office/drawing/2014/main" id="{B7BF7134-01FC-5099-AE21-AD6ED09B46E5}"/>
              </a:ext>
            </a:extLst>
          </p:cNvPr>
          <p:cNvSpPr>
            <a:spLocks noGrp="1"/>
          </p:cNvSpPr>
          <p:nvPr>
            <p:ph sz="half" idx="1"/>
          </p:nvPr>
        </p:nvSpPr>
        <p:spPr>
          <a:xfrm>
            <a:off x="707565" y="1723830"/>
            <a:ext cx="5388435" cy="2804627"/>
          </a:xfrm>
        </p:spPr>
        <p:txBody>
          <a:bodyPr>
            <a:noAutofit/>
          </a:bodyPr>
          <a:lstStyle/>
          <a:p>
            <a:pPr marL="0" indent="0" fontAlgn="base">
              <a:buNone/>
            </a:pPr>
            <a:r>
              <a:rPr lang="en-US" sz="2800" b="1" dirty="0"/>
              <a:t>Misuse</a:t>
            </a:r>
          </a:p>
          <a:p>
            <a:pPr marL="0" indent="0" fontAlgn="base">
              <a:buNone/>
            </a:pPr>
            <a:r>
              <a:rPr lang="en-US" sz="2800" dirty="0"/>
              <a:t>The improper use of public resources, funds, or programs for personal benefit, to the detriment of others, or in a manner inconsistent with their intended purpose.</a:t>
            </a:r>
          </a:p>
          <a:p>
            <a:pPr marL="0" indent="0" fontAlgn="base">
              <a:buNone/>
            </a:pPr>
            <a:r>
              <a:rPr lang="en-US" sz="2800" b="1" dirty="0"/>
              <a:t>Includes Waste &amp; Abuse</a:t>
            </a:r>
          </a:p>
        </p:txBody>
      </p:sp>
      <p:sp>
        <p:nvSpPr>
          <p:cNvPr id="7" name="Slide Number Placeholder 6">
            <a:extLst>
              <a:ext uri="{FF2B5EF4-FFF2-40B4-BE49-F238E27FC236}">
                <a16:creationId xmlns:a16="http://schemas.microsoft.com/office/drawing/2014/main" id="{11A58C2F-38C1-81B5-5B65-E292E29F8B3C}"/>
              </a:ext>
            </a:extLst>
          </p:cNvPr>
          <p:cNvSpPr>
            <a:spLocks noGrp="1"/>
          </p:cNvSpPr>
          <p:nvPr>
            <p:ph type="sldNum" sz="quarter" idx="12"/>
          </p:nvPr>
        </p:nvSpPr>
        <p:spPr>
          <a:xfrm>
            <a:off x="10211172" y="6356350"/>
            <a:ext cx="1462668"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6" name="Content Placeholder 5">
            <a:extLst>
              <a:ext uri="{FF2B5EF4-FFF2-40B4-BE49-F238E27FC236}">
                <a16:creationId xmlns:a16="http://schemas.microsoft.com/office/drawing/2014/main" id="{3375C311-031F-5905-C2C4-8256EE577C52}"/>
              </a:ext>
            </a:extLst>
          </p:cNvPr>
          <p:cNvSpPr>
            <a:spLocks noGrp="1"/>
          </p:cNvSpPr>
          <p:nvPr>
            <p:ph sz="half" idx="2"/>
          </p:nvPr>
        </p:nvSpPr>
        <p:spPr>
          <a:xfrm>
            <a:off x="6492240" y="1716714"/>
            <a:ext cx="5181600" cy="4582339"/>
          </a:xfrm>
        </p:spPr>
        <p:txBody>
          <a:bodyPr>
            <a:noAutofit/>
          </a:bodyPr>
          <a:lstStyle/>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rgbClr val="003865"/>
                </a:solidFill>
                <a:effectLst/>
                <a:uLnTx/>
                <a:uFillTx/>
                <a:latin typeface="Calibri"/>
                <a:ea typeface="+mn-ea"/>
                <a:cs typeface="+mn-cs"/>
              </a:rPr>
              <a:t>Example:</a:t>
            </a: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None/>
              <a:tabLst/>
              <a:defRPr/>
            </a:pPr>
            <a:endParaRPr kumimoji="0" lang="en-US" sz="2800" b="1" i="0" u="none" strike="noStrike" kern="1200" cap="none" spc="0" normalizeH="0" baseline="0" noProof="0" dirty="0">
              <a:ln>
                <a:noFill/>
              </a:ln>
              <a:solidFill>
                <a:srgbClr val="003865"/>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3865"/>
                </a:solidFill>
                <a:effectLst/>
                <a:uLnTx/>
                <a:uFillTx/>
                <a:latin typeface="Calibri"/>
                <a:ea typeface="+mn-ea"/>
                <a:cs typeface="+mn-cs"/>
              </a:rPr>
              <a:t>Spending grant funds for ineligible or unnecessary expenses or activities that are not directly aligned with the grant program or its goals.</a:t>
            </a:r>
          </a:p>
        </p:txBody>
      </p:sp>
    </p:spTree>
    <p:custDataLst>
      <p:tags r:id="rId1"/>
    </p:custDataLst>
    <p:extLst>
      <p:ext uri="{BB962C8B-B14F-4D97-AF65-F5344CB8AC3E}">
        <p14:creationId xmlns:p14="http://schemas.microsoft.com/office/powerpoint/2010/main" val="2123406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bwMode="ltGray"/>
        <p:txBody>
          <a:bodyPr anchor="ctr">
            <a:normAutofit/>
          </a:bodyPr>
          <a:lstStyle/>
          <a:p>
            <a:pPr algn="l"/>
            <a:r>
              <a:rPr lang="en-US" sz="4400" dirty="0"/>
              <a:t>Definitions: Fraud Risk</a:t>
            </a:r>
          </a:p>
        </p:txBody>
      </p:sp>
      <p:sp>
        <p:nvSpPr>
          <p:cNvPr id="3" name="Content Placeholder 2">
            <a:extLst>
              <a:ext uri="{FF2B5EF4-FFF2-40B4-BE49-F238E27FC236}">
                <a16:creationId xmlns:a16="http://schemas.microsoft.com/office/drawing/2014/main" id="{AA6344C4-16B1-5301-5D70-05CEFA1F88FA}"/>
              </a:ext>
            </a:extLst>
          </p:cNvPr>
          <p:cNvSpPr>
            <a:spLocks noGrp="1"/>
          </p:cNvSpPr>
          <p:nvPr>
            <p:ph sz="quarter" idx="14"/>
          </p:nvPr>
        </p:nvSpPr>
        <p:spPr>
          <a:xfrm>
            <a:off x="576942" y="1798485"/>
            <a:ext cx="4942115" cy="4047143"/>
          </a:xfrm>
        </p:spPr>
        <p:txBody>
          <a:bodyPr>
            <a:normAutofit/>
          </a:bodyPr>
          <a:lstStyle/>
          <a:p>
            <a:pPr marL="0" indent="0">
              <a:buNone/>
            </a:pPr>
            <a:r>
              <a:rPr lang="en-US" sz="2800" b="1" dirty="0">
                <a:solidFill>
                  <a:schemeClr val="tx1"/>
                </a:solidFill>
              </a:rPr>
              <a:t>Fraud Risk</a:t>
            </a:r>
          </a:p>
          <a:p>
            <a:pPr marL="0" indent="0">
              <a:buNone/>
            </a:pPr>
            <a:r>
              <a:rPr lang="en-US" sz="2800" dirty="0">
                <a:solidFill>
                  <a:schemeClr val="tx1"/>
                </a:solidFill>
              </a:rPr>
              <a:t>Broader concept that includes potential fraud events and vulnerabilities related to an agency’s state grant program</a:t>
            </a:r>
          </a:p>
          <a:p>
            <a:pPr marL="0" indent="0">
              <a:buNone/>
            </a:pPr>
            <a:r>
              <a:rPr lang="en-US" sz="2800" dirty="0">
                <a:solidFill>
                  <a:schemeClr val="tx1"/>
                </a:solidFill>
              </a:rPr>
              <a:t>Something </a:t>
            </a:r>
            <a:r>
              <a:rPr lang="en-US" sz="2800" b="1" i="1" dirty="0">
                <a:solidFill>
                  <a:schemeClr val="tx1"/>
                </a:solidFill>
              </a:rPr>
              <a:t>could </a:t>
            </a:r>
            <a:r>
              <a:rPr lang="en-US" sz="2800" dirty="0">
                <a:solidFill>
                  <a:schemeClr val="tx1"/>
                </a:solidFill>
              </a:rPr>
              <a:t>happen</a:t>
            </a:r>
            <a:endParaRPr lang="en-US" dirty="0"/>
          </a:p>
        </p:txBody>
      </p:sp>
      <p:sp>
        <p:nvSpPr>
          <p:cNvPr id="6" name="Slide Number Placeholder 5"/>
          <p:cNvSpPr>
            <a:spLocks noGrp="1"/>
          </p:cNvSpPr>
          <p:nvPr>
            <p:ph type="sldNum" sz="quarter" idx="12"/>
          </p:nvPr>
        </p:nvSpPr>
        <p:spPr/>
        <p:txBody>
          <a:bodyPr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8</a:t>
            </a:fld>
            <a:endParaRPr kumimoji="0" lang="en-US" sz="1200" b="0" i="0" u="none" strike="noStrike" kern="1200" cap="none" spc="0" normalizeH="0" baseline="0" noProof="0">
              <a:ln>
                <a:noFill/>
              </a:ln>
              <a:solidFill>
                <a:srgbClr val="000000"/>
              </a:solidFill>
              <a:effectLst/>
              <a:uLnTx/>
              <a:uFillTx/>
              <a:latin typeface="Calibri"/>
              <a:ea typeface="+mn-ea"/>
              <a:cs typeface="+mn-cs"/>
            </a:endParaRPr>
          </a:p>
        </p:txBody>
      </p:sp>
      <p:sp>
        <p:nvSpPr>
          <p:cNvPr id="9" name="Content Placeholder 5">
            <a:extLst>
              <a:ext uri="{FF2B5EF4-FFF2-40B4-BE49-F238E27FC236}">
                <a16:creationId xmlns:a16="http://schemas.microsoft.com/office/drawing/2014/main" id="{6D225A1A-E564-284D-3A64-1F3B7794428B}"/>
              </a:ext>
              <a:ext uri="{C183D7F6-B498-43B3-948B-1728B52AA6E4}">
                <adec:decorative xmlns:adec="http://schemas.microsoft.com/office/drawing/2017/decorative" val="1"/>
              </a:ext>
            </a:extLst>
          </p:cNvPr>
          <p:cNvSpPr txBox="1">
            <a:spLocks/>
          </p:cNvSpPr>
          <p:nvPr/>
        </p:nvSpPr>
        <p:spPr>
          <a:xfrm>
            <a:off x="6172200" y="1594624"/>
            <a:ext cx="5181600" cy="4582339"/>
          </a:xfrm>
          <a:prstGeom prst="rect">
            <a:avLst/>
          </a:prstGeom>
        </p:spPr>
        <p:txBody>
          <a:bodyPr/>
          <a:lstStyle>
            <a:lvl1pPr marL="228600" indent="-228600" algn="l" defTabSz="914400" rtl="0" eaLnBrk="1" latinLnBrk="0" hangingPunct="1">
              <a:lnSpc>
                <a:spcPct val="100000"/>
              </a:lnSpc>
              <a:spcBef>
                <a:spcPts val="1000"/>
              </a:spcBef>
              <a:spcAft>
                <a:spcPts val="1000"/>
              </a:spcAft>
              <a:buClr>
                <a:schemeClr val="accent1"/>
              </a:buClr>
              <a:buFont typeface="Arial" panose="020B0604020202020204" pitchFamily="34" charset="0"/>
              <a:buChar char="•"/>
              <a:defRPr sz="25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21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00000"/>
              </a:lnSpc>
              <a:spcBef>
                <a:spcPts val="1000"/>
              </a:spcBef>
              <a:spcAft>
                <a:spcPts val="1000"/>
              </a:spcAft>
              <a:buClr>
                <a:srgbClr val="003865"/>
              </a:buClr>
              <a:buSzTx/>
              <a:buFont typeface="Arial" panose="020B0604020202020204" pitchFamily="34" charset="0"/>
              <a:buChar char="•"/>
              <a:tabLst/>
              <a:defRPr/>
            </a:pPr>
            <a:endParaRPr kumimoji="0" lang="en-US" sz="2500" b="0" i="0" u="none" strike="noStrike" kern="1200" cap="none" spc="0" normalizeH="0" baseline="0" noProof="0" dirty="0">
              <a:ln>
                <a:noFill/>
              </a:ln>
              <a:solidFill>
                <a:srgbClr val="000000"/>
              </a:solidFill>
              <a:effectLst/>
              <a:uLnTx/>
              <a:uFillTx/>
              <a:latin typeface="Calibri"/>
              <a:ea typeface="+mn-ea"/>
              <a:cs typeface="+mn-cs"/>
            </a:endParaRPr>
          </a:p>
        </p:txBody>
      </p:sp>
      <p:pic>
        <p:nvPicPr>
          <p:cNvPr id="10" name="Picture 9">
            <a:extLst>
              <a:ext uri="{FF2B5EF4-FFF2-40B4-BE49-F238E27FC236}">
                <a16:creationId xmlns:a16="http://schemas.microsoft.com/office/drawing/2014/main" id="{610C1921-0B85-2963-8877-DF284F54F953}"/>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flipH="1">
            <a:off x="7065818" y="2355593"/>
            <a:ext cx="3185532" cy="3074038"/>
          </a:xfrm>
          <a:prstGeom prst="rect">
            <a:avLst/>
          </a:prstGeom>
        </p:spPr>
      </p:pic>
    </p:spTree>
    <p:custDataLst>
      <p:tags r:id="rId1"/>
    </p:custDataLst>
    <p:extLst>
      <p:ext uri="{BB962C8B-B14F-4D97-AF65-F5344CB8AC3E}">
        <p14:creationId xmlns:p14="http://schemas.microsoft.com/office/powerpoint/2010/main" val="10403201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0BFD60-808D-65D8-9DF6-7D10DDE471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5899AB-E666-955F-4F5D-C85D4B3D39CD}"/>
              </a:ext>
            </a:extLst>
          </p:cNvPr>
          <p:cNvSpPr>
            <a:spLocks noGrp="1"/>
          </p:cNvSpPr>
          <p:nvPr>
            <p:ph type="title"/>
          </p:nvPr>
        </p:nvSpPr>
        <p:spPr/>
        <p:txBody>
          <a:bodyPr>
            <a:normAutofit/>
          </a:bodyPr>
          <a:lstStyle/>
          <a:p>
            <a:pPr algn="l"/>
            <a:r>
              <a:rPr lang="en-US" sz="4400" dirty="0"/>
              <a:t>Definitions: Fraud</a:t>
            </a:r>
          </a:p>
        </p:txBody>
      </p:sp>
      <p:sp>
        <p:nvSpPr>
          <p:cNvPr id="3" name="Content Placeholder 2">
            <a:extLst>
              <a:ext uri="{FF2B5EF4-FFF2-40B4-BE49-F238E27FC236}">
                <a16:creationId xmlns:a16="http://schemas.microsoft.com/office/drawing/2014/main" id="{7A89B201-E3C8-39A6-F192-832286BF55DC}"/>
              </a:ext>
            </a:extLst>
          </p:cNvPr>
          <p:cNvSpPr>
            <a:spLocks noGrp="1"/>
          </p:cNvSpPr>
          <p:nvPr>
            <p:ph sz="half" idx="1"/>
          </p:nvPr>
        </p:nvSpPr>
        <p:spPr>
          <a:xfrm>
            <a:off x="707565" y="1723830"/>
            <a:ext cx="5627921" cy="4916460"/>
          </a:xfrm>
        </p:spPr>
        <p:txBody>
          <a:bodyPr>
            <a:normAutofit/>
          </a:bodyPr>
          <a:lstStyle/>
          <a:p>
            <a:pPr marL="0" indent="0" fontAlgn="base">
              <a:buNone/>
            </a:pPr>
            <a:r>
              <a:rPr lang="en-US" sz="2800" b="1" dirty="0"/>
              <a:t>Fraud</a:t>
            </a:r>
          </a:p>
          <a:p>
            <a:pPr marL="0" indent="0" fontAlgn="base">
              <a:buNone/>
            </a:pPr>
            <a:r>
              <a:rPr lang="en-US" sz="2800" dirty="0"/>
              <a:t>Involves obtaining something of value through </a:t>
            </a:r>
            <a:r>
              <a:rPr lang="en-US" sz="2800" b="1" dirty="0"/>
              <a:t>willful misrepresentation. </a:t>
            </a:r>
          </a:p>
          <a:p>
            <a:pPr marL="0" indent="0" fontAlgn="base">
              <a:buNone/>
            </a:pPr>
            <a:r>
              <a:rPr lang="en-US" sz="2800" dirty="0"/>
              <a:t>Determined through the judicial or other adjudicative system.</a:t>
            </a:r>
          </a:p>
          <a:p>
            <a:pPr marL="0" indent="0" fontAlgn="base">
              <a:buNone/>
            </a:pPr>
            <a:r>
              <a:rPr lang="en-US" sz="2800" dirty="0"/>
              <a:t>Something </a:t>
            </a:r>
            <a:r>
              <a:rPr lang="en-US" sz="2800" b="1" i="1" dirty="0"/>
              <a:t>has </a:t>
            </a:r>
            <a:r>
              <a:rPr lang="en-US" sz="2800" dirty="0"/>
              <a:t>happened</a:t>
            </a:r>
          </a:p>
        </p:txBody>
      </p:sp>
      <p:sp>
        <p:nvSpPr>
          <p:cNvPr id="4" name="Content Placeholder 4">
            <a:extLst>
              <a:ext uri="{FF2B5EF4-FFF2-40B4-BE49-F238E27FC236}">
                <a16:creationId xmlns:a16="http://schemas.microsoft.com/office/drawing/2014/main" id="{83DD01E3-2433-6BA1-F9FD-D0DF90B58AA5}"/>
              </a:ext>
              <a:ext uri="{C183D7F6-B498-43B3-948B-1728B52AA6E4}">
                <adec:decorative xmlns:adec="http://schemas.microsoft.com/office/drawing/2017/decorative" val="1"/>
              </a:ext>
            </a:extLst>
          </p:cNvPr>
          <p:cNvSpPr txBox="1">
            <a:spLocks/>
          </p:cNvSpPr>
          <p:nvPr/>
        </p:nvSpPr>
        <p:spPr>
          <a:xfrm>
            <a:off x="790864" y="5074075"/>
            <a:ext cx="4696807" cy="531211"/>
          </a:xfrm>
          <a:prstGeom prst="rect">
            <a:avLst/>
          </a:prstGeom>
        </p:spPr>
        <p:txBody>
          <a:bodyPr>
            <a:normAutofit/>
          </a:bodyPr>
          <a:lstStyle>
            <a:lvl1pPr marL="228600" indent="-228600" algn="l" defTabSz="914400" rtl="0" eaLnBrk="1" latinLnBrk="0" hangingPunct="1">
              <a:lnSpc>
                <a:spcPct val="100000"/>
              </a:lnSpc>
              <a:spcBef>
                <a:spcPts val="1000"/>
              </a:spcBef>
              <a:spcAft>
                <a:spcPts val="1000"/>
              </a:spcAft>
              <a:buClr>
                <a:schemeClr val="accent1"/>
              </a:buClr>
              <a:buFont typeface="Arial" panose="020B0604020202020204" pitchFamily="34" charset="0"/>
              <a:buChar char="•"/>
              <a:defRPr sz="25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21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1000"/>
              </a:spcAft>
              <a:buClr>
                <a:srgbClr val="003865"/>
              </a:buClr>
              <a:buSzTx/>
              <a:buFont typeface="Arial" panose="020B0604020202020204" pitchFamily="34" charset="0"/>
              <a:buNone/>
              <a:tabLst/>
              <a:defRPr/>
            </a:pPr>
            <a:endParaRPr kumimoji="0" lang="en-US" sz="2800" b="0" i="0" u="none" strike="noStrike" kern="1200" cap="none" spc="0" normalizeH="0" baseline="0" noProof="0" dirty="0">
              <a:ln>
                <a:noFill/>
              </a:ln>
              <a:solidFill>
                <a:srgbClr val="003865"/>
              </a:solidFill>
              <a:effectLst/>
              <a:uLnTx/>
              <a:uFillTx/>
              <a:latin typeface="Calibri"/>
              <a:ea typeface="+mn-ea"/>
              <a:cs typeface="+mn-cs"/>
            </a:endParaRPr>
          </a:p>
        </p:txBody>
      </p:sp>
      <p:sp>
        <p:nvSpPr>
          <p:cNvPr id="7" name="Slide Number Placeholder 6">
            <a:extLst>
              <a:ext uri="{FF2B5EF4-FFF2-40B4-BE49-F238E27FC236}">
                <a16:creationId xmlns:a16="http://schemas.microsoft.com/office/drawing/2014/main" id="{6202F736-4798-4F22-34D8-EC23A29ACADF}"/>
              </a:ext>
            </a:extLst>
          </p:cNvPr>
          <p:cNvSpPr>
            <a:spLocks noGrp="1"/>
          </p:cNvSpPr>
          <p:nvPr>
            <p:ph type="sldNum" sz="quarter" idx="12"/>
          </p:nvPr>
        </p:nvSpPr>
        <p:spPr>
          <a:xfrm>
            <a:off x="10211172" y="6356350"/>
            <a:ext cx="1462668"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pic>
        <p:nvPicPr>
          <p:cNvPr id="5" name="Picture 4">
            <a:extLst>
              <a:ext uri="{FF2B5EF4-FFF2-40B4-BE49-F238E27FC236}">
                <a16:creationId xmlns:a16="http://schemas.microsoft.com/office/drawing/2014/main" id="{7F9EA9C7-6390-8DBE-7ACD-85CF709826DC}"/>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rot="19807758">
            <a:off x="7830762" y="1924351"/>
            <a:ext cx="3498011" cy="3498011"/>
          </a:xfrm>
          <a:prstGeom prst="rect">
            <a:avLst/>
          </a:prstGeom>
        </p:spPr>
      </p:pic>
    </p:spTree>
    <p:custDataLst>
      <p:tags r:id="rId1"/>
    </p:custDataLst>
    <p:extLst>
      <p:ext uri="{BB962C8B-B14F-4D97-AF65-F5344CB8AC3E}">
        <p14:creationId xmlns:p14="http://schemas.microsoft.com/office/powerpoint/2010/main" val="372571748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TIMING" val="|1.3|4.2|6|5.3"/>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TIMING" val="|1.3|4.2|6|5.3"/>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TIMING" val="|1.3|4.2|6|5.3"/>
</p:tagLst>
</file>

<file path=ppt/tags/tag33.xml><?xml version="1.0" encoding="utf-8"?>
<p:tagLst xmlns:a="http://schemas.openxmlformats.org/drawingml/2006/main" xmlns:r="http://schemas.openxmlformats.org/officeDocument/2006/relationships" xmlns:p="http://schemas.openxmlformats.org/presentationml/2006/main">
  <p:tag name="TIMING" val="|1.3|4.2|6|5.3"/>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TIMING" val="|1.3|4.2|6|5.3"/>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TIMING" val="|1.3|4.2|6|5.3"/>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TIMING" val="|1.3|4.2|6|5.3"/>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TIMING" val="|1.3|4.2|6|5.3"/>
</p:tagLst>
</file>

<file path=ppt/tags/tag45.xml><?xml version="1.0" encoding="utf-8"?>
<p:tagLst xmlns:a="http://schemas.openxmlformats.org/drawingml/2006/main" xmlns:r="http://schemas.openxmlformats.org/officeDocument/2006/relationships" xmlns:p="http://schemas.openxmlformats.org/presentationml/2006/main">
  <p:tag name="TIMING" val="|1.3|4.2|6|5.3"/>
</p:tagLst>
</file>

<file path=ppt/tags/tag46.xml><?xml version="1.0" encoding="utf-8"?>
<p:tagLst xmlns:a="http://schemas.openxmlformats.org/drawingml/2006/main" xmlns:r="http://schemas.openxmlformats.org/officeDocument/2006/relationships" xmlns:p="http://schemas.openxmlformats.org/presentationml/2006/main">
  <p:tag name="TIMING" val="|1.3|4.2|6|5.3"/>
</p:tagLst>
</file>

<file path=ppt/tags/tag47.xml><?xml version="1.0" encoding="utf-8"?>
<p:tagLst xmlns:a="http://schemas.openxmlformats.org/drawingml/2006/main" xmlns:r="http://schemas.openxmlformats.org/officeDocument/2006/relationships" xmlns:p="http://schemas.openxmlformats.org/presentationml/2006/main">
  <p:tag name="TIMING" val="|1.3|4.2|6|5.3"/>
</p:tagLst>
</file>

<file path=ppt/tags/tag48.xml><?xml version="1.0" encoding="utf-8"?>
<p:tagLst xmlns:a="http://schemas.openxmlformats.org/drawingml/2006/main" xmlns:r="http://schemas.openxmlformats.org/officeDocument/2006/relationships" xmlns:p="http://schemas.openxmlformats.org/presentationml/2006/main">
  <p:tag name="TIMING" val="|1.3|4.2|6|5.3"/>
</p:tagLst>
</file>

<file path=ppt/tags/tag49.xml><?xml version="1.0" encoding="utf-8"?>
<p:tagLst xmlns:a="http://schemas.openxmlformats.org/drawingml/2006/main" xmlns:r="http://schemas.openxmlformats.org/officeDocument/2006/relationships" xmlns:p="http://schemas.openxmlformats.org/presentationml/2006/main">
  <p:tag name="TIMING" val="|1.3|4.2|6|5.3"/>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TIMING" val="|1.3|4.2|6|5.3"/>
</p:tagLst>
</file>

<file path=ppt/tags/tag51.xml><?xml version="1.0" encoding="utf-8"?>
<p:tagLst xmlns:a="http://schemas.openxmlformats.org/drawingml/2006/main" xmlns:r="http://schemas.openxmlformats.org/officeDocument/2006/relationships" xmlns:p="http://schemas.openxmlformats.org/presentationml/2006/main">
  <p:tag name="TIMING" val="|1.3|4.2|6|5.3"/>
</p:tagLst>
</file>

<file path=ppt/tags/tag52.xml><?xml version="1.0" encoding="utf-8"?>
<p:tagLst xmlns:a="http://schemas.openxmlformats.org/drawingml/2006/main" xmlns:r="http://schemas.openxmlformats.org/officeDocument/2006/relationships" xmlns:p="http://schemas.openxmlformats.org/presentationml/2006/main">
  <p:tag name="TIMING" val="|6.6|14.2|3.3"/>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MN.IT">
  <a:themeElements>
    <a:clrScheme name="Minnesota Brand Colors">
      <a:dk1>
        <a:srgbClr val="003865"/>
      </a:dk1>
      <a:lt1>
        <a:srgbClr val="FFFFFF"/>
      </a:lt1>
      <a:dk2>
        <a:srgbClr val="000000"/>
      </a:dk2>
      <a:lt2>
        <a:srgbClr val="DDDDDA"/>
      </a:lt2>
      <a:accent1>
        <a:srgbClr val="003865"/>
      </a:accent1>
      <a:accent2>
        <a:srgbClr val="78BE21"/>
      </a:accent2>
      <a:accent3>
        <a:srgbClr val="008EAA"/>
      </a:accent3>
      <a:accent4>
        <a:srgbClr val="8D3F2B"/>
      </a:accent4>
      <a:accent5>
        <a:srgbClr val="0D5257"/>
      </a:accent5>
      <a:accent6>
        <a:srgbClr val="5D295F"/>
      </a:accent6>
      <a:hlink>
        <a:srgbClr val="0563C1"/>
      </a:hlink>
      <a:folHlink>
        <a:srgbClr val="5D295F"/>
      </a:folHlink>
    </a:clrScheme>
    <a:fontScheme name="MN Secondary Fonts">
      <a:majorFont>
        <a:latin typeface="Calibri"/>
        <a:ea typeface=""/>
        <a:cs typeface=""/>
      </a:majorFont>
      <a:minorFont>
        <a:latin typeface="Calibri"/>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template.potx" id="{173BAB30-51AA-4A99-A927-CCD869EBF607}" vid="{BA9EC644-015B-4F2F-9352-CA7D86411286}"/>
    </a:ext>
  </a:extLst>
</a:theme>
</file>

<file path=ppt/theme/theme2.xml><?xml version="1.0" encoding="utf-8"?>
<a:theme xmlns:a="http://schemas.openxmlformats.org/drawingml/2006/main" name="Minnesota">
  <a:themeElements>
    <a:clrScheme name="Minnesota Brand Colors">
      <a:dk1>
        <a:srgbClr val="003865"/>
      </a:dk1>
      <a:lt1>
        <a:srgbClr val="FFFFFF"/>
      </a:lt1>
      <a:dk2>
        <a:srgbClr val="000000"/>
      </a:dk2>
      <a:lt2>
        <a:srgbClr val="DDDDDA"/>
      </a:lt2>
      <a:accent1>
        <a:srgbClr val="003865"/>
      </a:accent1>
      <a:accent2>
        <a:srgbClr val="78BE21"/>
      </a:accent2>
      <a:accent3>
        <a:srgbClr val="008EAA"/>
      </a:accent3>
      <a:accent4>
        <a:srgbClr val="8D3F2B"/>
      </a:accent4>
      <a:accent5>
        <a:srgbClr val="0D5257"/>
      </a:accent5>
      <a:accent6>
        <a:srgbClr val="5D295F"/>
      </a:accent6>
      <a:hlink>
        <a:srgbClr val="0563C1"/>
      </a:hlink>
      <a:folHlink>
        <a:srgbClr val="5D295F"/>
      </a:folHlink>
    </a:clrScheme>
    <a:fontScheme name="MN Secondary Fonts">
      <a:majorFont>
        <a:latin typeface="Calibri"/>
        <a:ea typeface=""/>
        <a:cs typeface=""/>
      </a:majorFont>
      <a:minorFont>
        <a:latin typeface="Calibri"/>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A6827187-E6B8-4C88-B59D-FE7D069E02A8}" vid="{D470289F-5C0B-4164-88B7-BC3706EF747F}"/>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1861</TotalTime>
  <Words>3031</Words>
  <Application>Microsoft Office PowerPoint</Application>
  <PresentationFormat>Widescreen</PresentationFormat>
  <Paragraphs>483</Paragraphs>
  <Slides>61</Slides>
  <Notes>27</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61</vt:i4>
      </vt:variant>
    </vt:vector>
  </HeadingPairs>
  <TitlesOfParts>
    <vt:vector size="69" baseType="lpstr">
      <vt:lpstr>Aptos</vt:lpstr>
      <vt:lpstr>Arial</vt:lpstr>
      <vt:lpstr>Calibri</vt:lpstr>
      <vt:lpstr>NeueHaasGroteskText Std</vt:lpstr>
      <vt:lpstr>Symbol</vt:lpstr>
      <vt:lpstr>Times New Roman</vt:lpstr>
      <vt:lpstr>MN.IT</vt:lpstr>
      <vt:lpstr>Minnesota</vt:lpstr>
      <vt:lpstr>FFY27 Annual Training</vt:lpstr>
      <vt:lpstr>Grant Fraud Awareness – Part 1</vt:lpstr>
      <vt:lpstr>Grant Fraud Awareness – Topics</vt:lpstr>
      <vt:lpstr>Grant Fraud Awareness – Learning Objectives</vt:lpstr>
      <vt:lpstr>Grant fraud diverts resources from the community</vt:lpstr>
      <vt:lpstr>Definitions: Grant</vt:lpstr>
      <vt:lpstr>Definitions: Misuse</vt:lpstr>
      <vt:lpstr>Definitions: Fraud Risk</vt:lpstr>
      <vt:lpstr>Definitions: Fraud</vt:lpstr>
      <vt:lpstr>Definitions: Fraud Mechanism</vt:lpstr>
      <vt:lpstr>Fraud Risk Triangle Model</vt:lpstr>
      <vt:lpstr>Fraud Risk Triangle Model – Examples</vt:lpstr>
      <vt:lpstr>Fraud scheme characteristics: Definitions</vt:lpstr>
      <vt:lpstr>Fraud scheme characteristics </vt:lpstr>
      <vt:lpstr>Hypothetical ERR Fraud Scenario 1/2</vt:lpstr>
      <vt:lpstr>ERR Fraud Scenario 2/2</vt:lpstr>
      <vt:lpstr>ERR Scenario Red Flags</vt:lpstr>
      <vt:lpstr>Fraud scheme characteristics - ERR</vt:lpstr>
      <vt:lpstr>Examples of Fraud Mechanisms 1/3</vt:lpstr>
      <vt:lpstr>Examples of Fraud Mechanisms 2/3</vt:lpstr>
      <vt:lpstr>Examples of Fraud Mechanisms 3/3</vt:lpstr>
      <vt:lpstr>Daily Fraud Prevention Activities</vt:lpstr>
      <vt:lpstr>Service Provider Reporting</vt:lpstr>
      <vt:lpstr>Whistleblower Protections </vt:lpstr>
      <vt:lpstr>Grant Fraud Awareness – Key Takeaways</vt:lpstr>
      <vt:lpstr>Q&amp;A – Part 1</vt:lpstr>
      <vt:lpstr>Waste, Fraud &amp; Abuse / EAP</vt:lpstr>
      <vt:lpstr>Fraud in EAP</vt:lpstr>
      <vt:lpstr>What is Fraud (with an EAP slant)</vt:lpstr>
      <vt:lpstr>Key Reminder when considering fraud</vt:lpstr>
      <vt:lpstr>Comparing Fraud, Waste &amp; Abuse</vt:lpstr>
      <vt:lpstr>4 Reasons we are focusing on fraud, 1/4</vt:lpstr>
      <vt:lpstr>4 Reasons we are focusing on fraud, 2/4</vt:lpstr>
      <vt:lpstr>4 Reasons we are focusing on fraud, 3/4</vt:lpstr>
      <vt:lpstr>4 Reasons we are focusing on fraud, 4/4</vt:lpstr>
      <vt:lpstr>Where does fraud happen in EAP?</vt:lpstr>
      <vt:lpstr>Where does fraud happen in EAP, continued</vt:lpstr>
      <vt:lpstr>Recognizing possible indicators</vt:lpstr>
      <vt:lpstr>Questions you should ask yourself</vt:lpstr>
      <vt:lpstr>Contacting the household </vt:lpstr>
      <vt:lpstr>Contacting the household, continued </vt:lpstr>
      <vt:lpstr>Primary purpose of investigating</vt:lpstr>
      <vt:lpstr>Open-ended questions </vt:lpstr>
      <vt:lpstr>Contacting 3rd parties </vt:lpstr>
      <vt:lpstr>Initial suspicion</vt:lpstr>
      <vt:lpstr>Next steps after initial reporting</vt:lpstr>
      <vt:lpstr>Examples of possible suspected fraud situations you might investigate</vt:lpstr>
      <vt:lpstr>More examples of possible suspected fraud situations you might investigate</vt:lpstr>
      <vt:lpstr>Small Group Exercise </vt:lpstr>
      <vt:lpstr>Small group – real example #1</vt:lpstr>
      <vt:lpstr>Discussion of example #1</vt:lpstr>
      <vt:lpstr>Small group – real example #2</vt:lpstr>
      <vt:lpstr>Discussion of example #2</vt:lpstr>
      <vt:lpstr>Documentation reminders</vt:lpstr>
      <vt:lpstr>Documentation reminders, continued</vt:lpstr>
      <vt:lpstr>Key takeaways</vt:lpstr>
      <vt:lpstr>Key Takeaways, continued</vt:lpstr>
      <vt:lpstr>Parting thought </vt:lpstr>
      <vt:lpstr>Q&amp;A      </vt:lpstr>
      <vt:lpstr>Q&amp;A – Part 2</vt:lpstr>
      <vt:lpstr>Post-training Survey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FFY27 EAP  Annual Training</dc:title>
  <dc:creator>Minnesota Department of Commerce</dc:creator>
  <cp:lastModifiedBy>Seemann, Sandra (COMM)</cp:lastModifiedBy>
  <cp:revision>108</cp:revision>
  <dcterms:created xsi:type="dcterms:W3CDTF">2021-08-04T18:10:08Z</dcterms:created>
  <dcterms:modified xsi:type="dcterms:W3CDTF">2026-08-03T12:40:36Z</dcterms:modified>
</cp:coreProperties>
</file>