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EE401C-1B92-BEAA-22E9-7CAFF0AEA8ED}" name="Ulasich, Andrew (COMM)" initials="AU" userId="S::Andrew.Ulasich@state.mn.us::bda3a5ea-a888-4713-a9d7-5ee5f5dc7c0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8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06AABD-F078-4C36-A9BA-8A9532E7761E}" v="1" dt="2025-01-15T16:13:08.6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78" d="100"/>
          <a:sy n="78" d="100"/>
        </p:scale>
        <p:origin x="294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lasich, Andrew (COMM)" userId="bda3a5ea-a888-4713-a9d7-5ee5f5dc7c0c" providerId="ADAL" clId="{1DB518B6-D468-4FFC-B272-37041A4F5CBE}"/>
    <pc:docChg chg="undo custSel modSld">
      <pc:chgData name="Ulasich, Andrew (COMM)" userId="bda3a5ea-a888-4713-a9d7-5ee5f5dc7c0c" providerId="ADAL" clId="{1DB518B6-D468-4FFC-B272-37041A4F5CBE}" dt="2024-12-31T15:32:18.595" v="390"/>
      <pc:docMkLst>
        <pc:docMk/>
      </pc:docMkLst>
      <pc:sldChg chg="addSp delSp modSp mod addCm delCm modCm">
        <pc:chgData name="Ulasich, Andrew (COMM)" userId="bda3a5ea-a888-4713-a9d7-5ee5f5dc7c0c" providerId="ADAL" clId="{1DB518B6-D468-4FFC-B272-37041A4F5CBE}" dt="2024-12-31T15:32:18.595" v="390"/>
        <pc:sldMkLst>
          <pc:docMk/>
          <pc:sldMk cId="2761403306" sldId="257"/>
        </pc:sldMkLst>
        <pc:spChg chg="mod">
          <ac:chgData name="Ulasich, Andrew (COMM)" userId="bda3a5ea-a888-4713-a9d7-5ee5f5dc7c0c" providerId="ADAL" clId="{1DB518B6-D468-4FFC-B272-37041A4F5CBE}" dt="2024-12-31T15:06:36.568" v="386" actId="20577"/>
          <ac:spMkLst>
            <pc:docMk/>
            <pc:sldMk cId="2761403306" sldId="257"/>
            <ac:spMk id="6" creationId="{615F9D08-CF95-413F-B8F3-BF732057EBCE}"/>
          </ac:spMkLst>
        </pc:spChg>
        <pc:spChg chg="mod">
          <ac:chgData name="Ulasich, Andrew (COMM)" userId="bda3a5ea-a888-4713-a9d7-5ee5f5dc7c0c" providerId="ADAL" clId="{1DB518B6-D468-4FFC-B272-37041A4F5CBE}" dt="2024-12-31T15:32:01.554" v="389"/>
          <ac:spMkLst>
            <pc:docMk/>
            <pc:sldMk cId="2761403306" sldId="257"/>
            <ac:spMk id="8" creationId="{D24A71B9-93DC-4390-B5C9-E8DB66CBDA3E}"/>
          </ac:spMkLst>
        </pc:spChg>
        <pc:spChg chg="mod">
          <ac:chgData name="Ulasich, Andrew (COMM)" userId="bda3a5ea-a888-4713-a9d7-5ee5f5dc7c0c" providerId="ADAL" clId="{1DB518B6-D468-4FFC-B272-37041A4F5CBE}" dt="2024-12-31T15:03:41.814" v="0" actId="20577"/>
          <ac:spMkLst>
            <pc:docMk/>
            <pc:sldMk cId="2761403306" sldId="257"/>
            <ac:spMk id="9" creationId="{26CFF6AC-154F-444C-83C0-1B66CF39D34D}"/>
          </ac:spMkLst>
        </pc:spChg>
        <pc:spChg chg="mod">
          <ac:chgData name="Ulasich, Andrew (COMM)" userId="bda3a5ea-a888-4713-a9d7-5ee5f5dc7c0c" providerId="ADAL" clId="{1DB518B6-D468-4FFC-B272-37041A4F5CBE}" dt="2024-12-31T15:06:48.303" v="387" actId="20577"/>
          <ac:spMkLst>
            <pc:docMk/>
            <pc:sldMk cId="2761403306" sldId="257"/>
            <ac:spMk id="13" creationId="{43FEA7EC-412D-455F-A914-7AC9F153A971}"/>
          </ac:spMkLst>
        </pc:spChg>
        <pc:picChg chg="del">
          <ac:chgData name="Ulasich, Andrew (COMM)" userId="bda3a5ea-a888-4713-a9d7-5ee5f5dc7c0c" providerId="ADAL" clId="{1DB518B6-D468-4FFC-B272-37041A4F5CBE}" dt="2024-12-31T15:05:34.277" v="136" actId="478"/>
          <ac:picMkLst>
            <pc:docMk/>
            <pc:sldMk cId="2761403306" sldId="257"/>
            <ac:picMk id="11" creationId="{B59D11F0-7900-4E8E-BE31-20DF2290F011}"/>
          </ac:picMkLst>
        </pc:picChg>
        <pc:picChg chg="add del">
          <ac:chgData name="Ulasich, Andrew (COMM)" userId="bda3a5ea-a888-4713-a9d7-5ee5f5dc7c0c" providerId="ADAL" clId="{1DB518B6-D468-4FFC-B272-37041A4F5CBE}" dt="2024-12-31T15:05:34.277" v="136" actId="478"/>
          <ac:picMkLst>
            <pc:docMk/>
            <pc:sldMk cId="2761403306" sldId="257"/>
            <ac:picMk id="1026" creationId="{AC62EAC8-1521-464D-019B-A6B48E7E4AB5}"/>
          </ac:picMkLst>
        </pc:picChg>
        <pc:picChg chg="add mod">
          <ac:chgData name="Ulasich, Andrew (COMM)" userId="bda3a5ea-a888-4713-a9d7-5ee5f5dc7c0c" providerId="ADAL" clId="{1DB518B6-D468-4FFC-B272-37041A4F5CBE}" dt="2024-12-31T15:06:18.619" v="364" actId="1037"/>
          <ac:picMkLst>
            <pc:docMk/>
            <pc:sldMk cId="2761403306" sldId="257"/>
            <ac:picMk id="1027" creationId="{38C0B8C2-41B8-9815-766E-C7A07A7B72F6}"/>
          </ac:picMkLst>
        </pc:picChg>
        <pc:extLst>
          <p:ext xmlns:p="http://schemas.openxmlformats.org/presentationml/2006/main" uri="{D6D511B9-2390-475A-947B-AFAB55BFBCF1}">
            <pc226:cmChg xmlns:pc226="http://schemas.microsoft.com/office/powerpoint/2022/06/main/command" chg="add del mod">
              <pc226:chgData name="Ulasich, Andrew (COMM)" userId="bda3a5ea-a888-4713-a9d7-5ee5f5dc7c0c" providerId="ADAL" clId="{1DB518B6-D468-4FFC-B272-37041A4F5CBE}" dt="2024-12-31T15:32:18.595" v="390"/>
              <pc2:cmMkLst xmlns:pc2="http://schemas.microsoft.com/office/powerpoint/2019/9/main/command">
                <pc:docMk/>
                <pc:sldMk cId="2761403306" sldId="257"/>
                <pc2:cmMk id="{67F2DA11-2D7C-4A4D-B31D-08C80183BC73}"/>
              </pc2:cmMkLst>
            </pc226:cmChg>
          </p:ext>
        </pc:extLst>
      </pc:sldChg>
    </pc:docChg>
  </pc:docChgLst>
  <pc:docChgLst>
    <pc:chgData name="Ulasich, Andrew (COMM)" userId="bda3a5ea-a888-4713-a9d7-5ee5f5dc7c0c" providerId="ADAL" clId="{B906AABD-F078-4C36-A9BA-8A9532E7761E}"/>
    <pc:docChg chg="undo custSel modSld">
      <pc:chgData name="Ulasich, Andrew (COMM)" userId="bda3a5ea-a888-4713-a9d7-5ee5f5dc7c0c" providerId="ADAL" clId="{B906AABD-F078-4C36-A9BA-8A9532E7761E}" dt="2025-01-15T16:13:38.480" v="66" actId="1036"/>
      <pc:docMkLst>
        <pc:docMk/>
      </pc:docMkLst>
      <pc:sldChg chg="addSp delSp modSp mod">
        <pc:chgData name="Ulasich, Andrew (COMM)" userId="bda3a5ea-a888-4713-a9d7-5ee5f5dc7c0c" providerId="ADAL" clId="{B906AABD-F078-4C36-A9BA-8A9532E7761E}" dt="2025-01-15T16:13:38.480" v="66" actId="1036"/>
        <pc:sldMkLst>
          <pc:docMk/>
          <pc:sldMk cId="2761403306" sldId="257"/>
        </pc:sldMkLst>
        <pc:spChg chg="topLvl">
          <ac:chgData name="Ulasich, Andrew (COMM)" userId="bda3a5ea-a888-4713-a9d7-5ee5f5dc7c0c" providerId="ADAL" clId="{B906AABD-F078-4C36-A9BA-8A9532E7761E}" dt="2025-01-15T16:13:18.071" v="5" actId="478"/>
          <ac:spMkLst>
            <pc:docMk/>
            <pc:sldMk cId="2761403306" sldId="257"/>
            <ac:spMk id="8" creationId="{D24A71B9-93DC-4390-B5C9-E8DB66CBDA3E}"/>
          </ac:spMkLst>
        </pc:spChg>
        <pc:grpChg chg="add del">
          <ac:chgData name="Ulasich, Andrew (COMM)" userId="bda3a5ea-a888-4713-a9d7-5ee5f5dc7c0c" providerId="ADAL" clId="{B906AABD-F078-4C36-A9BA-8A9532E7761E}" dt="2025-01-15T16:13:18.071" v="5" actId="478"/>
          <ac:grpSpMkLst>
            <pc:docMk/>
            <pc:sldMk cId="2761403306" sldId="257"/>
            <ac:grpSpMk id="7" creationId="{5CE6AFD3-284C-42E7-872F-03BDD7F60B2B}"/>
          </ac:grpSpMkLst>
        </pc:grpChg>
        <pc:picChg chg="del topLvl">
          <ac:chgData name="Ulasich, Andrew (COMM)" userId="bda3a5ea-a888-4713-a9d7-5ee5f5dc7c0c" providerId="ADAL" clId="{B906AABD-F078-4C36-A9BA-8A9532E7761E}" dt="2025-01-15T16:13:18.071" v="5" actId="478"/>
          <ac:picMkLst>
            <pc:docMk/>
            <pc:sldMk cId="2761403306" sldId="257"/>
            <ac:picMk id="3" creationId="{13382FDA-5B30-49F9-AFA0-FD166D3B123D}"/>
          </ac:picMkLst>
        </pc:picChg>
        <pc:picChg chg="add mod">
          <ac:chgData name="Ulasich, Andrew (COMM)" userId="bda3a5ea-a888-4713-a9d7-5ee5f5dc7c0c" providerId="ADAL" clId="{B906AABD-F078-4C36-A9BA-8A9532E7761E}" dt="2025-01-15T16:13:38.480" v="66" actId="1036"/>
          <ac:picMkLst>
            <pc:docMk/>
            <pc:sldMk cId="2761403306" sldId="257"/>
            <ac:picMk id="4" creationId="{0523B58E-9765-FA7E-7CAF-BF2A41BBDA3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E68DA1-3C8D-4EF6-9B3E-94B7BE13026A}"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34046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E68DA1-3C8D-4EF6-9B3E-94B7BE13026A}"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628482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E68DA1-3C8D-4EF6-9B3E-94B7BE13026A}"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154387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E68DA1-3C8D-4EF6-9B3E-94B7BE13026A}"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3824090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E68DA1-3C8D-4EF6-9B3E-94B7BE13026A}"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317890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E68DA1-3C8D-4EF6-9B3E-94B7BE13026A}"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378161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E68DA1-3C8D-4EF6-9B3E-94B7BE13026A}"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283451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E68DA1-3C8D-4EF6-9B3E-94B7BE13026A}"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2782044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E68DA1-3C8D-4EF6-9B3E-94B7BE13026A}"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3718221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77E68DA1-3C8D-4EF6-9B3E-94B7BE13026A}"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2946966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77E68DA1-3C8D-4EF6-9B3E-94B7BE13026A}"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A16E0-F31C-456D-B904-9F02716118E2}" type="slidenum">
              <a:rPr lang="en-US" smtClean="0"/>
              <a:t>‹#›</a:t>
            </a:fld>
            <a:endParaRPr lang="en-US"/>
          </a:p>
        </p:txBody>
      </p:sp>
    </p:spTree>
    <p:extLst>
      <p:ext uri="{BB962C8B-B14F-4D97-AF65-F5344CB8AC3E}">
        <p14:creationId xmlns:p14="http://schemas.microsoft.com/office/powerpoint/2010/main" val="77292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77E68DA1-3C8D-4EF6-9B3E-94B7BE13026A}" type="datetimeFigureOut">
              <a:rPr lang="en-US" smtClean="0"/>
              <a:t>1/15/2025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3FA16E0-F31C-456D-B904-9F02716118E2}" type="slidenum">
              <a:rPr lang="en-US" smtClean="0"/>
              <a:t>‹#›</a:t>
            </a:fld>
            <a:endParaRPr lang="en-US"/>
          </a:p>
        </p:txBody>
      </p:sp>
    </p:spTree>
    <p:extLst>
      <p:ext uri="{BB962C8B-B14F-4D97-AF65-F5344CB8AC3E}">
        <p14:creationId xmlns:p14="http://schemas.microsoft.com/office/powerpoint/2010/main" val="23610361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15F9D08-CF95-413F-B8F3-BF732057EBCE}"/>
              </a:ext>
            </a:extLst>
          </p:cNvPr>
          <p:cNvSpPr txBox="1"/>
          <p:nvPr/>
        </p:nvSpPr>
        <p:spPr>
          <a:xfrm>
            <a:off x="504513" y="8498541"/>
            <a:ext cx="1871940" cy="1477328"/>
          </a:xfrm>
          <a:prstGeom prst="rect">
            <a:avLst/>
          </a:prstGeom>
          <a:noFill/>
          <a:ln>
            <a:solidFill>
              <a:schemeClr val="tx1"/>
            </a:solidFill>
          </a:ln>
        </p:spPr>
        <p:txBody>
          <a:bodyPr wrap="square" rtlCol="0">
            <a:spAutoFit/>
          </a:bodyPr>
          <a:lstStyle/>
          <a:p>
            <a:endParaRPr lang="en-US" dirty="0"/>
          </a:p>
          <a:p>
            <a:pPr algn="ctr"/>
            <a:r>
              <a:rPr lang="en-US" dirty="0">
                <a:highlight>
                  <a:srgbClr val="FFFF00"/>
                </a:highlight>
              </a:rPr>
              <a:t>insert your</a:t>
            </a:r>
          </a:p>
          <a:p>
            <a:pPr algn="ctr"/>
            <a:r>
              <a:rPr lang="en-US" dirty="0">
                <a:highlight>
                  <a:srgbClr val="FFFF00"/>
                </a:highlight>
              </a:rPr>
              <a:t>Government’s logo here</a:t>
            </a:r>
          </a:p>
          <a:p>
            <a:pPr algn="ctr"/>
            <a:endParaRPr lang="en-US" dirty="0">
              <a:highlight>
                <a:srgbClr val="FFFF00"/>
              </a:highlight>
            </a:endParaRPr>
          </a:p>
        </p:txBody>
      </p:sp>
      <p:sp>
        <p:nvSpPr>
          <p:cNvPr id="9" name="TextBox 8">
            <a:extLst>
              <a:ext uri="{FF2B5EF4-FFF2-40B4-BE49-F238E27FC236}">
                <a16:creationId xmlns:a16="http://schemas.microsoft.com/office/drawing/2014/main" id="{26CFF6AC-154F-444C-83C0-1B66CF39D34D}"/>
              </a:ext>
            </a:extLst>
          </p:cNvPr>
          <p:cNvSpPr txBox="1"/>
          <p:nvPr/>
        </p:nvSpPr>
        <p:spPr>
          <a:xfrm>
            <a:off x="0" y="163485"/>
            <a:ext cx="7739407" cy="1107996"/>
          </a:xfrm>
          <a:prstGeom prst="rect">
            <a:avLst/>
          </a:prstGeom>
          <a:noFill/>
        </p:spPr>
        <p:txBody>
          <a:bodyPr wrap="square" rtlCol="0">
            <a:spAutoFit/>
          </a:bodyPr>
          <a:lstStyle/>
          <a:p>
            <a:pPr algn="ctr"/>
            <a:r>
              <a:rPr lang="en-US" sz="3300" b="1" dirty="0"/>
              <a:t>SOLAR power for </a:t>
            </a:r>
            <a:br>
              <a:rPr lang="en-US" sz="3300" b="1" dirty="0"/>
            </a:br>
            <a:r>
              <a:rPr lang="en-US" sz="3300" b="1" dirty="0">
                <a:highlight>
                  <a:srgbClr val="FFFF00"/>
                </a:highlight>
              </a:rPr>
              <a:t>xx</a:t>
            </a:r>
            <a:endParaRPr lang="en-US" sz="3300" b="1" dirty="0"/>
          </a:p>
        </p:txBody>
      </p:sp>
      <p:sp>
        <p:nvSpPr>
          <p:cNvPr id="13" name="TextBox 12">
            <a:extLst>
              <a:ext uri="{FF2B5EF4-FFF2-40B4-BE49-F238E27FC236}">
                <a16:creationId xmlns:a16="http://schemas.microsoft.com/office/drawing/2014/main" id="{43FEA7EC-412D-455F-A914-7AC9F153A971}"/>
              </a:ext>
            </a:extLst>
          </p:cNvPr>
          <p:cNvSpPr txBox="1"/>
          <p:nvPr/>
        </p:nvSpPr>
        <p:spPr>
          <a:xfrm>
            <a:off x="201706" y="1237484"/>
            <a:ext cx="7368988" cy="2629053"/>
          </a:xfrm>
          <a:prstGeom prst="rect">
            <a:avLst/>
          </a:prstGeom>
          <a:noFill/>
          <a:ln>
            <a:noFill/>
          </a:ln>
        </p:spPr>
        <p:txBody>
          <a:bodyPr wrap="square" rtlCol="0">
            <a:spAutoFit/>
          </a:bodyPr>
          <a:lstStyle/>
          <a:p>
            <a:r>
              <a:rPr lang="en-US" sz="1600" dirty="0">
                <a:highlight>
                  <a:srgbClr val="FFFF00"/>
                </a:highlight>
              </a:rPr>
              <a:t>XX</a:t>
            </a:r>
            <a:r>
              <a:rPr lang="en-US" sz="1600" dirty="0"/>
              <a:t> has received a grant from the Minnesota Department of Commerce Solar on Public Buildings program. We are adding solar to help power our buildings and to benefit our  community now and into the future. </a:t>
            </a:r>
          </a:p>
          <a:p>
            <a:endParaRPr lang="en-US" sz="1600" dirty="0"/>
          </a:p>
          <a:p>
            <a:pPr algn="ctr"/>
            <a:r>
              <a:rPr lang="en-US" sz="1600" b="1" dirty="0"/>
              <a:t>Benefits of Solar on Public Buildings</a:t>
            </a: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Adding solar reduces our buildings’ energy costs. </a:t>
            </a:r>
          </a:p>
          <a:p>
            <a:pPr marL="342900" marR="0" lvl="0" indent="-342900">
              <a:lnSpc>
                <a:spcPct val="107000"/>
              </a:lnSpc>
              <a:spcBef>
                <a:spcPts val="0"/>
              </a:spcBef>
              <a:spcAft>
                <a:spcPts val="0"/>
              </a:spcAft>
              <a:buFont typeface="Symbol" panose="05050102010706020507" pitchFamily="18" charset="2"/>
              <a:buChar char=""/>
            </a:pPr>
            <a:r>
              <a:rPr lang="en-US" sz="1600" dirty="0">
                <a:latin typeface="Calibri" panose="020F0502020204030204" pitchFamily="34" charset="0"/>
                <a:ea typeface="Calibri" panose="020F0502020204030204" pitchFamily="34" charset="0"/>
                <a:cs typeface="Calibri" panose="020F0502020204030204" pitchFamily="34" charset="0"/>
              </a:rPr>
              <a:t>Our local economy benefits from jobs to install solar plus new infrastructure.</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Solar power helps reduce electricity-based greenhouse gas emissions.  </a:t>
            </a:r>
          </a:p>
          <a:p>
            <a:pPr marL="342900" marR="0" lvl="0" indent="-342900">
              <a:lnSpc>
                <a:spcPct val="107000"/>
              </a:lnSpc>
              <a:spcBef>
                <a:spcPts val="0"/>
              </a:spcBef>
              <a:spcAft>
                <a:spcPts val="800"/>
              </a:spcAft>
              <a:buFont typeface="Symbol" panose="05050102010706020507" pitchFamily="18"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Solar power adds “homegrown” renewable sources of energy to our community and the state’s electrical grid, since Minnesota imports 100% of all fossil fuels.</a:t>
            </a:r>
            <a:endParaRPr lang="en-US" sz="1600" dirty="0"/>
          </a:p>
        </p:txBody>
      </p:sp>
      <p:sp>
        <p:nvSpPr>
          <p:cNvPr id="8" name="TextBox 7">
            <a:extLst>
              <a:ext uri="{FF2B5EF4-FFF2-40B4-BE49-F238E27FC236}">
                <a16:creationId xmlns:a16="http://schemas.microsoft.com/office/drawing/2014/main" id="{D24A71B9-93DC-4390-B5C9-E8DB66CBDA3E}"/>
              </a:ext>
            </a:extLst>
          </p:cNvPr>
          <p:cNvSpPr txBox="1"/>
          <p:nvPr/>
        </p:nvSpPr>
        <p:spPr>
          <a:xfrm>
            <a:off x="0" y="7999458"/>
            <a:ext cx="7772400" cy="377667"/>
          </a:xfrm>
          <a:prstGeom prst="rect">
            <a:avLst/>
          </a:prstGeom>
          <a:solidFill>
            <a:srgbClr val="003865"/>
          </a:solidFill>
          <a:ln>
            <a:solidFill>
              <a:schemeClr val="tx1"/>
            </a:solidFill>
          </a:ln>
        </p:spPr>
        <p:txBody>
          <a:bodyPr wrap="square" rtlCol="0">
            <a:spAutoFit/>
          </a:bodyPr>
          <a:lstStyle/>
          <a:p>
            <a:pPr algn="ctr"/>
            <a:r>
              <a:rPr lang="en-US" sz="1854" dirty="0">
                <a:solidFill>
                  <a:schemeClr val="bg1"/>
                </a:solidFill>
              </a:rPr>
              <a:t>More info:  https://tinyurl.com/SolarOnPublicBuildingsMN</a:t>
            </a:r>
          </a:p>
        </p:txBody>
      </p:sp>
      <p:pic>
        <p:nvPicPr>
          <p:cNvPr id="1027" name="Picture 1" descr="A picture containing text&#10;&#10;Description automatically generated">
            <a:extLst>
              <a:ext uri="{FF2B5EF4-FFF2-40B4-BE49-F238E27FC236}">
                <a16:creationId xmlns:a16="http://schemas.microsoft.com/office/drawing/2014/main" id="{38C0B8C2-41B8-9815-766E-C7A07A7B72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1820" y="8691555"/>
            <a:ext cx="4895024" cy="120336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screenshot of a computer&#10;&#10;Description automatically generated with medium confidence">
            <a:extLst>
              <a:ext uri="{FF2B5EF4-FFF2-40B4-BE49-F238E27FC236}">
                <a16:creationId xmlns:a16="http://schemas.microsoft.com/office/drawing/2014/main" id="{0523B58E-9765-FA7E-7CAF-BF2A41BBD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80399"/>
            <a:ext cx="7772400" cy="3676992"/>
          </a:xfrm>
          <a:prstGeom prst="rect">
            <a:avLst/>
          </a:prstGeom>
        </p:spPr>
      </p:pic>
    </p:spTree>
    <p:extLst>
      <p:ext uri="{BB962C8B-B14F-4D97-AF65-F5344CB8AC3E}">
        <p14:creationId xmlns:p14="http://schemas.microsoft.com/office/powerpoint/2010/main" val="27614033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Office Theme</Template>
  <TotalTime>153</TotalTime>
  <Words>123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Company>State of MN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Schriner, Mo (COMM)</dc:creator>
  <cp:lastModifiedBy>Ulasich, Andrew (COMM)</cp:lastModifiedBy>
  <cp:revision>6</cp:revision>
  <cp:lastPrinted>2022-05-25T14:42:09Z</cp:lastPrinted>
  <dcterms:created xsi:type="dcterms:W3CDTF">2022-05-20T19:38:54Z</dcterms:created>
  <dcterms:modified xsi:type="dcterms:W3CDTF">2025-01-15T16:13:48Z</dcterms:modified>
</cp:coreProperties>
</file>