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0A9F70-29F5-4E18-A6A4-0930CFE09CD5}" v="1" dt="2025-01-15T16:11:44.7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78" d="100"/>
          <a:sy n="78" d="100"/>
        </p:scale>
        <p:origin x="29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lasich, Andrew (COMM)" userId="bda3a5ea-a888-4713-a9d7-5ee5f5dc7c0c" providerId="ADAL" clId="{F40A9F70-29F5-4E18-A6A4-0930CFE09CD5}"/>
    <pc:docChg chg="custSel modSld">
      <pc:chgData name="Ulasich, Andrew (COMM)" userId="bda3a5ea-a888-4713-a9d7-5ee5f5dc7c0c" providerId="ADAL" clId="{F40A9F70-29F5-4E18-A6A4-0930CFE09CD5}" dt="2025-01-15T16:12:29.798" v="77" actId="1036"/>
      <pc:docMkLst>
        <pc:docMk/>
      </pc:docMkLst>
      <pc:sldChg chg="addSp delSp modSp mod">
        <pc:chgData name="Ulasich, Andrew (COMM)" userId="bda3a5ea-a888-4713-a9d7-5ee5f5dc7c0c" providerId="ADAL" clId="{F40A9F70-29F5-4E18-A6A4-0930CFE09CD5}" dt="2025-01-15T16:12:29.798" v="77" actId="1036"/>
        <pc:sldMkLst>
          <pc:docMk/>
          <pc:sldMk cId="2761403306" sldId="257"/>
        </pc:sldMkLst>
        <pc:spChg chg="topLvl">
          <ac:chgData name="Ulasich, Andrew (COMM)" userId="bda3a5ea-a888-4713-a9d7-5ee5f5dc7c0c" providerId="ADAL" clId="{F40A9F70-29F5-4E18-A6A4-0930CFE09CD5}" dt="2025-01-15T16:11:54.276" v="3" actId="478"/>
          <ac:spMkLst>
            <pc:docMk/>
            <pc:sldMk cId="2761403306" sldId="257"/>
            <ac:spMk id="8" creationId="{D24A71B9-93DC-4390-B5C9-E8DB66CBDA3E}"/>
          </ac:spMkLst>
        </pc:spChg>
        <pc:spChg chg="mod">
          <ac:chgData name="Ulasich, Andrew (COMM)" userId="bda3a5ea-a888-4713-a9d7-5ee5f5dc7c0c" providerId="ADAL" clId="{F40A9F70-29F5-4E18-A6A4-0930CFE09CD5}" dt="2025-01-15T16:12:29.798" v="77" actId="1036"/>
          <ac:spMkLst>
            <pc:docMk/>
            <pc:sldMk cId="2761403306" sldId="257"/>
            <ac:spMk id="9" creationId="{26CFF6AC-154F-444C-83C0-1B66CF39D34D}"/>
          </ac:spMkLst>
        </pc:spChg>
        <pc:spChg chg="mod">
          <ac:chgData name="Ulasich, Andrew (COMM)" userId="bda3a5ea-a888-4713-a9d7-5ee5f5dc7c0c" providerId="ADAL" clId="{F40A9F70-29F5-4E18-A6A4-0930CFE09CD5}" dt="2025-01-15T16:12:29.798" v="77" actId="1036"/>
          <ac:spMkLst>
            <pc:docMk/>
            <pc:sldMk cId="2761403306" sldId="257"/>
            <ac:spMk id="13" creationId="{43FEA7EC-412D-455F-A914-7AC9F153A971}"/>
          </ac:spMkLst>
        </pc:spChg>
        <pc:grpChg chg="del mod">
          <ac:chgData name="Ulasich, Andrew (COMM)" userId="bda3a5ea-a888-4713-a9d7-5ee5f5dc7c0c" providerId="ADAL" clId="{F40A9F70-29F5-4E18-A6A4-0930CFE09CD5}" dt="2025-01-15T16:11:54.276" v="3" actId="478"/>
          <ac:grpSpMkLst>
            <pc:docMk/>
            <pc:sldMk cId="2761403306" sldId="257"/>
            <ac:grpSpMk id="7" creationId="{5CE6AFD3-284C-42E7-872F-03BDD7F60B2B}"/>
          </ac:grpSpMkLst>
        </pc:grpChg>
        <pc:picChg chg="del topLvl">
          <ac:chgData name="Ulasich, Andrew (COMM)" userId="bda3a5ea-a888-4713-a9d7-5ee5f5dc7c0c" providerId="ADAL" clId="{F40A9F70-29F5-4E18-A6A4-0930CFE09CD5}" dt="2025-01-15T16:11:54.276" v="3" actId="478"/>
          <ac:picMkLst>
            <pc:docMk/>
            <pc:sldMk cId="2761403306" sldId="257"/>
            <ac:picMk id="3" creationId="{13382FDA-5B30-49F9-AFA0-FD166D3B123D}"/>
          </ac:picMkLst>
        </pc:picChg>
        <pc:picChg chg="add mod">
          <ac:chgData name="Ulasich, Andrew (COMM)" userId="bda3a5ea-a888-4713-a9d7-5ee5f5dc7c0c" providerId="ADAL" clId="{F40A9F70-29F5-4E18-A6A4-0930CFE09CD5}" dt="2025-01-15T16:12:07.738" v="57" actId="1036"/>
          <ac:picMkLst>
            <pc:docMk/>
            <pc:sldMk cId="2761403306" sldId="257"/>
            <ac:picMk id="4" creationId="{B0077116-6A9E-6053-5F1C-AFEFF73D65A6}"/>
          </ac:picMkLst>
        </pc:picChg>
      </pc:sldChg>
    </pc:docChg>
  </pc:docChgLst>
  <pc:docChgLst>
    <pc:chgData name="Ulasich, Andrew (COMM)" userId="bda3a5ea-a888-4713-a9d7-5ee5f5dc7c0c" providerId="ADAL" clId="{AFE8AB53-8EAD-402B-88FB-CB13D27F7B59}"/>
    <pc:docChg chg="undo custSel modSld">
      <pc:chgData name="Ulasich, Andrew (COMM)" userId="bda3a5ea-a888-4713-a9d7-5ee5f5dc7c0c" providerId="ADAL" clId="{AFE8AB53-8EAD-402B-88FB-CB13D27F7B59}" dt="2024-12-31T15:38:55.895" v="110" actId="20577"/>
      <pc:docMkLst>
        <pc:docMk/>
      </pc:docMkLst>
      <pc:sldChg chg="addSp delSp modSp mod">
        <pc:chgData name="Ulasich, Andrew (COMM)" userId="bda3a5ea-a888-4713-a9d7-5ee5f5dc7c0c" providerId="ADAL" clId="{AFE8AB53-8EAD-402B-88FB-CB13D27F7B59}" dt="2024-12-31T15:38:55.895" v="110" actId="20577"/>
        <pc:sldMkLst>
          <pc:docMk/>
          <pc:sldMk cId="2761403306" sldId="257"/>
        </pc:sldMkLst>
        <pc:spChg chg="mod">
          <ac:chgData name="Ulasich, Andrew (COMM)" userId="bda3a5ea-a888-4713-a9d7-5ee5f5dc7c0c" providerId="ADAL" clId="{AFE8AB53-8EAD-402B-88FB-CB13D27F7B59}" dt="2024-12-31T15:38:44.832" v="109" actId="14100"/>
          <ac:spMkLst>
            <pc:docMk/>
            <pc:sldMk cId="2761403306" sldId="257"/>
            <ac:spMk id="6" creationId="{615F9D08-CF95-413F-B8F3-BF732057EBCE}"/>
          </ac:spMkLst>
        </pc:spChg>
        <pc:spChg chg="mod">
          <ac:chgData name="Ulasich, Andrew (COMM)" userId="bda3a5ea-a888-4713-a9d7-5ee5f5dc7c0c" providerId="ADAL" clId="{AFE8AB53-8EAD-402B-88FB-CB13D27F7B59}" dt="2024-12-31T15:37:21.395" v="55"/>
          <ac:spMkLst>
            <pc:docMk/>
            <pc:sldMk cId="2761403306" sldId="257"/>
            <ac:spMk id="8" creationId="{D24A71B9-93DC-4390-B5C9-E8DB66CBDA3E}"/>
          </ac:spMkLst>
        </pc:spChg>
        <pc:spChg chg="mod">
          <ac:chgData name="Ulasich, Andrew (COMM)" userId="bda3a5ea-a888-4713-a9d7-5ee5f5dc7c0c" providerId="ADAL" clId="{AFE8AB53-8EAD-402B-88FB-CB13D27F7B59}" dt="2024-12-31T14:44:53.266" v="0" actId="20577"/>
          <ac:spMkLst>
            <pc:docMk/>
            <pc:sldMk cId="2761403306" sldId="257"/>
            <ac:spMk id="9" creationId="{26CFF6AC-154F-444C-83C0-1B66CF39D34D}"/>
          </ac:spMkLst>
        </pc:spChg>
        <pc:spChg chg="mod">
          <ac:chgData name="Ulasich, Andrew (COMM)" userId="bda3a5ea-a888-4713-a9d7-5ee5f5dc7c0c" providerId="ADAL" clId="{AFE8AB53-8EAD-402B-88FB-CB13D27F7B59}" dt="2024-12-31T15:38:55.895" v="110" actId="20577"/>
          <ac:spMkLst>
            <pc:docMk/>
            <pc:sldMk cId="2761403306" sldId="257"/>
            <ac:spMk id="13" creationId="{43FEA7EC-412D-455F-A914-7AC9F153A971}"/>
          </ac:spMkLst>
        </pc:spChg>
        <pc:picChg chg="add del">
          <ac:chgData name="Ulasich, Andrew (COMM)" userId="bda3a5ea-a888-4713-a9d7-5ee5f5dc7c0c" providerId="ADAL" clId="{AFE8AB53-8EAD-402B-88FB-CB13D27F7B59}" dt="2024-12-31T15:37:41.618" v="60" actId="478"/>
          <ac:picMkLst>
            <pc:docMk/>
            <pc:sldMk cId="2761403306" sldId="257"/>
            <ac:picMk id="11" creationId="{B59D11F0-7900-4E8E-BE31-20DF2290F011}"/>
          </ac:picMkLst>
        </pc:picChg>
        <pc:picChg chg="add">
          <ac:chgData name="Ulasich, Andrew (COMM)" userId="bda3a5ea-a888-4713-a9d7-5ee5f5dc7c0c" providerId="ADAL" clId="{AFE8AB53-8EAD-402B-88FB-CB13D27F7B59}" dt="2024-12-31T15:37:35.558" v="57"/>
          <ac:picMkLst>
            <pc:docMk/>
            <pc:sldMk cId="2761403306" sldId="257"/>
            <ac:picMk id="1026" creationId="{5E385638-3163-76E4-EBE9-95651659EDFD}"/>
          </ac:picMkLst>
        </pc:picChg>
        <pc:picChg chg="add del">
          <ac:chgData name="Ulasich, Andrew (COMM)" userId="bda3a5ea-a888-4713-a9d7-5ee5f5dc7c0c" providerId="ADAL" clId="{AFE8AB53-8EAD-402B-88FB-CB13D27F7B59}" dt="2024-12-31T15:37:41.618" v="60" actId="478"/>
          <ac:picMkLst>
            <pc:docMk/>
            <pc:sldMk cId="2761403306" sldId="257"/>
            <ac:picMk id="1027" creationId="{9C0F01BE-AD7A-EB89-43DE-77D6D5C06E3E}"/>
          </ac:picMkLst>
        </pc:picChg>
        <pc:picChg chg="add mod">
          <ac:chgData name="Ulasich, Andrew (COMM)" userId="bda3a5ea-a888-4713-a9d7-5ee5f5dc7c0c" providerId="ADAL" clId="{AFE8AB53-8EAD-402B-88FB-CB13D27F7B59}" dt="2024-12-31T15:37:57.967" v="66" actId="1036"/>
          <ac:picMkLst>
            <pc:docMk/>
            <pc:sldMk cId="2761403306" sldId="257"/>
            <ac:picMk id="1028" creationId="{88FBFB1D-3C70-E903-919C-EE71AD5C00B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48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79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90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900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61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10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44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22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966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23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68DA1-3C8D-4EF6-9B3E-94B7BE13026A}" type="datetimeFigureOut">
              <a:rPr lang="en-US" smtClean="0"/>
              <a:t>1/15/2025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A16E0-F31C-456D-B904-9F02716118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15F9D08-CF95-413F-B8F3-BF732057EBCE}"/>
              </a:ext>
            </a:extLst>
          </p:cNvPr>
          <p:cNvSpPr txBox="1"/>
          <p:nvPr/>
        </p:nvSpPr>
        <p:spPr>
          <a:xfrm>
            <a:off x="323548" y="8412042"/>
            <a:ext cx="2259014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pPr algn="ctr"/>
            <a:r>
              <a:rPr lang="en-US" dirty="0">
                <a:highlight>
                  <a:srgbClr val="FFFF00"/>
                </a:highlight>
              </a:rPr>
              <a:t>Insert your</a:t>
            </a:r>
          </a:p>
          <a:p>
            <a:pPr algn="ctr"/>
            <a:r>
              <a:rPr lang="en-US" dirty="0">
                <a:highlight>
                  <a:srgbClr val="FFFF00"/>
                </a:highlight>
              </a:rPr>
              <a:t>local government’s logo here</a:t>
            </a:r>
          </a:p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CFF6AC-154F-444C-83C0-1B66CF39D34D}"/>
              </a:ext>
            </a:extLst>
          </p:cNvPr>
          <p:cNvSpPr txBox="1"/>
          <p:nvPr/>
        </p:nvSpPr>
        <p:spPr>
          <a:xfrm>
            <a:off x="0" y="410625"/>
            <a:ext cx="77394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300" b="1" dirty="0"/>
              <a:t>Celebrate SOLAR power for </a:t>
            </a:r>
            <a:br>
              <a:rPr lang="en-US" sz="3300" b="1" dirty="0"/>
            </a:br>
            <a:r>
              <a:rPr lang="en-US" sz="3300" b="1" dirty="0">
                <a:highlight>
                  <a:srgbClr val="FFFF00"/>
                </a:highlight>
              </a:rPr>
              <a:t>xx</a:t>
            </a:r>
            <a:endParaRPr lang="en-US" sz="33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FEA7EC-412D-455F-A914-7AC9F153A971}"/>
              </a:ext>
            </a:extLst>
          </p:cNvPr>
          <p:cNvSpPr txBox="1"/>
          <p:nvPr/>
        </p:nvSpPr>
        <p:spPr>
          <a:xfrm>
            <a:off x="201706" y="1437368"/>
            <a:ext cx="7368988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FFFF00"/>
                </a:highlight>
              </a:rPr>
              <a:t>XX</a:t>
            </a:r>
            <a:r>
              <a:rPr lang="en-US" dirty="0"/>
              <a:t> has received a grant to install solar panels from the </a:t>
            </a:r>
          </a:p>
          <a:p>
            <a:pPr algn="ctr"/>
            <a:r>
              <a:rPr lang="en-US" dirty="0"/>
              <a:t>Minnesota Department of Commerce Solar on Public Buildings Program. </a:t>
            </a:r>
          </a:p>
          <a:p>
            <a:pPr algn="ctr"/>
            <a:r>
              <a:rPr lang="en-US" b="1" dirty="0"/>
              <a:t>Join us to celebrate XX’s SOLAR POWER </a:t>
            </a:r>
          </a:p>
          <a:p>
            <a:r>
              <a:rPr lang="en-US" dirty="0" err="1">
                <a:highlight>
                  <a:srgbClr val="FFFF00"/>
                </a:highlight>
              </a:rPr>
              <a:t>Xx</a:t>
            </a:r>
            <a:r>
              <a:rPr lang="en-US" dirty="0">
                <a:highlight>
                  <a:srgbClr val="FFFF00"/>
                </a:highlight>
              </a:rPr>
              <a:t> </a:t>
            </a:r>
            <a:r>
              <a:rPr lang="en-US" sz="1200" dirty="0">
                <a:highlight>
                  <a:srgbClr val="FFFF00"/>
                </a:highlight>
              </a:rPr>
              <a:t>[name of event – such as Ribbon Cutting or Turning on the Power Celebration] </a:t>
            </a:r>
          </a:p>
          <a:p>
            <a:r>
              <a:rPr lang="en-US" b="1" dirty="0"/>
              <a:t>Location</a:t>
            </a:r>
            <a:r>
              <a:rPr lang="en-US" dirty="0"/>
              <a:t>:   </a:t>
            </a:r>
            <a:r>
              <a:rPr lang="en-US" dirty="0">
                <a:highlight>
                  <a:srgbClr val="FFFF00"/>
                </a:highlight>
              </a:rPr>
              <a:t>xx</a:t>
            </a:r>
          </a:p>
          <a:p>
            <a:r>
              <a:rPr lang="en-US" b="1" dirty="0"/>
              <a:t>Date</a:t>
            </a:r>
            <a:r>
              <a:rPr lang="en-US" dirty="0"/>
              <a:t>:  </a:t>
            </a:r>
            <a:r>
              <a:rPr lang="en-US" dirty="0">
                <a:highlight>
                  <a:srgbClr val="FFFF00"/>
                </a:highlight>
              </a:rPr>
              <a:t>xx</a:t>
            </a:r>
          </a:p>
          <a:p>
            <a:r>
              <a:rPr lang="en-US" b="1" dirty="0"/>
              <a:t>Time</a:t>
            </a:r>
            <a:r>
              <a:rPr lang="en-US" dirty="0"/>
              <a:t>:  </a:t>
            </a:r>
            <a:r>
              <a:rPr lang="en-US" dirty="0">
                <a:highlight>
                  <a:srgbClr val="FFFF00"/>
                </a:highlight>
              </a:rPr>
              <a:t>xx</a:t>
            </a:r>
          </a:p>
          <a:p>
            <a:r>
              <a:rPr lang="en-US" b="1" dirty="0"/>
              <a:t>Featuring</a:t>
            </a:r>
            <a:r>
              <a:rPr lang="en-US" dirty="0"/>
              <a:t>: </a:t>
            </a:r>
            <a:r>
              <a:rPr lang="en-US" dirty="0">
                <a:highlight>
                  <a:srgbClr val="FFFF00"/>
                </a:highlight>
              </a:rPr>
              <a:t>xx </a:t>
            </a:r>
            <a:r>
              <a:rPr lang="en-US" sz="1200" dirty="0">
                <a:highlight>
                  <a:srgbClr val="FFFF00"/>
                </a:highlight>
              </a:rPr>
              <a:t> names/titles of people presenting/participating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24A71B9-93DC-4390-B5C9-E8DB66CBDA3E}"/>
              </a:ext>
            </a:extLst>
          </p:cNvPr>
          <p:cNvSpPr txBox="1"/>
          <p:nvPr/>
        </p:nvSpPr>
        <p:spPr>
          <a:xfrm>
            <a:off x="0" y="7999458"/>
            <a:ext cx="7772400" cy="377667"/>
          </a:xfrm>
          <a:prstGeom prst="rect">
            <a:avLst/>
          </a:prstGeom>
          <a:solidFill>
            <a:srgbClr val="003865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854" dirty="0">
                <a:solidFill>
                  <a:schemeClr val="bg1"/>
                </a:solidFill>
              </a:rPr>
              <a:t>More info:  https://tinyurl.com/SolarOnPublicBuildingsMN</a:t>
            </a:r>
          </a:p>
        </p:txBody>
      </p:sp>
      <p:pic>
        <p:nvPicPr>
          <p:cNvPr id="1028" name="Picture 1" descr="A picture containing text&#10;&#10;Description automatically generated">
            <a:extLst>
              <a:ext uri="{FF2B5EF4-FFF2-40B4-BE49-F238E27FC236}">
                <a16:creationId xmlns:a16="http://schemas.microsoft.com/office/drawing/2014/main" id="{88FBFB1D-3C70-E903-919C-EE71AD5C00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567" y="8647063"/>
            <a:ext cx="4271285" cy="1052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B0077116-6A9E-6053-5F1C-AFEFF73D65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02823"/>
            <a:ext cx="7772400" cy="367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403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87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State of MN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Schriner, Mo (COMM)</dc:creator>
  <cp:lastModifiedBy>Ulasich, Andrew (COMM)</cp:lastModifiedBy>
  <cp:revision>5</cp:revision>
  <cp:lastPrinted>2022-05-25T14:37:50Z</cp:lastPrinted>
  <dcterms:created xsi:type="dcterms:W3CDTF">2022-05-20T19:38:54Z</dcterms:created>
  <dcterms:modified xsi:type="dcterms:W3CDTF">2025-01-15T16:12:36Z</dcterms:modified>
</cp:coreProperties>
</file>