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theme/theme2.xml" ContentType="application/vnd.openxmlformats-officedocument.them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slides/slide16.xml" ContentType="application/vnd.openxmlformats-officedocument.presentationml.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9" r:id="rId2"/>
    <p:sldId id="466" r:id="rId3"/>
    <p:sldId id="471" r:id="rId4"/>
    <p:sldId id="486" r:id="rId5"/>
    <p:sldId id="484" r:id="rId6"/>
    <p:sldId id="468" r:id="rId7"/>
    <p:sldId id="469" r:id="rId8"/>
    <p:sldId id="470" r:id="rId9"/>
    <p:sldId id="472" r:id="rId10"/>
    <p:sldId id="465" r:id="rId11"/>
    <p:sldId id="479" r:id="rId12"/>
    <p:sldId id="473" r:id="rId13"/>
    <p:sldId id="487" r:id="rId14"/>
    <p:sldId id="475" r:id="rId15"/>
    <p:sldId id="476" r:id="rId16"/>
    <p:sldId id="478" r:id="rId17"/>
    <p:sldId id="477" r:id="rId18"/>
    <p:sldId id="480" r:id="rId19"/>
    <p:sldId id="481" r:id="rId20"/>
    <p:sldId id="482" r:id="rId21"/>
    <p:sldId id="490" r:id="rId22"/>
    <p:sldId id="491" r:id="rId23"/>
    <p:sldId id="488" r:id="rId24"/>
    <p:sldId id="489" r:id="rId25"/>
    <p:sldId id="4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8E5798-88FB-AFD5-1266-0F3C0716F5E2}" v="692" dt="2025-02-10T22:49:03.308"/>
    <p1510:client id="{79C17631-86AB-AC96-D2A0-C35F93D63241}" v="31" dt="2025-02-11T22:24:56.597"/>
    <p1510:client id="{B8FD7330-9858-A37C-7107-4E413EECCAEF}" v="384" dt="2025-02-11T16:44:45.714"/>
    <p1510:client id="{BF7E4D22-D674-025D-76FF-CE3078008709}" v="6" dt="2025-02-11T16:46:53.322"/>
    <p1510:client id="{D3CC0896-2D76-A59C-4CAD-15273A151A41}" v="103" dt="2025-02-10T23:00:25.7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35" Type="http://schemas.openxmlformats.org/officeDocument/2006/relationships/customXml" Target="../customXml/item2.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varre, Kimberly K (She/Her/Hers) (HLB)" userId="S::kimberly.navarre@state.mn.us::63002e91-156c-4295-b89a-e11a4698dd5c" providerId="AD" clId="Web-{128E5798-88FB-AFD5-1266-0F3C0716F5E2}"/>
    <pc:docChg chg="addSld delSld modSld sldOrd">
      <pc:chgData name="Navarre, Kimberly K (She/Her/Hers) (HLB)" userId="S::kimberly.navarre@state.mn.us::63002e91-156c-4295-b89a-e11a4698dd5c" providerId="AD" clId="Web-{128E5798-88FB-AFD5-1266-0F3C0716F5E2}" dt="2025-02-10T22:49:03.308" v="742"/>
      <pc:docMkLst>
        <pc:docMk/>
      </pc:docMkLst>
      <pc:sldChg chg="addSp delSp modSp add del">
        <pc:chgData name="Navarre, Kimberly K (She/Her/Hers) (HLB)" userId="S::kimberly.navarre@state.mn.us::63002e91-156c-4295-b89a-e11a4698dd5c" providerId="AD" clId="Web-{128E5798-88FB-AFD5-1266-0F3C0716F5E2}" dt="2025-02-10T21:53:04.884" v="222"/>
        <pc:sldMkLst>
          <pc:docMk/>
          <pc:sldMk cId="1631004974" sldId="277"/>
        </pc:sldMkLst>
        <pc:spChg chg="mod">
          <ac:chgData name="Navarre, Kimberly K (She/Her/Hers) (HLB)" userId="S::kimberly.navarre@state.mn.us::63002e91-156c-4295-b89a-e11a4698dd5c" providerId="AD" clId="Web-{128E5798-88FB-AFD5-1266-0F3C0716F5E2}" dt="2025-02-10T21:50:16.667" v="143" actId="20577"/>
          <ac:spMkLst>
            <pc:docMk/>
            <pc:sldMk cId="1631004974" sldId="277"/>
            <ac:spMk id="4" creationId="{86B03583-5FC5-0427-EDF9-F5A9731E7121}"/>
          </ac:spMkLst>
        </pc:spChg>
        <pc:spChg chg="add mod">
          <ac:chgData name="Navarre, Kimberly K (She/Her/Hers) (HLB)" userId="S::kimberly.navarre@state.mn.us::63002e91-156c-4295-b89a-e11a4698dd5c" providerId="AD" clId="Web-{128E5798-88FB-AFD5-1266-0F3C0716F5E2}" dt="2025-02-10T21:51:06.119" v="151"/>
          <ac:spMkLst>
            <pc:docMk/>
            <pc:sldMk cId="1631004974" sldId="277"/>
            <ac:spMk id="13" creationId="{AB85EAC9-9268-4F29-B171-1A961676951F}"/>
          </ac:spMkLst>
        </pc:spChg>
        <pc:graphicFrameChg chg="del">
          <ac:chgData name="Navarre, Kimberly K (She/Her/Hers) (HLB)" userId="S::kimberly.navarre@state.mn.us::63002e91-156c-4295-b89a-e11a4698dd5c" providerId="AD" clId="Web-{128E5798-88FB-AFD5-1266-0F3C0716F5E2}" dt="2025-02-10T21:51:06.119" v="151"/>
          <ac:graphicFrameMkLst>
            <pc:docMk/>
            <pc:sldMk cId="1631004974" sldId="277"/>
            <ac:graphicFrameMk id="6" creationId="{74AD8700-4BA9-19CB-D67C-A57E82887861}"/>
          </ac:graphicFrameMkLst>
        </pc:graphicFrameChg>
      </pc:sldChg>
      <pc:sldChg chg="addSp delSp modSp add del">
        <pc:chgData name="Navarre, Kimberly K (She/Her/Hers) (HLB)" userId="S::kimberly.navarre@state.mn.us::63002e91-156c-4295-b89a-e11a4698dd5c" providerId="AD" clId="Web-{128E5798-88FB-AFD5-1266-0F3C0716F5E2}" dt="2025-02-10T22:11:59.275" v="461"/>
        <pc:sldMkLst>
          <pc:docMk/>
          <pc:sldMk cId="2627921145" sldId="295"/>
        </pc:sldMkLst>
        <pc:spChg chg="add mod">
          <ac:chgData name="Navarre, Kimberly K (She/Her/Hers) (HLB)" userId="S::kimberly.navarre@state.mn.us::63002e91-156c-4295-b89a-e11a4698dd5c" providerId="AD" clId="Web-{128E5798-88FB-AFD5-1266-0F3C0716F5E2}" dt="2025-02-10T22:11:47.666" v="460" actId="1076"/>
          <ac:spMkLst>
            <pc:docMk/>
            <pc:sldMk cId="2627921145" sldId="295"/>
            <ac:spMk id="8" creationId="{E7CEAA8A-3DD8-FECC-9551-AF019A27FBB0}"/>
          </ac:spMkLst>
        </pc:spChg>
        <pc:picChg chg="del">
          <ac:chgData name="Navarre, Kimberly K (She/Her/Hers) (HLB)" userId="S::kimberly.navarre@state.mn.us::63002e91-156c-4295-b89a-e11a4698dd5c" providerId="AD" clId="Web-{128E5798-88FB-AFD5-1266-0F3C0716F5E2}" dt="2025-02-10T22:11:22.229" v="457"/>
          <ac:picMkLst>
            <pc:docMk/>
            <pc:sldMk cId="2627921145" sldId="295"/>
            <ac:picMk id="4" creationId="{C1645DEC-23D8-D99B-E7A1-8F635BB19353}"/>
          </ac:picMkLst>
        </pc:picChg>
      </pc:sldChg>
      <pc:sldChg chg="addSp delSp modSp ord">
        <pc:chgData name="Navarre, Kimberly K (She/Her/Hers) (HLB)" userId="S::kimberly.navarre@state.mn.us::63002e91-156c-4295-b89a-e11a4698dd5c" providerId="AD" clId="Web-{128E5798-88FB-AFD5-1266-0F3C0716F5E2}" dt="2025-02-10T22:19:49.098" v="551" actId="20577"/>
        <pc:sldMkLst>
          <pc:docMk/>
          <pc:sldMk cId="3168438041" sldId="465"/>
        </pc:sldMkLst>
        <pc:spChg chg="mod">
          <ac:chgData name="Navarre, Kimberly K (She/Her/Hers) (HLB)" userId="S::kimberly.navarre@state.mn.us::63002e91-156c-4295-b89a-e11a4698dd5c" providerId="AD" clId="Web-{128E5798-88FB-AFD5-1266-0F3C0716F5E2}" dt="2025-02-10T21:45:56.467" v="124" actId="20577"/>
          <ac:spMkLst>
            <pc:docMk/>
            <pc:sldMk cId="3168438041" sldId="465"/>
            <ac:spMk id="2" creationId="{955A5156-CC40-9D9E-26A9-BC58E91D4718}"/>
          </ac:spMkLst>
        </pc:spChg>
        <pc:spChg chg="del mod">
          <ac:chgData name="Navarre, Kimberly K (She/Her/Hers) (HLB)" userId="S::kimberly.navarre@state.mn.us::63002e91-156c-4295-b89a-e11a4698dd5c" providerId="AD" clId="Web-{128E5798-88FB-AFD5-1266-0F3C0716F5E2}" dt="2025-02-10T22:17:00.193" v="535"/>
          <ac:spMkLst>
            <pc:docMk/>
            <pc:sldMk cId="3168438041" sldId="465"/>
            <ac:spMk id="3" creationId="{6C27E29A-252A-164E-DDA2-7D6A4CC70FF4}"/>
          </ac:spMkLst>
        </pc:spChg>
        <pc:spChg chg="del mod">
          <ac:chgData name="Navarre, Kimberly K (She/Her/Hers) (HLB)" userId="S::kimberly.navarre@state.mn.us::63002e91-156c-4295-b89a-e11a4698dd5c" providerId="AD" clId="Web-{128E5798-88FB-AFD5-1266-0F3C0716F5E2}" dt="2025-02-10T22:17:18.006" v="540"/>
          <ac:spMkLst>
            <pc:docMk/>
            <pc:sldMk cId="3168438041" sldId="465"/>
            <ac:spMk id="4" creationId="{CE5C95B5-2053-851B-2A93-F03F7C5861E5}"/>
          </ac:spMkLst>
        </pc:spChg>
        <pc:spChg chg="del mod">
          <ac:chgData name="Navarre, Kimberly K (She/Her/Hers) (HLB)" userId="S::kimberly.navarre@state.mn.us::63002e91-156c-4295-b89a-e11a4698dd5c" providerId="AD" clId="Web-{128E5798-88FB-AFD5-1266-0F3C0716F5E2}" dt="2025-02-10T22:16:42.850" v="531"/>
          <ac:spMkLst>
            <pc:docMk/>
            <pc:sldMk cId="3168438041" sldId="465"/>
            <ac:spMk id="5" creationId="{D2A9E18F-6B54-6A13-8B27-0F333353F0F2}"/>
          </ac:spMkLst>
        </pc:spChg>
        <pc:spChg chg="mod">
          <ac:chgData name="Navarre, Kimberly K (She/Her/Hers) (HLB)" userId="S::kimberly.navarre@state.mn.us::63002e91-156c-4295-b89a-e11a4698dd5c" providerId="AD" clId="Web-{128E5798-88FB-AFD5-1266-0F3C0716F5E2}" dt="2025-02-10T22:19:40.551" v="550" actId="14100"/>
          <ac:spMkLst>
            <pc:docMk/>
            <pc:sldMk cId="3168438041" sldId="465"/>
            <ac:spMk id="6" creationId="{32D2506D-27EF-9E81-678D-5DB32E247A83}"/>
          </ac:spMkLst>
        </pc:spChg>
        <pc:spChg chg="add del mod">
          <ac:chgData name="Navarre, Kimberly K (She/Her/Hers) (HLB)" userId="S::kimberly.navarre@state.mn.us::63002e91-156c-4295-b89a-e11a4698dd5c" providerId="AD" clId="Web-{128E5798-88FB-AFD5-1266-0F3C0716F5E2}" dt="2025-02-10T22:17:11.771" v="538"/>
          <ac:spMkLst>
            <pc:docMk/>
            <pc:sldMk cId="3168438041" sldId="465"/>
            <ac:spMk id="9" creationId="{4D9310CF-DB2C-F3F5-3179-5F5E9B5A2405}"/>
          </ac:spMkLst>
        </pc:spChg>
        <pc:spChg chg="add mod">
          <ac:chgData name="Navarre, Kimberly K (She/Her/Hers) (HLB)" userId="S::kimberly.navarre@state.mn.us::63002e91-156c-4295-b89a-e11a4698dd5c" providerId="AD" clId="Web-{128E5798-88FB-AFD5-1266-0F3C0716F5E2}" dt="2025-02-10T22:19:49.098" v="551" actId="20577"/>
          <ac:spMkLst>
            <pc:docMk/>
            <pc:sldMk cId="3168438041" sldId="465"/>
            <ac:spMk id="14" creationId="{7641BC8E-0037-C273-73B3-3E25657B29AC}"/>
          </ac:spMkLst>
        </pc:spChg>
      </pc:sldChg>
      <pc:sldChg chg="modSp ord">
        <pc:chgData name="Navarre, Kimberly K (She/Her/Hers) (HLB)" userId="S::kimberly.navarre@state.mn.us::63002e91-156c-4295-b89a-e11a4698dd5c" providerId="AD" clId="Web-{128E5798-88FB-AFD5-1266-0F3C0716F5E2}" dt="2025-02-10T21:41:12.971" v="97" actId="1076"/>
        <pc:sldMkLst>
          <pc:docMk/>
          <pc:sldMk cId="830228753" sldId="466"/>
        </pc:sldMkLst>
        <pc:spChg chg="mod">
          <ac:chgData name="Navarre, Kimberly K (She/Her/Hers) (HLB)" userId="S::kimberly.navarre@state.mn.us::63002e91-156c-4295-b89a-e11a4698dd5c" providerId="AD" clId="Web-{128E5798-88FB-AFD5-1266-0F3C0716F5E2}" dt="2025-02-10T21:41:12.971" v="97" actId="1076"/>
          <ac:spMkLst>
            <pc:docMk/>
            <pc:sldMk cId="830228753" sldId="466"/>
            <ac:spMk id="2" creationId="{00000000-0000-0000-0000-000000000000}"/>
          </ac:spMkLst>
        </pc:spChg>
      </pc:sldChg>
      <pc:sldChg chg="del">
        <pc:chgData name="Navarre, Kimberly K (She/Her/Hers) (HLB)" userId="S::kimberly.navarre@state.mn.us::63002e91-156c-4295-b89a-e11a4698dd5c" providerId="AD" clId="Web-{128E5798-88FB-AFD5-1266-0F3C0716F5E2}" dt="2025-02-10T21:46:00.483" v="125"/>
        <pc:sldMkLst>
          <pc:docMk/>
          <pc:sldMk cId="559955982" sldId="467"/>
        </pc:sldMkLst>
      </pc:sldChg>
      <pc:sldChg chg="addSp delSp modSp">
        <pc:chgData name="Navarre, Kimberly K (She/Her/Hers) (HLB)" userId="S::kimberly.navarre@state.mn.us::63002e91-156c-4295-b89a-e11a4698dd5c" providerId="AD" clId="Web-{128E5798-88FB-AFD5-1266-0F3C0716F5E2}" dt="2025-02-10T21:36:57.896" v="25" actId="14100"/>
        <pc:sldMkLst>
          <pc:docMk/>
          <pc:sldMk cId="2184049760" sldId="468"/>
        </pc:sldMkLst>
        <pc:spChg chg="add del mod">
          <ac:chgData name="Navarre, Kimberly K (She/Her/Hers) (HLB)" userId="S::kimberly.navarre@state.mn.us::63002e91-156c-4295-b89a-e11a4698dd5c" providerId="AD" clId="Web-{128E5798-88FB-AFD5-1266-0F3C0716F5E2}" dt="2025-02-10T21:36:57.896" v="25" actId="14100"/>
          <ac:spMkLst>
            <pc:docMk/>
            <pc:sldMk cId="2184049760" sldId="468"/>
            <ac:spMk id="2" creationId="{4AED82AA-FE95-0F5D-A0A5-946C5A594442}"/>
          </ac:spMkLst>
        </pc:spChg>
        <pc:spChg chg="del">
          <ac:chgData name="Navarre, Kimberly K (She/Her/Hers) (HLB)" userId="S::kimberly.navarre@state.mn.us::63002e91-156c-4295-b89a-e11a4698dd5c" providerId="AD" clId="Web-{128E5798-88FB-AFD5-1266-0F3C0716F5E2}" dt="2025-02-10T21:33:20.711" v="0"/>
          <ac:spMkLst>
            <pc:docMk/>
            <pc:sldMk cId="2184049760" sldId="468"/>
            <ac:spMk id="3" creationId="{A1DDD219-FF26-210C-ECFB-2E0C356B288F}"/>
          </ac:spMkLst>
        </pc:spChg>
        <pc:picChg chg="add mod ord">
          <ac:chgData name="Navarre, Kimberly K (She/Her/Hers) (HLB)" userId="S::kimberly.navarre@state.mn.us::63002e91-156c-4295-b89a-e11a4698dd5c" providerId="AD" clId="Web-{128E5798-88FB-AFD5-1266-0F3C0716F5E2}" dt="2025-02-10T21:36:34.318" v="16" actId="14100"/>
          <ac:picMkLst>
            <pc:docMk/>
            <pc:sldMk cId="2184049760" sldId="468"/>
            <ac:picMk id="4" creationId="{C01E4625-CD9F-D27E-D496-DF70C620C1C5}"/>
          </ac:picMkLst>
        </pc:picChg>
      </pc:sldChg>
      <pc:sldChg chg="addSp delSp modSp add replId">
        <pc:chgData name="Navarre, Kimberly K (She/Her/Hers) (HLB)" userId="S::kimberly.navarre@state.mn.us::63002e91-156c-4295-b89a-e11a4698dd5c" providerId="AD" clId="Web-{128E5798-88FB-AFD5-1266-0F3C0716F5E2}" dt="2025-02-10T21:38:27.473" v="58" actId="20577"/>
        <pc:sldMkLst>
          <pc:docMk/>
          <pc:sldMk cId="2838919294" sldId="469"/>
        </pc:sldMkLst>
        <pc:spChg chg="mod">
          <ac:chgData name="Navarre, Kimberly K (She/Her/Hers) (HLB)" userId="S::kimberly.navarre@state.mn.us::63002e91-156c-4295-b89a-e11a4698dd5c" providerId="AD" clId="Web-{128E5798-88FB-AFD5-1266-0F3C0716F5E2}" dt="2025-02-10T21:38:27.473" v="58" actId="20577"/>
          <ac:spMkLst>
            <pc:docMk/>
            <pc:sldMk cId="2838919294" sldId="469"/>
            <ac:spMk id="2" creationId="{5B210D85-1F1A-6668-8DD1-9294F91DF121}"/>
          </ac:spMkLst>
        </pc:spChg>
        <pc:spChg chg="add del mod">
          <ac:chgData name="Navarre, Kimberly K (She/Her/Hers) (HLB)" userId="S::kimberly.navarre@state.mn.us::63002e91-156c-4295-b89a-e11a4698dd5c" providerId="AD" clId="Web-{128E5798-88FB-AFD5-1266-0F3C0716F5E2}" dt="2025-02-10T21:34:53.288" v="5"/>
          <ac:spMkLst>
            <pc:docMk/>
            <pc:sldMk cId="2838919294" sldId="469"/>
            <ac:spMk id="5" creationId="{DB7053E3-A20B-46F6-241D-7F4467481E59}"/>
          </ac:spMkLst>
        </pc:spChg>
        <pc:picChg chg="del">
          <ac:chgData name="Navarre, Kimberly K (She/Her/Hers) (HLB)" userId="S::kimberly.navarre@state.mn.us::63002e91-156c-4295-b89a-e11a4698dd5c" providerId="AD" clId="Web-{128E5798-88FB-AFD5-1266-0F3C0716F5E2}" dt="2025-02-10T21:33:34.945" v="4"/>
          <ac:picMkLst>
            <pc:docMk/>
            <pc:sldMk cId="2838919294" sldId="469"/>
            <ac:picMk id="4" creationId="{105B492E-5BC9-0B46-6831-56A41FBF6D3D}"/>
          </ac:picMkLst>
        </pc:picChg>
        <pc:picChg chg="add mod ord">
          <ac:chgData name="Navarre, Kimberly K (She/Her/Hers) (HLB)" userId="S::kimberly.navarre@state.mn.us::63002e91-156c-4295-b89a-e11a4698dd5c" providerId="AD" clId="Web-{128E5798-88FB-AFD5-1266-0F3C0716F5E2}" dt="2025-02-10T21:36:26.724" v="14" actId="14100"/>
          <ac:picMkLst>
            <pc:docMk/>
            <pc:sldMk cId="2838919294" sldId="469"/>
            <ac:picMk id="6" creationId="{EBD04E3D-8D2D-C11C-3AB5-76787CA05D8B}"/>
          </ac:picMkLst>
        </pc:picChg>
      </pc:sldChg>
      <pc:sldChg chg="addSp delSp modSp add replId">
        <pc:chgData name="Navarre, Kimberly K (She/Her/Hers) (HLB)" userId="S::kimberly.navarre@state.mn.us::63002e91-156c-4295-b89a-e11a4698dd5c" providerId="AD" clId="Web-{128E5798-88FB-AFD5-1266-0F3C0716F5E2}" dt="2025-02-10T21:38:10.801" v="38" actId="20577"/>
        <pc:sldMkLst>
          <pc:docMk/>
          <pc:sldMk cId="3322658409" sldId="470"/>
        </pc:sldMkLst>
        <pc:spChg chg="mod">
          <ac:chgData name="Navarre, Kimberly K (She/Her/Hers) (HLB)" userId="S::kimberly.navarre@state.mn.us::63002e91-156c-4295-b89a-e11a4698dd5c" providerId="AD" clId="Web-{128E5798-88FB-AFD5-1266-0F3C0716F5E2}" dt="2025-02-10T21:38:10.801" v="38" actId="20577"/>
          <ac:spMkLst>
            <pc:docMk/>
            <pc:sldMk cId="3322658409" sldId="470"/>
            <ac:spMk id="2" creationId="{DB3AC5E2-455A-5127-FA4E-85560D255DB8}"/>
          </ac:spMkLst>
        </pc:spChg>
        <pc:spChg chg="add del mod">
          <ac:chgData name="Navarre, Kimberly K (She/Her/Hers) (HLB)" userId="S::kimberly.navarre@state.mn.us::63002e91-156c-4295-b89a-e11a4698dd5c" providerId="AD" clId="Web-{128E5798-88FB-AFD5-1266-0F3C0716F5E2}" dt="2025-02-10T21:37:56.489" v="29"/>
          <ac:spMkLst>
            <pc:docMk/>
            <pc:sldMk cId="3322658409" sldId="470"/>
            <ac:spMk id="4" creationId="{B860B1A8-6F0D-F4F8-EA83-AFCC08E0F100}"/>
          </ac:spMkLst>
        </pc:spChg>
        <pc:picChg chg="add mod ord">
          <ac:chgData name="Navarre, Kimberly K (She/Her/Hers) (HLB)" userId="S::kimberly.navarre@state.mn.us::63002e91-156c-4295-b89a-e11a4698dd5c" providerId="AD" clId="Web-{128E5798-88FB-AFD5-1266-0F3C0716F5E2}" dt="2025-02-10T21:38:03.661" v="31" actId="14100"/>
          <ac:picMkLst>
            <pc:docMk/>
            <pc:sldMk cId="3322658409" sldId="470"/>
            <ac:picMk id="5" creationId="{5C6E432C-1F27-3920-4C90-59500B03F4AA}"/>
          </ac:picMkLst>
        </pc:picChg>
        <pc:picChg chg="del">
          <ac:chgData name="Navarre, Kimberly K (She/Her/Hers) (HLB)" userId="S::kimberly.navarre@state.mn.us::63002e91-156c-4295-b89a-e11a4698dd5c" providerId="AD" clId="Web-{128E5798-88FB-AFD5-1266-0F3C0716F5E2}" dt="2025-02-10T21:37:19.708" v="27"/>
          <ac:picMkLst>
            <pc:docMk/>
            <pc:sldMk cId="3322658409" sldId="470"/>
            <ac:picMk id="6" creationId="{8AB0323A-01B8-CB7B-5805-7D8CA8583D09}"/>
          </ac:picMkLst>
        </pc:picChg>
      </pc:sldChg>
      <pc:sldChg chg="addSp modSp add replId">
        <pc:chgData name="Navarre, Kimberly K (She/Her/Hers) (HLB)" userId="S::kimberly.navarre@state.mn.us::63002e91-156c-4295-b89a-e11a4698dd5c" providerId="AD" clId="Web-{128E5798-88FB-AFD5-1266-0F3C0716F5E2}" dt="2025-02-10T22:15:57.741" v="530" actId="1076"/>
        <pc:sldMkLst>
          <pc:docMk/>
          <pc:sldMk cId="1767755960" sldId="471"/>
        </pc:sldMkLst>
        <pc:spChg chg="mod">
          <ac:chgData name="Navarre, Kimberly K (She/Her/Hers) (HLB)" userId="S::kimberly.navarre@state.mn.us::63002e91-156c-4295-b89a-e11a4698dd5c" providerId="AD" clId="Web-{128E5798-88FB-AFD5-1266-0F3C0716F5E2}" dt="2025-02-10T22:15:32.179" v="525" actId="1076"/>
          <ac:spMkLst>
            <pc:docMk/>
            <pc:sldMk cId="1767755960" sldId="471"/>
            <ac:spMk id="2" creationId="{3DE0F965-C781-9A50-35A5-AA9B45DBE475}"/>
          </ac:spMkLst>
        </pc:spChg>
        <pc:spChg chg="add mod">
          <ac:chgData name="Navarre, Kimberly K (She/Her/Hers) (HLB)" userId="S::kimberly.navarre@state.mn.us::63002e91-156c-4295-b89a-e11a4698dd5c" providerId="AD" clId="Web-{128E5798-88FB-AFD5-1266-0F3C0716F5E2}" dt="2025-02-10T22:15:57.741" v="530" actId="1076"/>
          <ac:spMkLst>
            <pc:docMk/>
            <pc:sldMk cId="1767755960" sldId="471"/>
            <ac:spMk id="3" creationId="{CE1468D5-1F38-FBC4-63D5-72F9F95B9478}"/>
          </ac:spMkLst>
        </pc:spChg>
      </pc:sldChg>
      <pc:sldChg chg="modSp add ord replId">
        <pc:chgData name="Navarre, Kimberly K (She/Her/Hers) (HLB)" userId="S::kimberly.navarre@state.mn.us::63002e91-156c-4295-b89a-e11a4698dd5c" providerId="AD" clId="Web-{128E5798-88FB-AFD5-1266-0F3C0716F5E2}" dt="2025-02-10T21:43:49.391" v="107" actId="1076"/>
        <pc:sldMkLst>
          <pc:docMk/>
          <pc:sldMk cId="2204514458" sldId="472"/>
        </pc:sldMkLst>
        <pc:spChg chg="mod">
          <ac:chgData name="Navarre, Kimberly K (She/Her/Hers) (HLB)" userId="S::kimberly.navarre@state.mn.us::63002e91-156c-4295-b89a-e11a4698dd5c" providerId="AD" clId="Web-{128E5798-88FB-AFD5-1266-0F3C0716F5E2}" dt="2025-02-10T21:43:49.391" v="107" actId="1076"/>
          <ac:spMkLst>
            <pc:docMk/>
            <pc:sldMk cId="2204514458" sldId="472"/>
            <ac:spMk id="2" creationId="{F76C5300-98CE-B1BD-F3BE-3688E65E5F78}"/>
          </ac:spMkLst>
        </pc:spChg>
      </pc:sldChg>
      <pc:sldChg chg="addSp delSp modSp add replId">
        <pc:chgData name="Navarre, Kimberly K (She/Her/Hers) (HLB)" userId="S::kimberly.navarre@state.mn.us::63002e91-156c-4295-b89a-e11a4698dd5c" providerId="AD" clId="Web-{128E5798-88FB-AFD5-1266-0F3C0716F5E2}" dt="2025-02-10T22:20:22.222" v="570" actId="20577"/>
        <pc:sldMkLst>
          <pc:docMk/>
          <pc:sldMk cId="4021093150" sldId="473"/>
        </pc:sldMkLst>
        <pc:spChg chg="mod">
          <ac:chgData name="Navarre, Kimberly K (She/Her/Hers) (HLB)" userId="S::kimberly.navarre@state.mn.us::63002e91-156c-4295-b89a-e11a4698dd5c" providerId="AD" clId="Web-{128E5798-88FB-AFD5-1266-0F3C0716F5E2}" dt="2025-02-10T22:20:22.222" v="570" actId="20577"/>
          <ac:spMkLst>
            <pc:docMk/>
            <pc:sldMk cId="4021093150" sldId="473"/>
            <ac:spMk id="2" creationId="{BC4E9F6D-A868-CDD0-FF9A-F21D6DDABF03}"/>
          </ac:spMkLst>
        </pc:spChg>
        <pc:spChg chg="del">
          <ac:chgData name="Navarre, Kimberly K (She/Her/Hers) (HLB)" userId="S::kimberly.navarre@state.mn.us::63002e91-156c-4295-b89a-e11a4698dd5c" providerId="AD" clId="Web-{128E5798-88FB-AFD5-1266-0F3C0716F5E2}" dt="2025-02-10T21:47:47.341" v="128"/>
          <ac:spMkLst>
            <pc:docMk/>
            <pc:sldMk cId="4021093150" sldId="473"/>
            <ac:spMk id="3" creationId="{FEF806D1-30F9-AF99-B839-BDA9D26A0DA2}"/>
          </ac:spMkLst>
        </pc:spChg>
        <pc:spChg chg="del">
          <ac:chgData name="Navarre, Kimberly K (She/Her/Hers) (HLB)" userId="S::kimberly.navarre@state.mn.us::63002e91-156c-4295-b89a-e11a4698dd5c" providerId="AD" clId="Web-{128E5798-88FB-AFD5-1266-0F3C0716F5E2}" dt="2025-02-10T21:47:55.075" v="131"/>
          <ac:spMkLst>
            <pc:docMk/>
            <pc:sldMk cId="4021093150" sldId="473"/>
            <ac:spMk id="4" creationId="{2276AC18-4C32-75A5-929A-0EE80F6DD2C5}"/>
          </ac:spMkLst>
        </pc:spChg>
        <pc:spChg chg="del">
          <ac:chgData name="Navarre, Kimberly K (She/Her/Hers) (HLB)" userId="S::kimberly.navarre@state.mn.us::63002e91-156c-4295-b89a-e11a4698dd5c" providerId="AD" clId="Web-{128E5798-88FB-AFD5-1266-0F3C0716F5E2}" dt="2025-02-10T21:47:45.497" v="127"/>
          <ac:spMkLst>
            <pc:docMk/>
            <pc:sldMk cId="4021093150" sldId="473"/>
            <ac:spMk id="5" creationId="{9256A607-952A-E8C0-1DB5-D44971D9FC81}"/>
          </ac:spMkLst>
        </pc:spChg>
        <pc:spChg chg="del">
          <ac:chgData name="Navarre, Kimberly K (She/Her/Hers) (HLB)" userId="S::kimberly.navarre@state.mn.us::63002e91-156c-4295-b89a-e11a4698dd5c" providerId="AD" clId="Web-{128E5798-88FB-AFD5-1266-0F3C0716F5E2}" dt="2025-02-10T21:47:57.262" v="132"/>
          <ac:spMkLst>
            <pc:docMk/>
            <pc:sldMk cId="4021093150" sldId="473"/>
            <ac:spMk id="6" creationId="{281F7705-A0E6-FA2E-C5A5-70958DCB59D6}"/>
          </ac:spMkLst>
        </pc:spChg>
        <pc:spChg chg="del">
          <ac:chgData name="Navarre, Kimberly K (She/Her/Hers) (HLB)" userId="S::kimberly.navarre@state.mn.us::63002e91-156c-4295-b89a-e11a4698dd5c" providerId="AD" clId="Web-{128E5798-88FB-AFD5-1266-0F3C0716F5E2}" dt="2025-02-10T21:48:15.465" v="136"/>
          <ac:spMkLst>
            <pc:docMk/>
            <pc:sldMk cId="4021093150" sldId="473"/>
            <ac:spMk id="8" creationId="{B25950D1-455C-E0C1-CDCC-A5A05901492C}"/>
          </ac:spMkLst>
        </pc:spChg>
        <pc:spChg chg="add del mod">
          <ac:chgData name="Navarre, Kimberly K (She/Her/Hers) (HLB)" userId="S::kimberly.navarre@state.mn.us::63002e91-156c-4295-b89a-e11a4698dd5c" providerId="AD" clId="Web-{128E5798-88FB-AFD5-1266-0F3C0716F5E2}" dt="2025-02-10T21:47:52.106" v="130"/>
          <ac:spMkLst>
            <pc:docMk/>
            <pc:sldMk cId="4021093150" sldId="473"/>
            <ac:spMk id="9" creationId="{B99E3652-7087-61B0-549D-4167C0D239D1}"/>
          </ac:spMkLst>
        </pc:spChg>
        <pc:spChg chg="del">
          <ac:chgData name="Navarre, Kimberly K (She/Her/Hers) (HLB)" userId="S::kimberly.navarre@state.mn.us::63002e91-156c-4295-b89a-e11a4698dd5c" providerId="AD" clId="Web-{128E5798-88FB-AFD5-1266-0F3C0716F5E2}" dt="2025-02-10T21:48:15.465" v="136"/>
          <ac:spMkLst>
            <pc:docMk/>
            <pc:sldMk cId="4021093150" sldId="473"/>
            <ac:spMk id="15" creationId="{4F094158-6490-ABFB-5132-082ACDE12750}"/>
          </ac:spMkLst>
        </pc:spChg>
        <pc:spChg chg="add">
          <ac:chgData name="Navarre, Kimberly K (She/Her/Hers) (HLB)" userId="S::kimberly.navarre@state.mn.us::63002e91-156c-4295-b89a-e11a4698dd5c" providerId="AD" clId="Web-{128E5798-88FB-AFD5-1266-0F3C0716F5E2}" dt="2025-02-10T21:48:15.465" v="136"/>
          <ac:spMkLst>
            <pc:docMk/>
            <pc:sldMk cId="4021093150" sldId="473"/>
            <ac:spMk id="22" creationId="{47942995-B07F-4636-9A06-C6A104B260A8}"/>
          </ac:spMkLst>
        </pc:spChg>
        <pc:spChg chg="add">
          <ac:chgData name="Navarre, Kimberly K (She/Her/Hers) (HLB)" userId="S::kimberly.navarre@state.mn.us::63002e91-156c-4295-b89a-e11a4698dd5c" providerId="AD" clId="Web-{128E5798-88FB-AFD5-1266-0F3C0716F5E2}" dt="2025-02-10T21:48:15.465" v="136"/>
          <ac:spMkLst>
            <pc:docMk/>
            <pc:sldMk cId="4021093150" sldId="473"/>
            <ac:spMk id="29" creationId="{B81933D1-5615-42C7-9C0B-4EB7105CCE2D}"/>
          </ac:spMkLst>
        </pc:spChg>
        <pc:spChg chg="add">
          <ac:chgData name="Navarre, Kimberly K (She/Her/Hers) (HLB)" userId="S::kimberly.navarre@state.mn.us::63002e91-156c-4295-b89a-e11a4698dd5c" providerId="AD" clId="Web-{128E5798-88FB-AFD5-1266-0F3C0716F5E2}" dt="2025-02-10T21:48:15.465" v="136"/>
          <ac:spMkLst>
            <pc:docMk/>
            <pc:sldMk cId="4021093150" sldId="473"/>
            <ac:spMk id="31" creationId="{19C9EAEA-39D0-4B0E-A0EB-51E7B26740B1}"/>
          </ac:spMkLst>
        </pc:spChg>
        <pc:grpChg chg="del">
          <ac:chgData name="Navarre, Kimberly K (She/Her/Hers) (HLB)" userId="S::kimberly.navarre@state.mn.us::63002e91-156c-4295-b89a-e11a4698dd5c" providerId="AD" clId="Web-{128E5798-88FB-AFD5-1266-0F3C0716F5E2}" dt="2025-02-10T21:48:15.465" v="136"/>
          <ac:grpSpMkLst>
            <pc:docMk/>
            <pc:sldMk cId="4021093150" sldId="473"/>
            <ac:grpSpMk id="10" creationId="{FA6929D8-F80B-D805-BF9D-D2FB9D24C5CA}"/>
          </ac:grpSpMkLst>
        </pc:grpChg>
        <pc:grpChg chg="add">
          <ac:chgData name="Navarre, Kimberly K (She/Her/Hers) (HLB)" userId="S::kimberly.navarre@state.mn.us::63002e91-156c-4295-b89a-e11a4698dd5c" providerId="AD" clId="Web-{128E5798-88FB-AFD5-1266-0F3C0716F5E2}" dt="2025-02-10T21:48:15.465" v="136"/>
          <ac:grpSpMkLst>
            <pc:docMk/>
            <pc:sldMk cId="4021093150" sldId="473"/>
            <ac:grpSpMk id="24" creationId="{032D8612-31EB-44CF-A1D0-14FD4C705424}"/>
          </ac:grpSpMkLst>
        </pc:grpChg>
        <pc:picChg chg="add mod">
          <ac:chgData name="Navarre, Kimberly K (She/Her/Hers) (HLB)" userId="S::kimberly.navarre@state.mn.us::63002e91-156c-4295-b89a-e11a4698dd5c" providerId="AD" clId="Web-{128E5798-88FB-AFD5-1266-0F3C0716F5E2}" dt="2025-02-10T21:48:15.465" v="136"/>
          <ac:picMkLst>
            <pc:docMk/>
            <pc:sldMk cId="4021093150" sldId="473"/>
            <ac:picMk id="14" creationId="{01C269EE-C342-0DB3-BBCF-77F4CFB1D3E6}"/>
          </ac:picMkLst>
        </pc:picChg>
        <pc:cxnChg chg="del">
          <ac:chgData name="Navarre, Kimberly K (She/Her/Hers) (HLB)" userId="S::kimberly.navarre@state.mn.us::63002e91-156c-4295-b89a-e11a4698dd5c" providerId="AD" clId="Web-{128E5798-88FB-AFD5-1266-0F3C0716F5E2}" dt="2025-02-10T21:48:15.465" v="136"/>
          <ac:cxnSpMkLst>
            <pc:docMk/>
            <pc:sldMk cId="4021093150" sldId="473"/>
            <ac:cxnSpMk id="17" creationId="{28D8DA1B-CB17-7CD8-518F-2CFAB938895D}"/>
          </ac:cxnSpMkLst>
        </pc:cxnChg>
      </pc:sldChg>
      <pc:sldChg chg="delSp modSp add del replId">
        <pc:chgData name="Navarre, Kimberly K (She/Her/Hers) (HLB)" userId="S::kimberly.navarre@state.mn.us::63002e91-156c-4295-b89a-e11a4698dd5c" providerId="AD" clId="Web-{128E5798-88FB-AFD5-1266-0F3C0716F5E2}" dt="2025-02-10T21:50:53.604" v="149"/>
        <pc:sldMkLst>
          <pc:docMk/>
          <pc:sldMk cId="2801433509" sldId="474"/>
        </pc:sldMkLst>
        <pc:spChg chg="mod">
          <ac:chgData name="Navarre, Kimberly K (She/Her/Hers) (HLB)" userId="S::kimberly.navarre@state.mn.us::63002e91-156c-4295-b89a-e11a4698dd5c" providerId="AD" clId="Web-{128E5798-88FB-AFD5-1266-0F3C0716F5E2}" dt="2025-02-10T21:50:27.979" v="146" actId="14100"/>
          <ac:spMkLst>
            <pc:docMk/>
            <pc:sldMk cId="2801433509" sldId="474"/>
            <ac:spMk id="2" creationId="{C354D862-AC04-38AC-9599-9722F5EACF8B}"/>
          </ac:spMkLst>
        </pc:spChg>
        <pc:picChg chg="del">
          <ac:chgData name="Navarre, Kimberly K (She/Her/Hers) (HLB)" userId="S::kimberly.navarre@state.mn.us::63002e91-156c-4295-b89a-e11a4698dd5c" providerId="AD" clId="Web-{128E5798-88FB-AFD5-1266-0F3C0716F5E2}" dt="2025-02-10T21:49:58.464" v="141"/>
          <ac:picMkLst>
            <pc:docMk/>
            <pc:sldMk cId="2801433509" sldId="474"/>
            <ac:picMk id="14" creationId="{CDFEDE2C-6E98-7BD9-D4AA-BEAD139D04F5}"/>
          </ac:picMkLst>
        </pc:picChg>
      </pc:sldChg>
      <pc:sldChg chg="addSp delSp modSp add ord replId">
        <pc:chgData name="Navarre, Kimberly K (She/Her/Hers) (HLB)" userId="S::kimberly.navarre@state.mn.us::63002e91-156c-4295-b89a-e11a4698dd5c" providerId="AD" clId="Web-{128E5798-88FB-AFD5-1266-0F3C0716F5E2}" dt="2025-02-10T22:20:31.128" v="571" actId="20577"/>
        <pc:sldMkLst>
          <pc:docMk/>
          <pc:sldMk cId="1099354912" sldId="475"/>
        </pc:sldMkLst>
        <pc:spChg chg="mod">
          <ac:chgData name="Navarre, Kimberly K (She/Her/Hers) (HLB)" userId="S::kimberly.navarre@state.mn.us::63002e91-156c-4295-b89a-e11a4698dd5c" providerId="AD" clId="Web-{128E5798-88FB-AFD5-1266-0F3C0716F5E2}" dt="2025-02-10T22:20:31.128" v="571" actId="20577"/>
          <ac:spMkLst>
            <pc:docMk/>
            <pc:sldMk cId="1099354912" sldId="475"/>
            <ac:spMk id="2" creationId="{423E5B68-79B4-BDA0-F124-9A502F82FD46}"/>
          </ac:spMkLst>
        </pc:spChg>
        <pc:spChg chg="del mod">
          <ac:chgData name="Navarre, Kimberly K (She/Her/Hers) (HLB)" userId="S::kimberly.navarre@state.mn.us::63002e91-156c-4295-b89a-e11a4698dd5c" providerId="AD" clId="Web-{128E5798-88FB-AFD5-1266-0F3C0716F5E2}" dt="2025-02-10T21:51:17.307" v="154"/>
          <ac:spMkLst>
            <pc:docMk/>
            <pc:sldMk cId="1099354912" sldId="475"/>
            <ac:spMk id="3" creationId="{84639029-EABB-0618-C3E1-98540E816166}"/>
          </ac:spMkLst>
        </pc:spChg>
        <pc:spChg chg="del">
          <ac:chgData name="Navarre, Kimberly K (She/Her/Hers) (HLB)" userId="S::kimberly.navarre@state.mn.us::63002e91-156c-4295-b89a-e11a4698dd5c" providerId="AD" clId="Web-{128E5798-88FB-AFD5-1266-0F3C0716F5E2}" dt="2025-02-10T21:51:21.760" v="156"/>
          <ac:spMkLst>
            <pc:docMk/>
            <pc:sldMk cId="1099354912" sldId="475"/>
            <ac:spMk id="4" creationId="{EEC136EE-4FE3-56C2-6D0B-0B43800F5B82}"/>
          </ac:spMkLst>
        </pc:spChg>
        <pc:spChg chg="del">
          <ac:chgData name="Navarre, Kimberly K (She/Her/Hers) (HLB)" userId="S::kimberly.navarre@state.mn.us::63002e91-156c-4295-b89a-e11a4698dd5c" providerId="AD" clId="Web-{128E5798-88FB-AFD5-1266-0F3C0716F5E2}" dt="2025-02-10T21:51:01.948" v="150"/>
          <ac:spMkLst>
            <pc:docMk/>
            <pc:sldMk cId="1099354912" sldId="475"/>
            <ac:spMk id="5" creationId="{1176E218-47A2-5838-5F85-B5A5E4AE2B9A}"/>
          </ac:spMkLst>
        </pc:spChg>
        <pc:spChg chg="del">
          <ac:chgData name="Navarre, Kimberly K (She/Her/Hers) (HLB)" userId="S::kimberly.navarre@state.mn.us::63002e91-156c-4295-b89a-e11a4698dd5c" providerId="AD" clId="Web-{128E5798-88FB-AFD5-1266-0F3C0716F5E2}" dt="2025-02-10T21:51:23.822" v="157"/>
          <ac:spMkLst>
            <pc:docMk/>
            <pc:sldMk cId="1099354912" sldId="475"/>
            <ac:spMk id="6" creationId="{C7EE7232-3B03-3284-9C7E-A80991225454}"/>
          </ac:spMkLst>
        </pc:spChg>
        <pc:spChg chg="add del mod">
          <ac:chgData name="Navarre, Kimberly K (She/Her/Hers) (HLB)" userId="S::kimberly.navarre@state.mn.us::63002e91-156c-4295-b89a-e11a4698dd5c" providerId="AD" clId="Web-{128E5798-88FB-AFD5-1266-0F3C0716F5E2}" dt="2025-02-10T21:51:19.979" v="155"/>
          <ac:spMkLst>
            <pc:docMk/>
            <pc:sldMk cId="1099354912" sldId="475"/>
            <ac:spMk id="20" creationId="{0EA3823E-6A54-3694-D5F4-A82996DB5B04}"/>
          </ac:spMkLst>
        </pc:spChg>
        <pc:graphicFrameChg chg="add mod">
          <ac:chgData name="Navarre, Kimberly K (She/Her/Hers) (HLB)" userId="S::kimberly.navarre@state.mn.us::63002e91-156c-4295-b89a-e11a4698dd5c" providerId="AD" clId="Web-{128E5798-88FB-AFD5-1266-0F3C0716F5E2}" dt="2025-02-10T21:51:28.150" v="158" actId="1076"/>
          <ac:graphicFrameMkLst>
            <pc:docMk/>
            <pc:sldMk cId="1099354912" sldId="475"/>
            <ac:graphicFrameMk id="7" creationId="{74AD8700-4BA9-19CB-D67C-A57E82887861}"/>
          </ac:graphicFrameMkLst>
        </pc:graphicFrameChg>
      </pc:sldChg>
      <pc:sldChg chg="addSp delSp modSp add ord replId">
        <pc:chgData name="Navarre, Kimberly K (She/Her/Hers) (HLB)" userId="S::kimberly.navarre@state.mn.us::63002e91-156c-4295-b89a-e11a4698dd5c" providerId="AD" clId="Web-{128E5798-88FB-AFD5-1266-0F3C0716F5E2}" dt="2025-02-10T22:20:35.847" v="572" actId="20577"/>
        <pc:sldMkLst>
          <pc:docMk/>
          <pc:sldMk cId="2734309062" sldId="476"/>
        </pc:sldMkLst>
        <pc:spChg chg="mod">
          <ac:chgData name="Navarre, Kimberly K (She/Her/Hers) (HLB)" userId="S::kimberly.navarre@state.mn.us::63002e91-156c-4295-b89a-e11a4698dd5c" providerId="AD" clId="Web-{128E5798-88FB-AFD5-1266-0F3C0716F5E2}" dt="2025-02-10T22:20:35.847" v="572" actId="20577"/>
          <ac:spMkLst>
            <pc:docMk/>
            <pc:sldMk cId="2734309062" sldId="476"/>
            <ac:spMk id="2" creationId="{AF72CA9A-7532-9488-6B62-6F4684C82437}"/>
          </ac:spMkLst>
        </pc:spChg>
        <pc:spChg chg="del">
          <ac:chgData name="Navarre, Kimberly K (She/Her/Hers) (HLB)" userId="S::kimberly.navarre@state.mn.us::63002e91-156c-4295-b89a-e11a4698dd5c" providerId="AD" clId="Web-{128E5798-88FB-AFD5-1266-0F3C0716F5E2}" dt="2025-02-10T21:56:20.975" v="230"/>
          <ac:spMkLst>
            <pc:docMk/>
            <pc:sldMk cId="2734309062" sldId="476"/>
            <ac:spMk id="3" creationId="{7E423BE8-7242-1E8E-0FC9-FC8994528EC7}"/>
          </ac:spMkLst>
        </pc:spChg>
        <pc:spChg chg="del mod">
          <ac:chgData name="Navarre, Kimberly K (She/Her/Hers) (HLB)" userId="S::kimberly.navarre@state.mn.us::63002e91-156c-4295-b89a-e11a4698dd5c" providerId="AD" clId="Web-{128E5798-88FB-AFD5-1266-0F3C0716F5E2}" dt="2025-02-10T21:56:31.475" v="232"/>
          <ac:spMkLst>
            <pc:docMk/>
            <pc:sldMk cId="2734309062" sldId="476"/>
            <ac:spMk id="4" creationId="{437A9C51-9EBA-5D6B-5E58-5BC0986DB4F5}"/>
          </ac:spMkLst>
        </pc:spChg>
        <pc:spChg chg="del mod">
          <ac:chgData name="Navarre, Kimberly K (She/Her/Hers) (HLB)" userId="S::kimberly.navarre@state.mn.us::63002e91-156c-4295-b89a-e11a4698dd5c" providerId="AD" clId="Web-{128E5798-88FB-AFD5-1266-0F3C0716F5E2}" dt="2025-02-10T21:56:14.600" v="228"/>
          <ac:spMkLst>
            <pc:docMk/>
            <pc:sldMk cId="2734309062" sldId="476"/>
            <ac:spMk id="5" creationId="{BF43A856-B059-5F02-9FA2-0FD74246EAAF}"/>
          </ac:spMkLst>
        </pc:spChg>
        <pc:spChg chg="del">
          <ac:chgData name="Navarre, Kimberly K (She/Her/Hers) (HLB)" userId="S::kimberly.navarre@state.mn.us::63002e91-156c-4295-b89a-e11a4698dd5c" providerId="AD" clId="Web-{128E5798-88FB-AFD5-1266-0F3C0716F5E2}" dt="2025-02-10T21:56:16.819" v="229"/>
          <ac:spMkLst>
            <pc:docMk/>
            <pc:sldMk cId="2734309062" sldId="476"/>
            <ac:spMk id="6" creationId="{A3A9CA2A-E8DA-82BA-5B73-205D88F3F44A}"/>
          </ac:spMkLst>
        </pc:spChg>
        <pc:spChg chg="add del mod">
          <ac:chgData name="Navarre, Kimberly K (She/Her/Hers) (HLB)" userId="S::kimberly.navarre@state.mn.us::63002e91-156c-4295-b89a-e11a4698dd5c" providerId="AD" clId="Web-{128E5798-88FB-AFD5-1266-0F3C0716F5E2}" dt="2025-02-10T21:56:40.365" v="235"/>
          <ac:spMkLst>
            <pc:docMk/>
            <pc:sldMk cId="2734309062" sldId="476"/>
            <ac:spMk id="14" creationId="{46F2E38B-E198-28D0-A988-04721BEF5C9C}"/>
          </ac:spMkLst>
        </pc:spChg>
        <pc:picChg chg="add del mod">
          <ac:chgData name="Navarre, Kimberly K (She/Her/Hers) (HLB)" userId="S::kimberly.navarre@state.mn.us::63002e91-156c-4295-b89a-e11a4698dd5c" providerId="AD" clId="Web-{128E5798-88FB-AFD5-1266-0F3C0716F5E2}" dt="2025-02-10T22:06:23.233" v="324"/>
          <ac:picMkLst>
            <pc:docMk/>
            <pc:sldMk cId="2734309062" sldId="476"/>
            <ac:picMk id="7" creationId="{790CB0B7-A43C-6843-0215-78398AB1E54D}"/>
          </ac:picMkLst>
        </pc:picChg>
        <pc:picChg chg="add del mod">
          <ac:chgData name="Navarre, Kimberly K (She/Her/Hers) (HLB)" userId="S::kimberly.navarre@state.mn.us::63002e91-156c-4295-b89a-e11a4698dd5c" providerId="AD" clId="Web-{128E5798-88FB-AFD5-1266-0F3C0716F5E2}" dt="2025-02-10T22:06:25.139" v="325"/>
          <ac:picMkLst>
            <pc:docMk/>
            <pc:sldMk cId="2734309062" sldId="476"/>
            <ac:picMk id="16" creationId="{24A3245C-A114-BDDD-D073-597EC9F48D24}"/>
          </ac:picMkLst>
        </pc:picChg>
        <pc:picChg chg="add del mod">
          <ac:chgData name="Navarre, Kimberly K (She/Her/Hers) (HLB)" userId="S::kimberly.navarre@state.mn.us::63002e91-156c-4295-b89a-e11a4698dd5c" providerId="AD" clId="Web-{128E5798-88FB-AFD5-1266-0F3C0716F5E2}" dt="2025-02-10T22:05:55.905" v="312"/>
          <ac:picMkLst>
            <pc:docMk/>
            <pc:sldMk cId="2734309062" sldId="476"/>
            <ac:picMk id="18" creationId="{D6392E92-14FE-E187-D7D3-DA10639B0887}"/>
          </ac:picMkLst>
        </pc:picChg>
        <pc:picChg chg="add mod">
          <ac:chgData name="Navarre, Kimberly K (She/Her/Hers) (HLB)" userId="S::kimberly.navarre@state.mn.us::63002e91-156c-4295-b89a-e11a4698dd5c" providerId="AD" clId="Web-{128E5798-88FB-AFD5-1266-0F3C0716F5E2}" dt="2025-02-10T22:07:45.966" v="381" actId="1076"/>
          <ac:picMkLst>
            <pc:docMk/>
            <pc:sldMk cId="2734309062" sldId="476"/>
            <ac:picMk id="19" creationId="{3899E304-ACB8-269E-1C2B-4DE6D62F0E21}"/>
          </ac:picMkLst>
        </pc:picChg>
      </pc:sldChg>
      <pc:sldChg chg="addSp delSp modSp add replId">
        <pc:chgData name="Navarre, Kimberly K (She/Her/Hers) (HLB)" userId="S::kimberly.navarre@state.mn.us::63002e91-156c-4295-b89a-e11a4698dd5c" providerId="AD" clId="Web-{128E5798-88FB-AFD5-1266-0F3C0716F5E2}" dt="2025-02-10T22:10:41.136" v="455" actId="1076"/>
        <pc:sldMkLst>
          <pc:docMk/>
          <pc:sldMk cId="2444529787" sldId="477"/>
        </pc:sldMkLst>
        <pc:spChg chg="mod">
          <ac:chgData name="Navarre, Kimberly K (She/Her/Hers) (HLB)" userId="S::kimberly.navarre@state.mn.us::63002e91-156c-4295-b89a-e11a4698dd5c" providerId="AD" clId="Web-{128E5798-88FB-AFD5-1266-0F3C0716F5E2}" dt="2025-02-10T22:09:30.762" v="446" actId="20577"/>
          <ac:spMkLst>
            <pc:docMk/>
            <pc:sldMk cId="2444529787" sldId="477"/>
            <ac:spMk id="2" creationId="{88947744-1CC3-2022-EF2E-218D4B33D32C}"/>
          </ac:spMkLst>
        </pc:spChg>
        <pc:picChg chg="add mod">
          <ac:chgData name="Navarre, Kimberly K (She/Her/Hers) (HLB)" userId="S::kimberly.navarre@state.mn.us::63002e91-156c-4295-b89a-e11a4698dd5c" providerId="AD" clId="Web-{128E5798-88FB-AFD5-1266-0F3C0716F5E2}" dt="2025-02-10T22:10:31.667" v="452" actId="1076"/>
          <ac:picMkLst>
            <pc:docMk/>
            <pc:sldMk cId="2444529787" sldId="477"/>
            <ac:picMk id="3" creationId="{1689FC56-6849-ECEF-2593-0156770F9F3A}"/>
          </ac:picMkLst>
        </pc:picChg>
        <pc:picChg chg="add del mod">
          <ac:chgData name="Navarre, Kimberly K (She/Her/Hers) (HLB)" userId="S::kimberly.navarre@state.mn.us::63002e91-156c-4295-b89a-e11a4698dd5c" providerId="AD" clId="Web-{128E5798-88FB-AFD5-1266-0F3C0716F5E2}" dt="2025-02-10T22:09:37.793" v="449"/>
          <ac:picMkLst>
            <pc:docMk/>
            <pc:sldMk cId="2444529787" sldId="477"/>
            <ac:picMk id="4" creationId="{C26712C2-D65A-A23C-4947-96669B0C9D99}"/>
          </ac:picMkLst>
        </pc:picChg>
        <pc:picChg chg="add mod">
          <ac:chgData name="Navarre, Kimberly K (She/Her/Hers) (HLB)" userId="S::kimberly.navarre@state.mn.us::63002e91-156c-4295-b89a-e11a4698dd5c" providerId="AD" clId="Web-{128E5798-88FB-AFD5-1266-0F3C0716F5E2}" dt="2025-02-10T22:10:41.136" v="455" actId="1076"/>
          <ac:picMkLst>
            <pc:docMk/>
            <pc:sldMk cId="2444529787" sldId="477"/>
            <ac:picMk id="5" creationId="{7538FF30-7A9F-5075-9DB6-F201BBFB4B85}"/>
          </ac:picMkLst>
        </pc:picChg>
        <pc:picChg chg="del">
          <ac:chgData name="Navarre, Kimberly K (She/Her/Hers) (HLB)" userId="S::kimberly.navarre@state.mn.us::63002e91-156c-4295-b89a-e11a4698dd5c" providerId="AD" clId="Web-{128E5798-88FB-AFD5-1266-0F3C0716F5E2}" dt="2025-02-10T21:58:29.833" v="248"/>
          <ac:picMkLst>
            <pc:docMk/>
            <pc:sldMk cId="2444529787" sldId="477"/>
            <ac:picMk id="7" creationId="{AC0D4FA9-3D1F-EA74-A437-542705D1587D}"/>
          </ac:picMkLst>
        </pc:picChg>
        <pc:picChg chg="del">
          <ac:chgData name="Navarre, Kimberly K (She/Her/Hers) (HLB)" userId="S::kimberly.navarre@state.mn.us::63002e91-156c-4295-b89a-e11a4698dd5c" providerId="AD" clId="Web-{128E5798-88FB-AFD5-1266-0F3C0716F5E2}" dt="2025-02-10T21:58:31.067" v="249"/>
          <ac:picMkLst>
            <pc:docMk/>
            <pc:sldMk cId="2444529787" sldId="477"/>
            <ac:picMk id="16" creationId="{6C8F0B2C-6251-ED0A-36D5-DAC65D2A481E}"/>
          </ac:picMkLst>
        </pc:picChg>
      </pc:sldChg>
      <pc:sldChg chg="add del replId">
        <pc:chgData name="Navarre, Kimberly K (She/Her/Hers) (HLB)" userId="S::kimberly.navarre@state.mn.us::63002e91-156c-4295-b89a-e11a4698dd5c" providerId="AD" clId="Web-{128E5798-88FB-AFD5-1266-0F3C0716F5E2}" dt="2025-02-10T22:05:55.264" v="311"/>
        <pc:sldMkLst>
          <pc:docMk/>
          <pc:sldMk cId="588227554" sldId="478"/>
        </pc:sldMkLst>
      </pc:sldChg>
      <pc:sldChg chg="modSp add replId">
        <pc:chgData name="Navarre, Kimberly K (She/Her/Hers) (HLB)" userId="S::kimberly.navarre@state.mn.us::63002e91-156c-4295-b89a-e11a4698dd5c" providerId="AD" clId="Web-{128E5798-88FB-AFD5-1266-0F3C0716F5E2}" dt="2025-02-10T22:08:17.247" v="386" actId="20577"/>
        <pc:sldMkLst>
          <pc:docMk/>
          <pc:sldMk cId="3098493728" sldId="478"/>
        </pc:sldMkLst>
        <pc:spChg chg="mod">
          <ac:chgData name="Navarre, Kimberly K (She/Her/Hers) (HLB)" userId="S::kimberly.navarre@state.mn.us::63002e91-156c-4295-b89a-e11a4698dd5c" providerId="AD" clId="Web-{128E5798-88FB-AFD5-1266-0F3C0716F5E2}" dt="2025-02-10T22:08:17.247" v="386" actId="20577"/>
          <ac:spMkLst>
            <pc:docMk/>
            <pc:sldMk cId="3098493728" sldId="478"/>
            <ac:spMk id="2" creationId="{235719C0-1F61-C965-62D2-1A4CD7F78864}"/>
          </ac:spMkLst>
        </pc:spChg>
      </pc:sldChg>
      <pc:sldChg chg="modSp add replId">
        <pc:chgData name="Navarre, Kimberly K (She/Her/Hers) (HLB)" userId="S::kimberly.navarre@state.mn.us::63002e91-156c-4295-b89a-e11a4698dd5c" providerId="AD" clId="Web-{128E5798-88FB-AFD5-1266-0F3C0716F5E2}" dt="2025-02-10T22:20:02.129" v="553" actId="1076"/>
        <pc:sldMkLst>
          <pc:docMk/>
          <pc:sldMk cId="2033311003" sldId="479"/>
        </pc:sldMkLst>
        <pc:spChg chg="mod">
          <ac:chgData name="Navarre, Kimberly K (She/Her/Hers) (HLB)" userId="S::kimberly.navarre@state.mn.us::63002e91-156c-4295-b89a-e11a4698dd5c" providerId="AD" clId="Web-{128E5798-88FB-AFD5-1266-0F3C0716F5E2}" dt="2025-02-10T22:19:57.472" v="552" actId="1076"/>
          <ac:spMkLst>
            <pc:docMk/>
            <pc:sldMk cId="2033311003" sldId="479"/>
            <ac:spMk id="3" creationId="{9C2797EB-159C-2108-927F-8ADA4110C5F3}"/>
          </ac:spMkLst>
        </pc:spChg>
        <pc:spChg chg="mod">
          <ac:chgData name="Navarre, Kimberly K (She/Her/Hers) (HLB)" userId="S::kimberly.navarre@state.mn.us::63002e91-156c-4295-b89a-e11a4698dd5c" providerId="AD" clId="Web-{128E5798-88FB-AFD5-1266-0F3C0716F5E2}" dt="2025-02-10T22:20:02.129" v="553" actId="1076"/>
          <ac:spMkLst>
            <pc:docMk/>
            <pc:sldMk cId="2033311003" sldId="479"/>
            <ac:spMk id="4" creationId="{AB75AAAC-2B3F-BF6F-D28D-F56B7E247CAA}"/>
          </ac:spMkLst>
        </pc:spChg>
      </pc:sldChg>
      <pc:sldChg chg="addSp delSp modSp add ord replId">
        <pc:chgData name="Navarre, Kimberly K (She/Her/Hers) (HLB)" userId="S::kimberly.navarre@state.mn.us::63002e91-156c-4295-b89a-e11a4698dd5c" providerId="AD" clId="Web-{128E5798-88FB-AFD5-1266-0F3C0716F5E2}" dt="2025-02-10T22:47:49.214" v="712" actId="14100"/>
        <pc:sldMkLst>
          <pc:docMk/>
          <pc:sldMk cId="2997985668" sldId="480"/>
        </pc:sldMkLst>
        <pc:spChg chg="mod">
          <ac:chgData name="Navarre, Kimberly K (She/Her/Hers) (HLB)" userId="S::kimberly.navarre@state.mn.us::63002e91-156c-4295-b89a-e11a4698dd5c" providerId="AD" clId="Web-{128E5798-88FB-AFD5-1266-0F3C0716F5E2}" dt="2025-02-10T22:21:08.768" v="590" actId="20577"/>
          <ac:spMkLst>
            <pc:docMk/>
            <pc:sldMk cId="2997985668" sldId="480"/>
            <ac:spMk id="2" creationId="{11AD0478-8181-D539-FDAD-866DE1928756}"/>
          </ac:spMkLst>
        </pc:spChg>
        <pc:graphicFrameChg chg="del">
          <ac:chgData name="Navarre, Kimberly K (She/Her/Hers) (HLB)" userId="S::kimberly.navarre@state.mn.us::63002e91-156c-4295-b89a-e11a4698dd5c" providerId="AD" clId="Web-{128E5798-88FB-AFD5-1266-0F3C0716F5E2}" dt="2025-02-10T22:45:33.184" v="591"/>
          <ac:graphicFrameMkLst>
            <pc:docMk/>
            <pc:sldMk cId="2997985668" sldId="480"/>
            <ac:graphicFrameMk id="7" creationId="{41E33264-1FA8-D101-8876-253D7ECE6DE9}"/>
          </ac:graphicFrameMkLst>
        </pc:graphicFrameChg>
        <pc:graphicFrameChg chg="add mod modGraphic">
          <ac:chgData name="Navarre, Kimberly K (She/Her/Hers) (HLB)" userId="S::kimberly.navarre@state.mn.us::63002e91-156c-4295-b89a-e11a4698dd5c" providerId="AD" clId="Web-{128E5798-88FB-AFD5-1266-0F3C0716F5E2}" dt="2025-02-10T22:47:49.214" v="712" actId="14100"/>
          <ac:graphicFrameMkLst>
            <pc:docMk/>
            <pc:sldMk cId="2997985668" sldId="480"/>
            <ac:graphicFrameMk id="9" creationId="{EE05311C-D669-94C4-4E3D-3A36D776A64B}"/>
          </ac:graphicFrameMkLst>
        </pc:graphicFrameChg>
      </pc:sldChg>
      <pc:sldChg chg="modSp add replId">
        <pc:chgData name="Navarre, Kimberly K (She/Her/Hers) (HLB)" userId="S::kimberly.navarre@state.mn.us::63002e91-156c-4295-b89a-e11a4698dd5c" providerId="AD" clId="Web-{128E5798-88FB-AFD5-1266-0F3C0716F5E2}" dt="2025-02-10T22:48:41.605" v="735" actId="20577"/>
        <pc:sldMkLst>
          <pc:docMk/>
          <pc:sldMk cId="1413979965" sldId="481"/>
        </pc:sldMkLst>
        <pc:graphicFrameChg chg="modGraphic">
          <ac:chgData name="Navarre, Kimberly K (She/Her/Hers) (HLB)" userId="S::kimberly.navarre@state.mn.us::63002e91-156c-4295-b89a-e11a4698dd5c" providerId="AD" clId="Web-{128E5798-88FB-AFD5-1266-0F3C0716F5E2}" dt="2025-02-10T22:48:41.605" v="735" actId="20577"/>
          <ac:graphicFrameMkLst>
            <pc:docMk/>
            <pc:sldMk cId="1413979965" sldId="481"/>
            <ac:graphicFrameMk id="9" creationId="{B5EBC48F-AF48-B263-62F1-30BF9D3F5C19}"/>
          </ac:graphicFrameMkLst>
        </pc:graphicFrameChg>
      </pc:sldChg>
      <pc:sldChg chg="delSp add ord replId">
        <pc:chgData name="Navarre, Kimberly K (She/Her/Hers) (HLB)" userId="S::kimberly.navarre@state.mn.us::63002e91-156c-4295-b89a-e11a4698dd5c" providerId="AD" clId="Web-{128E5798-88FB-AFD5-1266-0F3C0716F5E2}" dt="2025-02-10T22:49:03.308" v="742"/>
        <pc:sldMkLst>
          <pc:docMk/>
          <pc:sldMk cId="1096786300" sldId="482"/>
        </pc:sldMkLst>
        <pc:picChg chg="del">
          <ac:chgData name="Navarre, Kimberly K (She/Her/Hers) (HLB)" userId="S::kimberly.navarre@state.mn.us::63002e91-156c-4295-b89a-e11a4698dd5c" providerId="AD" clId="Web-{128E5798-88FB-AFD5-1266-0F3C0716F5E2}" dt="2025-02-10T22:49:03.308" v="742"/>
          <ac:picMkLst>
            <pc:docMk/>
            <pc:sldMk cId="1096786300" sldId="482"/>
            <ac:picMk id="3" creationId="{74189653-A1BC-8AFB-B7C0-50F2CEEC01FD}"/>
          </ac:picMkLst>
        </pc:picChg>
        <pc:picChg chg="del">
          <ac:chgData name="Navarre, Kimberly K (She/Her/Hers) (HLB)" userId="S::kimberly.navarre@state.mn.us::63002e91-156c-4295-b89a-e11a4698dd5c" providerId="AD" clId="Web-{128E5798-88FB-AFD5-1266-0F3C0716F5E2}" dt="2025-02-10T22:49:02.620" v="741"/>
          <ac:picMkLst>
            <pc:docMk/>
            <pc:sldMk cId="1096786300" sldId="482"/>
            <ac:picMk id="5" creationId="{CFE7D740-D862-0F9A-07AD-750B2653AA4C}"/>
          </ac:picMkLst>
        </pc:picChg>
      </pc:sldChg>
      <pc:sldChg chg="delSp add replId">
        <pc:chgData name="Navarre, Kimberly K (She/Her/Hers) (HLB)" userId="S::kimberly.navarre@state.mn.us::63002e91-156c-4295-b89a-e11a4698dd5c" providerId="AD" clId="Web-{128E5798-88FB-AFD5-1266-0F3C0716F5E2}" dt="2025-02-10T22:49:00.761" v="740"/>
        <pc:sldMkLst>
          <pc:docMk/>
          <pc:sldMk cId="3190165388" sldId="483"/>
        </pc:sldMkLst>
        <pc:picChg chg="del">
          <ac:chgData name="Navarre, Kimberly K (She/Her/Hers) (HLB)" userId="S::kimberly.navarre@state.mn.us::63002e91-156c-4295-b89a-e11a4698dd5c" providerId="AD" clId="Web-{128E5798-88FB-AFD5-1266-0F3C0716F5E2}" dt="2025-02-10T22:48:59.917" v="739"/>
          <ac:picMkLst>
            <pc:docMk/>
            <pc:sldMk cId="3190165388" sldId="483"/>
            <ac:picMk id="3" creationId="{124BA9C9-72FA-448E-5D5D-99DAD00D2834}"/>
          </ac:picMkLst>
        </pc:picChg>
        <pc:picChg chg="del">
          <ac:chgData name="Navarre, Kimberly K (She/Her/Hers) (HLB)" userId="S::kimberly.navarre@state.mn.us::63002e91-156c-4295-b89a-e11a4698dd5c" providerId="AD" clId="Web-{128E5798-88FB-AFD5-1266-0F3C0716F5E2}" dt="2025-02-10T22:49:00.761" v="740"/>
          <ac:picMkLst>
            <pc:docMk/>
            <pc:sldMk cId="3190165388" sldId="483"/>
            <ac:picMk id="5" creationId="{D794850E-9EBB-3E4B-8430-961514FC58AC}"/>
          </ac:picMkLst>
        </pc:picChg>
      </pc:sldChg>
      <pc:sldMasterChg chg="addSldLayout">
        <pc:chgData name="Navarre, Kimberly K (She/Her/Hers) (HLB)" userId="S::kimberly.navarre@state.mn.us::63002e91-156c-4295-b89a-e11a4698dd5c" providerId="AD" clId="Web-{128E5798-88FB-AFD5-1266-0F3C0716F5E2}" dt="2025-02-10T21:49:59.308" v="142"/>
        <pc:sldMasterMkLst>
          <pc:docMk/>
          <pc:sldMasterMk cId="2460954070" sldId="2147483660"/>
        </pc:sldMasterMkLst>
        <pc:sldLayoutChg chg="add">
          <pc:chgData name="Navarre, Kimberly K (She/Her/Hers) (HLB)" userId="S::kimberly.navarre@state.mn.us::63002e91-156c-4295-b89a-e11a4698dd5c" providerId="AD" clId="Web-{128E5798-88FB-AFD5-1266-0F3C0716F5E2}" dt="2025-02-10T21:49:59.308" v="142"/>
          <pc:sldLayoutMkLst>
            <pc:docMk/>
            <pc:sldMasterMk cId="2460954070" sldId="2147483660"/>
            <pc:sldLayoutMk cId="1772064195" sldId="2147483672"/>
          </pc:sldLayoutMkLst>
        </pc:sldLayoutChg>
      </pc:sldMasterChg>
    </pc:docChg>
  </pc:docChgLst>
  <pc:docChgLst>
    <pc:chgData name="Navarre, Kimberly K (She/Her/Hers) (HLB)" userId="S::kimberly.navarre@state.mn.us::63002e91-156c-4295-b89a-e11a4698dd5c" providerId="AD" clId="Web-{BF7E4D22-D674-025D-76FF-CE3078008709}"/>
    <pc:docChg chg="modSld">
      <pc:chgData name="Navarre, Kimberly K (She/Her/Hers) (HLB)" userId="S::kimberly.navarre@state.mn.us::63002e91-156c-4295-b89a-e11a4698dd5c" providerId="AD" clId="Web-{BF7E4D22-D674-025D-76FF-CE3078008709}" dt="2025-02-11T16:46:53.322" v="51" actId="1076"/>
      <pc:docMkLst>
        <pc:docMk/>
      </pc:docMkLst>
      <pc:sldChg chg="modSp">
        <pc:chgData name="Navarre, Kimberly K (She/Her/Hers) (HLB)" userId="S::kimberly.navarre@state.mn.us::63002e91-156c-4295-b89a-e11a4698dd5c" providerId="AD" clId="Web-{BF7E4D22-D674-025D-76FF-CE3078008709}" dt="2025-02-11T16:46:53.322" v="51" actId="1076"/>
        <pc:sldMkLst>
          <pc:docMk/>
          <pc:sldMk cId="3098493728" sldId="478"/>
        </pc:sldMkLst>
        <pc:picChg chg="mod">
          <ac:chgData name="Navarre, Kimberly K (She/Her/Hers) (HLB)" userId="S::kimberly.navarre@state.mn.us::63002e91-156c-4295-b89a-e11a4698dd5c" providerId="AD" clId="Web-{BF7E4D22-D674-025D-76FF-CE3078008709}" dt="2025-02-11T16:46:49.322" v="50" actId="1076"/>
          <ac:picMkLst>
            <pc:docMk/>
            <pc:sldMk cId="3098493728" sldId="478"/>
            <ac:picMk id="7" creationId="{9523D4B7-BFDF-CD0F-F8AA-8BC6B6872436}"/>
          </ac:picMkLst>
        </pc:picChg>
        <pc:picChg chg="mod">
          <ac:chgData name="Navarre, Kimberly K (She/Her/Hers) (HLB)" userId="S::kimberly.navarre@state.mn.us::63002e91-156c-4295-b89a-e11a4698dd5c" providerId="AD" clId="Web-{BF7E4D22-D674-025D-76FF-CE3078008709}" dt="2025-02-11T16:46:53.322" v="51" actId="1076"/>
          <ac:picMkLst>
            <pc:docMk/>
            <pc:sldMk cId="3098493728" sldId="478"/>
            <ac:picMk id="16" creationId="{5AE2C291-A453-FA23-A8AD-E4B9F16750F7}"/>
          </ac:picMkLst>
        </pc:picChg>
      </pc:sldChg>
      <pc:sldChg chg="modSp">
        <pc:chgData name="Navarre, Kimberly K (She/Her/Hers) (HLB)" userId="S::kimberly.navarre@state.mn.us::63002e91-156c-4295-b89a-e11a4698dd5c" providerId="AD" clId="Web-{BF7E4D22-D674-025D-76FF-CE3078008709}" dt="2025-02-11T16:46:09.088" v="45" actId="14100"/>
        <pc:sldMkLst>
          <pc:docMk/>
          <pc:sldMk cId="3640514530" sldId="487"/>
        </pc:sldMkLst>
        <pc:graphicFrameChg chg="mod modGraphic">
          <ac:chgData name="Navarre, Kimberly K (She/Her/Hers) (HLB)" userId="S::kimberly.navarre@state.mn.us::63002e91-156c-4295-b89a-e11a4698dd5c" providerId="AD" clId="Web-{BF7E4D22-D674-025D-76FF-CE3078008709}" dt="2025-02-11T16:46:09.088" v="45" actId="14100"/>
          <ac:graphicFrameMkLst>
            <pc:docMk/>
            <pc:sldMk cId="3640514530" sldId="487"/>
            <ac:graphicFrameMk id="9" creationId="{038CE972-F618-2A80-BABE-9F292EEF11C0}"/>
          </ac:graphicFrameMkLst>
        </pc:graphicFrameChg>
      </pc:sldChg>
    </pc:docChg>
  </pc:docChgLst>
  <pc:docChgLst>
    <pc:chgData name="Navarre, Kimberly K (She/Her/Hers) (HLB)" userId="S::kimberly.navarre@state.mn.us::63002e91-156c-4295-b89a-e11a4698dd5c" providerId="AD" clId="Web-{79C17631-86AB-AC96-D2A0-C35F93D63241}"/>
    <pc:docChg chg="modSld">
      <pc:chgData name="Navarre, Kimberly K (She/Her/Hers) (HLB)" userId="S::kimberly.navarre@state.mn.us::63002e91-156c-4295-b89a-e11a4698dd5c" providerId="AD" clId="Web-{79C17631-86AB-AC96-D2A0-C35F93D63241}" dt="2025-02-11T22:24:56.144" v="14" actId="20577"/>
      <pc:docMkLst>
        <pc:docMk/>
      </pc:docMkLst>
      <pc:sldChg chg="modSp">
        <pc:chgData name="Navarre, Kimberly K (She/Her/Hers) (HLB)" userId="S::kimberly.navarre@state.mn.us::63002e91-156c-4295-b89a-e11a4698dd5c" providerId="AD" clId="Web-{79C17631-86AB-AC96-D2A0-C35F93D63241}" dt="2025-02-11T22:24:45.206" v="4" actId="20577"/>
        <pc:sldMkLst>
          <pc:docMk/>
          <pc:sldMk cId="3168438041" sldId="465"/>
        </pc:sldMkLst>
        <pc:spChg chg="mod">
          <ac:chgData name="Navarre, Kimberly K (She/Her/Hers) (HLB)" userId="S::kimberly.navarre@state.mn.us::63002e91-156c-4295-b89a-e11a4698dd5c" providerId="AD" clId="Web-{79C17631-86AB-AC96-D2A0-C35F93D63241}" dt="2025-02-11T22:24:45.206" v="4" actId="20577"/>
          <ac:spMkLst>
            <pc:docMk/>
            <pc:sldMk cId="3168438041" sldId="465"/>
            <ac:spMk id="14" creationId="{7641BC8E-0037-C273-73B3-3E25657B29AC}"/>
          </ac:spMkLst>
        </pc:spChg>
      </pc:sldChg>
      <pc:sldChg chg="modSp">
        <pc:chgData name="Navarre, Kimberly K (She/Her/Hers) (HLB)" userId="S::kimberly.navarre@state.mn.us::63002e91-156c-4295-b89a-e11a4698dd5c" providerId="AD" clId="Web-{79C17631-86AB-AC96-D2A0-C35F93D63241}" dt="2025-02-11T22:24:56.144" v="14" actId="20577"/>
        <pc:sldMkLst>
          <pc:docMk/>
          <pc:sldMk cId="2033311003" sldId="479"/>
        </pc:sldMkLst>
        <pc:spChg chg="mod">
          <ac:chgData name="Navarre, Kimberly K (She/Her/Hers) (HLB)" userId="S::kimberly.navarre@state.mn.us::63002e91-156c-4295-b89a-e11a4698dd5c" providerId="AD" clId="Web-{79C17631-86AB-AC96-D2A0-C35F93D63241}" dt="2025-02-11T22:24:56.144" v="14" actId="20577"/>
          <ac:spMkLst>
            <pc:docMk/>
            <pc:sldMk cId="2033311003" sldId="479"/>
            <ac:spMk id="4" creationId="{AB75AAAC-2B3F-BF6F-D28D-F56B7E247CAA}"/>
          </ac:spMkLst>
        </pc:spChg>
      </pc:sldChg>
    </pc:docChg>
  </pc:docChgLst>
  <pc:docChgLst>
    <pc:chgData name="Navarre, Kimberly K (She/Her/Hers) (HLB)" userId="S::kimberly.navarre@state.mn.us::63002e91-156c-4295-b89a-e11a4698dd5c" providerId="AD" clId="Web-{D3CC0896-2D76-A59C-4CAD-15273A151A41}"/>
    <pc:docChg chg="addSld delSld modSld sldOrd">
      <pc:chgData name="Navarre, Kimberly K (She/Her/Hers) (HLB)" userId="S::kimberly.navarre@state.mn.us::63002e91-156c-4295-b89a-e11a4698dd5c" providerId="AD" clId="Web-{D3CC0896-2D76-A59C-4CAD-15273A151A41}" dt="2025-02-10T23:00:25.739" v="99" actId="20577"/>
      <pc:docMkLst>
        <pc:docMk/>
      </pc:docMkLst>
      <pc:sldChg chg="modSp">
        <pc:chgData name="Navarre, Kimberly K (She/Her/Hers) (HLB)" userId="S::kimberly.navarre@state.mn.us::63002e91-156c-4295-b89a-e11a4698dd5c" providerId="AD" clId="Web-{D3CC0896-2D76-A59C-4CAD-15273A151A41}" dt="2025-02-10T22:56:21.475" v="21" actId="1076"/>
        <pc:sldMkLst>
          <pc:docMk/>
          <pc:sldMk cId="830228753" sldId="466"/>
        </pc:sldMkLst>
        <pc:spChg chg="mod">
          <ac:chgData name="Navarre, Kimberly K (She/Her/Hers) (HLB)" userId="S::kimberly.navarre@state.mn.us::63002e91-156c-4295-b89a-e11a4698dd5c" providerId="AD" clId="Web-{D3CC0896-2D76-A59C-4CAD-15273A151A41}" dt="2025-02-10T22:56:21.475" v="21" actId="1076"/>
          <ac:spMkLst>
            <pc:docMk/>
            <pc:sldMk cId="830228753" sldId="466"/>
            <ac:spMk id="2" creationId="{00000000-0000-0000-0000-000000000000}"/>
          </ac:spMkLst>
        </pc:spChg>
      </pc:sldChg>
      <pc:sldChg chg="addSp delSp modSp add del ord">
        <pc:chgData name="Navarre, Kimberly K (She/Her/Hers) (HLB)" userId="S::kimberly.navarre@state.mn.us::63002e91-156c-4295-b89a-e11a4698dd5c" providerId="AD" clId="Web-{D3CC0896-2D76-A59C-4CAD-15273A151A41}" dt="2025-02-10T22:59:17.740" v="52"/>
        <pc:sldMkLst>
          <pc:docMk/>
          <pc:sldMk cId="1767755960" sldId="471"/>
        </pc:sldMkLst>
        <pc:spChg chg="del">
          <ac:chgData name="Navarre, Kimberly K (She/Her/Hers) (HLB)" userId="S::kimberly.navarre@state.mn.us::63002e91-156c-4295-b89a-e11a4698dd5c" providerId="AD" clId="Web-{D3CC0896-2D76-A59C-4CAD-15273A151A41}" dt="2025-02-10T22:57:09.959" v="32"/>
          <ac:spMkLst>
            <pc:docMk/>
            <pc:sldMk cId="1767755960" sldId="471"/>
            <ac:spMk id="2" creationId="{3DE0F965-C781-9A50-35A5-AA9B45DBE475}"/>
          </ac:spMkLst>
        </pc:spChg>
        <pc:spChg chg="del">
          <ac:chgData name="Navarre, Kimberly K (She/Her/Hers) (HLB)" userId="S::kimberly.navarre@state.mn.us::63002e91-156c-4295-b89a-e11a4698dd5c" providerId="AD" clId="Web-{D3CC0896-2D76-A59C-4CAD-15273A151A41}" dt="2025-02-10T22:57:07.006" v="31"/>
          <ac:spMkLst>
            <pc:docMk/>
            <pc:sldMk cId="1767755960" sldId="471"/>
            <ac:spMk id="3" creationId="{CE1468D5-1F38-FBC4-63D5-72F9F95B9478}"/>
          </ac:spMkLst>
        </pc:spChg>
        <pc:spChg chg="add mod">
          <ac:chgData name="Navarre, Kimberly K (She/Her/Hers) (HLB)" userId="S::kimberly.navarre@state.mn.us::63002e91-156c-4295-b89a-e11a4698dd5c" providerId="AD" clId="Web-{D3CC0896-2D76-A59C-4CAD-15273A151A41}" dt="2025-02-10T22:58:52.709" v="50" actId="1076"/>
          <ac:spMkLst>
            <pc:docMk/>
            <pc:sldMk cId="1767755960" sldId="471"/>
            <ac:spMk id="7" creationId="{AC1D1BEF-F00A-11FD-980B-0C5E50B88E59}"/>
          </ac:spMkLst>
        </pc:spChg>
      </pc:sldChg>
      <pc:sldChg chg="add replId">
        <pc:chgData name="Navarre, Kimberly K (She/Her/Hers) (HLB)" userId="S::kimberly.navarre@state.mn.us::63002e91-156c-4295-b89a-e11a4698dd5c" providerId="AD" clId="Web-{D3CC0896-2D76-A59C-4CAD-15273A151A41}" dt="2025-02-10T22:56:06.491" v="0"/>
        <pc:sldMkLst>
          <pc:docMk/>
          <pc:sldMk cId="505581268" sldId="484"/>
        </pc:sldMkLst>
      </pc:sldChg>
      <pc:sldChg chg="add replId">
        <pc:chgData name="Navarre, Kimberly K (She/Her/Hers) (HLB)" userId="S::kimberly.navarre@state.mn.us::63002e91-156c-4295-b89a-e11a4698dd5c" providerId="AD" clId="Web-{D3CC0896-2D76-A59C-4CAD-15273A151A41}" dt="2025-02-10T22:56:33.397" v="22"/>
        <pc:sldMkLst>
          <pc:docMk/>
          <pc:sldMk cId="3619472735" sldId="485"/>
        </pc:sldMkLst>
      </pc:sldChg>
      <pc:sldChg chg="modSp add ord replId">
        <pc:chgData name="Navarre, Kimberly K (She/Her/Hers) (HLB)" userId="S::kimberly.navarre@state.mn.us::63002e91-156c-4295-b89a-e11a4698dd5c" providerId="AD" clId="Web-{D3CC0896-2D76-A59C-4CAD-15273A151A41}" dt="2025-02-10T23:00:25.739" v="99" actId="20577"/>
        <pc:sldMkLst>
          <pc:docMk/>
          <pc:sldMk cId="1351551148" sldId="486"/>
        </pc:sldMkLst>
        <pc:spChg chg="mod">
          <ac:chgData name="Navarre, Kimberly K (She/Her/Hers) (HLB)" userId="S::kimberly.navarre@state.mn.us::63002e91-156c-4295-b89a-e11a4698dd5c" providerId="AD" clId="Web-{D3CC0896-2D76-A59C-4CAD-15273A151A41}" dt="2025-02-10T23:00:25.739" v="99" actId="20577"/>
          <ac:spMkLst>
            <pc:docMk/>
            <pc:sldMk cId="1351551148" sldId="486"/>
            <ac:spMk id="2" creationId="{2AA7C2C5-EEE8-F580-DAD0-D5AA8CB7B696}"/>
          </ac:spMkLst>
        </pc:spChg>
      </pc:sldChg>
    </pc:docChg>
  </pc:docChgLst>
  <pc:docChgLst>
    <pc:chgData name="Navarre, Kimberly K (She/Her/Hers) (HLB)" userId="S::kimberly.navarre@state.mn.us::63002e91-156c-4295-b89a-e11a4698dd5c" providerId="AD" clId="Web-{67EB217B-6EF7-328F-E23E-11C8DE730D29}"/>
    <pc:docChg chg="addSld delSld modSld sldOrd addMainMaster delMainMaster">
      <pc:chgData name="Navarre, Kimberly K (She/Her/Hers) (HLB)" userId="S::kimberly.navarre@state.mn.us::63002e91-156c-4295-b89a-e11a4698dd5c" providerId="AD" clId="Web-{67EB217B-6EF7-328F-E23E-11C8DE730D29}" dt="2024-10-30T20:03:05.713" v="1073" actId="20577"/>
      <pc:docMkLst>
        <pc:docMk/>
      </pc:docMkLst>
      <pc:sldChg chg="addSp delSp modSp mod setBg modClrScheme delDesignElem chgLayout">
        <pc:chgData name="Navarre, Kimberly K (She/Her/Hers) (HLB)" userId="S::kimberly.navarre@state.mn.us::63002e91-156c-4295-b89a-e11a4698dd5c" providerId="AD" clId="Web-{67EB217B-6EF7-328F-E23E-11C8DE730D29}" dt="2024-10-30T19:34:51.008" v="630" actId="20577"/>
        <pc:sldMkLst>
          <pc:docMk/>
          <pc:sldMk cId="109857222" sldId="256"/>
        </pc:sldMkLst>
        <pc:spChg chg="mod ord">
          <ac:chgData name="Navarre, Kimberly K (She/Her/Hers) (HLB)" userId="S::kimberly.navarre@state.mn.us::63002e91-156c-4295-b89a-e11a4698dd5c" providerId="AD" clId="Web-{67EB217B-6EF7-328F-E23E-11C8DE730D29}" dt="2024-10-30T18:55:56.095" v="514"/>
          <ac:spMkLst>
            <pc:docMk/>
            <pc:sldMk cId="109857222" sldId="256"/>
            <ac:spMk id="2" creationId="{00000000-0000-0000-0000-000000000000}"/>
          </ac:spMkLst>
        </pc:spChg>
        <pc:spChg chg="mod ord">
          <ac:chgData name="Navarre, Kimberly K (She/Her/Hers) (HLB)" userId="S::kimberly.navarre@state.mn.us::63002e91-156c-4295-b89a-e11a4698dd5c" providerId="AD" clId="Web-{67EB217B-6EF7-328F-E23E-11C8DE730D29}" dt="2024-10-30T19:34:51.008" v="630" actId="20577"/>
          <ac:spMkLst>
            <pc:docMk/>
            <pc:sldMk cId="109857222" sldId="256"/>
            <ac:spMk id="3" creationId="{00000000-0000-0000-0000-000000000000}"/>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9" creationId="{7B1AB9FE-36F5-4FD1-9850-DB5C5AD4828F}"/>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11" creationId="{F489C2E0-4895-4B72-85EA-7EE9FAFFDC7E}"/>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16" creationId="{3A930249-8242-4E2B-AF17-C01826488321}"/>
          </ac:spMkLst>
        </pc:spChg>
        <pc:spChg chg="add del">
          <ac:chgData name="Navarre, Kimberly K (She/Her/Hers) (HLB)" userId="S::kimberly.navarre@state.mn.us::63002e91-156c-4295-b89a-e11a4698dd5c" providerId="AD" clId="Web-{67EB217B-6EF7-328F-E23E-11C8DE730D29}" dt="2024-10-30T18:55:56.095" v="514"/>
          <ac:spMkLst>
            <pc:docMk/>
            <pc:sldMk cId="109857222" sldId="256"/>
            <ac:spMk id="18" creationId="{A5BDD999-C5E1-4B3E-A710-768673819165}"/>
          </ac:spMkLst>
        </pc:spChg>
        <pc:picChg chg="add mod ord">
          <ac:chgData name="Navarre, Kimberly K (She/Her/Hers) (HLB)" userId="S::kimberly.navarre@state.mn.us::63002e91-156c-4295-b89a-e11a4698dd5c" providerId="AD" clId="Web-{67EB217B-6EF7-328F-E23E-11C8DE730D29}" dt="2024-10-30T18:55:56.095" v="514"/>
          <ac:picMkLst>
            <pc:docMk/>
            <pc:sldMk cId="109857222" sldId="256"/>
            <ac:picMk id="4" creationId="{28B6AE79-7252-6268-E436-59BC77970981}"/>
          </ac:picMkLst>
        </pc:picChg>
      </pc:sldChg>
      <pc:sldChg chg="addSp delSp modSp new mod setBg modClrScheme delDesignElem chgLayout">
        <pc:chgData name="Navarre, Kimberly K (She/Her/Hers) (HLB)" userId="S::kimberly.navarre@state.mn.us::63002e91-156c-4295-b89a-e11a4698dd5c" providerId="AD" clId="Web-{67EB217B-6EF7-328F-E23E-11C8DE730D29}" dt="2024-10-30T19:41:53.579" v="663" actId="20577"/>
        <pc:sldMkLst>
          <pc:docMk/>
          <pc:sldMk cId="419256791" sldId="257"/>
        </pc:sldMkLst>
        <pc:spChg chg="mod ord">
          <ac:chgData name="Navarre, Kimberly K (She/Her/Hers) (HLB)" userId="S::kimberly.navarre@state.mn.us::63002e91-156c-4295-b89a-e11a4698dd5c" providerId="AD" clId="Web-{67EB217B-6EF7-328F-E23E-11C8DE730D29}" dt="2024-10-30T18:41:22.473" v="337"/>
          <ac:spMkLst>
            <pc:docMk/>
            <pc:sldMk cId="419256791" sldId="257"/>
            <ac:spMk id="2" creationId="{AB70ED6F-A650-A3EE-283F-A305BF967341}"/>
          </ac:spMkLst>
        </pc:spChg>
        <pc:spChg chg="del mod">
          <ac:chgData name="Navarre, Kimberly K (She/Her/Hers) (HLB)" userId="S::kimberly.navarre@state.mn.us::63002e91-156c-4295-b89a-e11a4698dd5c" providerId="AD" clId="Web-{67EB217B-6EF7-328F-E23E-11C8DE730D29}" dt="2024-10-30T18:10:36.368" v="147"/>
          <ac:spMkLst>
            <pc:docMk/>
            <pc:sldMk cId="419256791" sldId="257"/>
            <ac:spMk id="3" creationId="{DDDAB5C2-552E-3F58-8B9B-5E5E5F1C20DB}"/>
          </ac:spMkLst>
        </pc:spChg>
        <pc:spChg chg="add mod ord">
          <ac:chgData name="Navarre, Kimberly K (She/Her/Hers) (HLB)" userId="S::kimberly.navarre@state.mn.us::63002e91-156c-4295-b89a-e11a4698dd5c" providerId="AD" clId="Web-{67EB217B-6EF7-328F-E23E-11C8DE730D29}" dt="2024-10-30T19:41:53.579" v="663" actId="20577"/>
          <ac:spMkLst>
            <pc:docMk/>
            <pc:sldMk cId="419256791" sldId="257"/>
            <ac:spMk id="6" creationId="{5BDF3E92-FF05-7990-1367-7EFE58F35E3E}"/>
          </ac:spMkLst>
        </pc:spChg>
        <pc:spChg chg="add del">
          <ac:chgData name="Navarre, Kimberly K (She/Her/Hers) (HLB)" userId="S::kimberly.navarre@state.mn.us::63002e91-156c-4295-b89a-e11a4698dd5c" providerId="AD" clId="Web-{67EB217B-6EF7-328F-E23E-11C8DE730D29}" dt="2024-10-30T18:41:22.473" v="337"/>
          <ac:spMkLst>
            <pc:docMk/>
            <pc:sldMk cId="419256791" sldId="257"/>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419256791" sldId="257"/>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419256791" sldId="257"/>
            <ac:grpSpMk id="10" creationId="{AE1C45F0-260A-458C-96ED-C1F6D2151219}"/>
          </ac:grpSpMkLst>
        </pc:grpChg>
        <pc:picChg chg="add del mod ord">
          <ac:chgData name="Navarre, Kimberly K (She/Her/Hers) (HLB)" userId="S::kimberly.navarre@state.mn.us::63002e91-156c-4295-b89a-e11a4698dd5c" providerId="AD" clId="Web-{67EB217B-6EF7-328F-E23E-11C8DE730D29}" dt="2024-10-30T18:12:45.696" v="161"/>
          <ac:picMkLst>
            <pc:docMk/>
            <pc:sldMk cId="419256791" sldId="257"/>
            <ac:picMk id="4" creationId="{0FB0B339-3A5B-1195-E850-28F41EDDB56E}"/>
          </ac:picMkLst>
        </pc:picChg>
        <pc:cxnChg chg="add del">
          <ac:chgData name="Navarre, Kimberly K (She/Her/Hers) (HLB)" userId="S::kimberly.navarre@state.mn.us::63002e91-156c-4295-b89a-e11a4698dd5c" providerId="AD" clId="Web-{67EB217B-6EF7-328F-E23E-11C8DE730D29}" dt="2024-10-30T18:41:22.473" v="337"/>
          <ac:cxnSpMkLst>
            <pc:docMk/>
            <pc:sldMk cId="419256791" sldId="257"/>
            <ac:cxnSpMk id="17" creationId="{6CF1BAF6-AD41-4082-B212-8A1F9A2E8779}"/>
          </ac:cxnSpMkLst>
        </pc:cxnChg>
      </pc:sldChg>
      <pc:sldChg chg="addSp delSp modSp new mod setBg modClrScheme delDesignElem chgLayout">
        <pc:chgData name="Navarre, Kimberly K (She/Her/Hers) (HLB)" userId="S::kimberly.navarre@state.mn.us::63002e91-156c-4295-b89a-e11a4698dd5c" providerId="AD" clId="Web-{67EB217B-6EF7-328F-E23E-11C8DE730D29}" dt="2024-10-30T19:46:40.741" v="702" actId="20577"/>
        <pc:sldMkLst>
          <pc:docMk/>
          <pc:sldMk cId="2713027266" sldId="258"/>
        </pc:sldMkLst>
        <pc:spChg chg="mod ord">
          <ac:chgData name="Navarre, Kimberly K (She/Her/Hers) (HLB)" userId="S::kimberly.navarre@state.mn.us::63002e91-156c-4295-b89a-e11a4698dd5c" providerId="AD" clId="Web-{67EB217B-6EF7-328F-E23E-11C8DE730D29}" dt="2024-10-30T18:41:22.473" v="337"/>
          <ac:spMkLst>
            <pc:docMk/>
            <pc:sldMk cId="2713027266" sldId="258"/>
            <ac:spMk id="2" creationId="{CB72EB1F-2121-3454-AEB5-25109DBD0F7C}"/>
          </ac:spMkLst>
        </pc:spChg>
        <pc:spChg chg="mod ord">
          <ac:chgData name="Navarre, Kimberly K (She/Her/Hers) (HLB)" userId="S::kimberly.navarre@state.mn.us::63002e91-156c-4295-b89a-e11a4698dd5c" providerId="AD" clId="Web-{67EB217B-6EF7-328F-E23E-11C8DE730D29}" dt="2024-10-30T19:46:40.741" v="702" actId="20577"/>
          <ac:spMkLst>
            <pc:docMk/>
            <pc:sldMk cId="2713027266" sldId="258"/>
            <ac:spMk id="3" creationId="{EABA31B8-8F02-41B5-9ECA-1A0331E367F6}"/>
          </ac:spMkLst>
        </pc:spChg>
        <pc:spChg chg="add del">
          <ac:chgData name="Navarre, Kimberly K (She/Her/Hers) (HLB)" userId="S::kimberly.navarre@state.mn.us::63002e91-156c-4295-b89a-e11a4698dd5c" providerId="AD" clId="Web-{67EB217B-6EF7-328F-E23E-11C8DE730D29}" dt="2024-10-30T18:41:22.473" v="337"/>
          <ac:spMkLst>
            <pc:docMk/>
            <pc:sldMk cId="2713027266" sldId="258"/>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2713027266" sldId="258"/>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2713027266" sldId="258"/>
            <ac:grpSpMk id="10" creationId="{AE1C45F0-260A-458C-96ED-C1F6D2151219}"/>
          </ac:grpSpMkLst>
        </pc:grpChg>
        <pc:cxnChg chg="add del">
          <ac:chgData name="Navarre, Kimberly K (She/Her/Hers) (HLB)" userId="S::kimberly.navarre@state.mn.us::63002e91-156c-4295-b89a-e11a4698dd5c" providerId="AD" clId="Web-{67EB217B-6EF7-328F-E23E-11C8DE730D29}" dt="2024-10-30T18:41:22.473" v="337"/>
          <ac:cxnSpMkLst>
            <pc:docMk/>
            <pc:sldMk cId="2713027266" sldId="258"/>
            <ac:cxnSpMk id="17" creationId="{6CF1BAF6-AD41-4082-B212-8A1F9A2E8779}"/>
          </ac:cxnSpMkLst>
        </pc:cxnChg>
      </pc:sldChg>
      <pc:sldChg chg="addSp delSp modSp new mod setBg modClrScheme delDesignElem chgLayout">
        <pc:chgData name="Navarre, Kimberly K (She/Her/Hers) (HLB)" userId="S::kimberly.navarre@state.mn.us::63002e91-156c-4295-b89a-e11a4698dd5c" providerId="AD" clId="Web-{67EB217B-6EF7-328F-E23E-11C8DE730D29}" dt="2024-10-30T20:03:05.713" v="1073" actId="20577"/>
        <pc:sldMkLst>
          <pc:docMk/>
          <pc:sldMk cId="2355411572" sldId="259"/>
        </pc:sldMkLst>
        <pc:spChg chg="del mod ord">
          <ac:chgData name="Navarre, Kimberly K (She/Her/Hers) (HLB)" userId="S::kimberly.navarre@state.mn.us::63002e91-156c-4295-b89a-e11a4698dd5c" providerId="AD" clId="Web-{67EB217B-6EF7-328F-E23E-11C8DE730D29}" dt="2024-10-30T18:56:53.595" v="517"/>
          <ac:spMkLst>
            <pc:docMk/>
            <pc:sldMk cId="2355411572" sldId="259"/>
            <ac:spMk id="2" creationId="{225650E2-276A-39A5-949E-DD497D14CB30}"/>
          </ac:spMkLst>
        </pc:spChg>
        <pc:spChg chg="del">
          <ac:chgData name="Navarre, Kimberly K (She/Her/Hers) (HLB)" userId="S::kimberly.navarre@state.mn.us::63002e91-156c-4295-b89a-e11a4698dd5c" providerId="AD" clId="Web-{67EB217B-6EF7-328F-E23E-11C8DE730D29}" dt="2024-10-30T17:44:33.435" v="102"/>
          <ac:spMkLst>
            <pc:docMk/>
            <pc:sldMk cId="2355411572" sldId="259"/>
            <ac:spMk id="3" creationId="{6D614F1F-B598-8FD0-DDB3-797D8A06AFCC}"/>
          </ac:spMkLst>
        </pc:spChg>
        <pc:spChg chg="mod ord">
          <ac:chgData name="Navarre, Kimberly K (She/Her/Hers) (HLB)" userId="S::kimberly.navarre@state.mn.us::63002e91-156c-4295-b89a-e11a4698dd5c" providerId="AD" clId="Web-{67EB217B-6EF7-328F-E23E-11C8DE730D29}" dt="2024-10-30T20:03:05.713" v="1073" actId="20577"/>
          <ac:spMkLst>
            <pc:docMk/>
            <pc:sldMk cId="2355411572" sldId="259"/>
            <ac:spMk id="4" creationId="{B29798E0-544F-7148-508E-296CF4879518}"/>
          </ac:spMkLst>
        </pc:spChg>
        <pc:spChg chg="add del mod">
          <ac:chgData name="Navarre, Kimberly K (She/Her/Hers) (HLB)" userId="S::kimberly.navarre@state.mn.us::63002e91-156c-4295-b89a-e11a4698dd5c" providerId="AD" clId="Web-{67EB217B-6EF7-328F-E23E-11C8DE730D29}" dt="2024-10-30T20:02:58.775" v="1072"/>
          <ac:spMkLst>
            <pc:docMk/>
            <pc:sldMk cId="2355411572" sldId="259"/>
            <ac:spMk id="7" creationId="{BA3A9AD2-0FB0-A569-A2C5-A1DCF1FC082B}"/>
          </ac:spMkLst>
        </pc:spChg>
        <pc:spChg chg="add del">
          <ac:chgData name="Navarre, Kimberly K (She/Her/Hers) (HLB)" userId="S::kimberly.navarre@state.mn.us::63002e91-156c-4295-b89a-e11a4698dd5c" providerId="AD" clId="Web-{67EB217B-6EF7-328F-E23E-11C8DE730D29}" dt="2024-10-30T18:41:22.473" v="337"/>
          <ac:spMkLst>
            <pc:docMk/>
            <pc:sldMk cId="2355411572" sldId="259"/>
            <ac:spMk id="10" creationId="{04812C46-200A-4DEB-A05E-3ED6C68C2387}"/>
          </ac:spMkLst>
        </pc:spChg>
        <pc:spChg chg="add del">
          <ac:chgData name="Navarre, Kimberly K (She/Her/Hers) (HLB)" userId="S::kimberly.navarre@state.mn.us::63002e91-156c-4295-b89a-e11a4698dd5c" providerId="AD" clId="Web-{67EB217B-6EF7-328F-E23E-11C8DE730D29}" dt="2024-10-30T18:41:22.473" v="337"/>
          <ac:spMkLst>
            <pc:docMk/>
            <pc:sldMk cId="2355411572" sldId="259"/>
            <ac:spMk id="12" creationId="{D1EA859B-E555-4109-94F3-6700E046E008}"/>
          </ac:spMkLst>
        </pc:spChg>
        <pc:picChg chg="add mod ord">
          <ac:chgData name="Navarre, Kimberly K (She/Her/Hers) (HLB)" userId="S::kimberly.navarre@state.mn.us::63002e91-156c-4295-b89a-e11a4698dd5c" providerId="AD" clId="Web-{67EB217B-6EF7-328F-E23E-11C8DE730D29}" dt="2024-10-30T18:41:22.473" v="337"/>
          <ac:picMkLst>
            <pc:docMk/>
            <pc:sldMk cId="2355411572" sldId="259"/>
            <ac:picMk id="5" creationId="{BE0D7842-FD23-92A4-E93A-1F1DBA0C61F9}"/>
          </ac:picMkLst>
        </pc:picChg>
      </pc:sldChg>
      <pc:sldChg chg="addSp delSp modSp new del mod setBg modClrScheme delDesignElem chgLayout">
        <pc:chgData name="Navarre, Kimberly K (She/Her/Hers) (HLB)" userId="S::kimberly.navarre@state.mn.us::63002e91-156c-4295-b89a-e11a4698dd5c" providerId="AD" clId="Web-{67EB217B-6EF7-328F-E23E-11C8DE730D29}" dt="2024-10-30T18:45:22.816" v="386"/>
        <pc:sldMkLst>
          <pc:docMk/>
          <pc:sldMk cId="1526376128" sldId="260"/>
        </pc:sldMkLst>
        <pc:spChg chg="mod ord">
          <ac:chgData name="Navarre, Kimberly K (She/Her/Hers) (HLB)" userId="S::kimberly.navarre@state.mn.us::63002e91-156c-4295-b89a-e11a4698dd5c" providerId="AD" clId="Web-{67EB217B-6EF7-328F-E23E-11C8DE730D29}" dt="2024-10-30T18:41:22.473" v="337"/>
          <ac:spMkLst>
            <pc:docMk/>
            <pc:sldMk cId="1526376128" sldId="260"/>
            <ac:spMk id="2" creationId="{2A4AEB95-1FD9-7A76-9DBC-0FA2B6B633EB}"/>
          </ac:spMkLst>
        </pc:spChg>
        <pc:spChg chg="add del">
          <ac:chgData name="Navarre, Kimberly K (She/Her/Hers) (HLB)" userId="S::kimberly.navarre@state.mn.us::63002e91-156c-4295-b89a-e11a4698dd5c" providerId="AD" clId="Web-{67EB217B-6EF7-328F-E23E-11C8DE730D29}" dt="2024-10-30T18:41:22.473" v="337"/>
          <ac:spMkLst>
            <pc:docMk/>
            <pc:sldMk cId="1526376128" sldId="260"/>
            <ac:spMk id="7" creationId="{4522B21E-B2B9-4C72-9A71-C87EFD137480}"/>
          </ac:spMkLst>
        </pc:spChg>
        <pc:spChg chg="add del">
          <ac:chgData name="Navarre, Kimberly K (She/Her/Hers) (HLB)" userId="S::kimberly.navarre@state.mn.us::63002e91-156c-4295-b89a-e11a4698dd5c" providerId="AD" clId="Web-{67EB217B-6EF7-328F-E23E-11C8DE730D29}" dt="2024-10-30T18:41:22.473" v="337"/>
          <ac:spMkLst>
            <pc:docMk/>
            <pc:sldMk cId="1526376128" sldId="260"/>
            <ac:spMk id="9" creationId="{5EB7D2A2-F448-44D4-938C-DC84CBCB3B1E}"/>
          </ac:spMkLst>
        </pc:spChg>
        <pc:spChg chg="add del">
          <ac:chgData name="Navarre, Kimberly K (She/Her/Hers) (HLB)" userId="S::kimberly.navarre@state.mn.us::63002e91-156c-4295-b89a-e11a4698dd5c" providerId="AD" clId="Web-{67EB217B-6EF7-328F-E23E-11C8DE730D29}" dt="2024-10-30T18:41:22.473" v="337"/>
          <ac:spMkLst>
            <pc:docMk/>
            <pc:sldMk cId="1526376128" sldId="260"/>
            <ac:spMk id="11" creationId="{871AEA07-1E14-44B4-8E55-64EF049CD66F}"/>
          </ac:spMkLst>
        </pc:spChg>
        <pc:cxnChg chg="add del">
          <ac:chgData name="Navarre, Kimberly K (She/Her/Hers) (HLB)" userId="S::kimberly.navarre@state.mn.us::63002e91-156c-4295-b89a-e11a4698dd5c" providerId="AD" clId="Web-{67EB217B-6EF7-328F-E23E-11C8DE730D29}" dt="2024-10-30T18:41:22.473" v="337"/>
          <ac:cxnSpMkLst>
            <pc:docMk/>
            <pc:sldMk cId="1526376128" sldId="260"/>
            <ac:cxnSpMk id="13" creationId="{F7C8EA93-3210-4C62-99E9-153C275E3A87}"/>
          </ac:cxnSpMkLst>
        </pc:cxnChg>
      </pc:sldChg>
      <pc:sldChg chg="addSp delSp modSp add mod ord replId modClrScheme delDesignElem chgLayout">
        <pc:chgData name="Navarre, Kimberly K (She/Her/Hers) (HLB)" userId="S::kimberly.navarre@state.mn.us::63002e91-156c-4295-b89a-e11a4698dd5c" providerId="AD" clId="Web-{67EB217B-6EF7-328F-E23E-11C8DE730D29}" dt="2024-10-30T19:48:40.931" v="781" actId="14100"/>
        <pc:sldMkLst>
          <pc:docMk/>
          <pc:sldMk cId="2767256713" sldId="261"/>
        </pc:sldMkLst>
        <pc:spChg chg="mod ord">
          <ac:chgData name="Navarre, Kimberly K (She/Her/Hers) (HLB)" userId="S::kimberly.navarre@state.mn.us::63002e91-156c-4295-b89a-e11a4698dd5c" providerId="AD" clId="Web-{67EB217B-6EF7-328F-E23E-11C8DE730D29}" dt="2024-10-30T19:47:25.820" v="708" actId="20577"/>
          <ac:spMkLst>
            <pc:docMk/>
            <pc:sldMk cId="2767256713" sldId="261"/>
            <ac:spMk id="2" creationId="{CB72EB1F-2121-3454-AEB5-25109DBD0F7C}"/>
          </ac:spMkLst>
        </pc:spChg>
        <pc:spChg chg="mod ord">
          <ac:chgData name="Navarre, Kimberly K (She/Her/Hers) (HLB)" userId="S::kimberly.navarre@state.mn.us::63002e91-156c-4295-b89a-e11a4698dd5c" providerId="AD" clId="Web-{67EB217B-6EF7-328F-E23E-11C8DE730D29}" dt="2024-10-30T19:48:40.931" v="781" actId="14100"/>
          <ac:spMkLst>
            <pc:docMk/>
            <pc:sldMk cId="2767256713" sldId="261"/>
            <ac:spMk id="3" creationId="{EABA31B8-8F02-41B5-9ECA-1A0331E367F6}"/>
          </ac:spMkLst>
        </pc:spChg>
        <pc:spChg chg="add del mod">
          <ac:chgData name="Navarre, Kimberly K (She/Her/Hers) (HLB)" userId="S::kimberly.navarre@state.mn.us::63002e91-156c-4295-b89a-e11a4698dd5c" providerId="AD" clId="Web-{67EB217B-6EF7-328F-E23E-11C8DE730D29}" dt="2024-10-30T18:08:21.759" v="124"/>
          <ac:spMkLst>
            <pc:docMk/>
            <pc:sldMk cId="2767256713" sldId="261"/>
            <ac:spMk id="4" creationId="{1E247F21-830C-AD56-659A-26371ED7081A}"/>
          </ac:spMkLst>
        </pc:spChg>
        <pc:spChg chg="add del mod">
          <ac:chgData name="Navarre, Kimberly K (She/Her/Hers) (HLB)" userId="S::kimberly.navarre@state.mn.us::63002e91-156c-4295-b89a-e11a4698dd5c" providerId="AD" clId="Web-{67EB217B-6EF7-328F-E23E-11C8DE730D29}" dt="2024-10-30T18:08:30.525" v="127"/>
          <ac:spMkLst>
            <pc:docMk/>
            <pc:sldMk cId="2767256713" sldId="261"/>
            <ac:spMk id="5" creationId="{88B16EEA-1536-1344-D73C-1C79C8B164A6}"/>
          </ac:spMkLst>
        </pc:spChg>
        <pc:spChg chg="add del">
          <ac:chgData name="Navarre, Kimberly K (She/Her/Hers) (HLB)" userId="S::kimberly.navarre@state.mn.us::63002e91-156c-4295-b89a-e11a4698dd5c" providerId="AD" clId="Web-{67EB217B-6EF7-328F-E23E-11C8DE730D29}" dt="2024-10-30T18:41:22.473" v="337"/>
          <ac:spMkLst>
            <pc:docMk/>
            <pc:sldMk cId="2767256713" sldId="261"/>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2767256713" sldId="261"/>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2767256713" sldId="261"/>
            <ac:grpSpMk id="10" creationId="{AE1C45F0-260A-458C-96ED-C1F6D2151219}"/>
          </ac:grpSpMkLst>
        </pc:grpChg>
        <pc:cxnChg chg="add del">
          <ac:chgData name="Navarre, Kimberly K (She/Her/Hers) (HLB)" userId="S::kimberly.navarre@state.mn.us::63002e91-156c-4295-b89a-e11a4698dd5c" providerId="AD" clId="Web-{67EB217B-6EF7-328F-E23E-11C8DE730D29}" dt="2024-10-30T18:41:22.473" v="337"/>
          <ac:cxnSpMkLst>
            <pc:docMk/>
            <pc:sldMk cId="2767256713" sldId="261"/>
            <ac:cxnSpMk id="17" creationId="{6CF1BAF6-AD41-4082-B212-8A1F9A2E8779}"/>
          </ac:cxnSpMkLst>
        </pc:cxnChg>
      </pc:sldChg>
      <pc:sldChg chg="modSp add del">
        <pc:chgData name="Navarre, Kimberly K (She/Her/Hers) (HLB)" userId="S::kimberly.navarre@state.mn.us::63002e91-156c-4295-b89a-e11a4698dd5c" providerId="AD" clId="Web-{67EB217B-6EF7-328F-E23E-11C8DE730D29}" dt="2024-10-30T19:01:51.375" v="553"/>
        <pc:sldMkLst>
          <pc:docMk/>
          <pc:sldMk cId="3034843597" sldId="327"/>
        </pc:sldMkLst>
        <pc:spChg chg="mod">
          <ac:chgData name="Navarre, Kimberly K (She/Her/Hers) (HLB)" userId="S::kimberly.navarre@state.mn.us::63002e91-156c-4295-b89a-e11a4698dd5c" providerId="AD" clId="Web-{67EB217B-6EF7-328F-E23E-11C8DE730D29}" dt="2024-10-30T19:00:46.406" v="549" actId="20577"/>
          <ac:spMkLst>
            <pc:docMk/>
            <pc:sldMk cId="3034843597" sldId="327"/>
            <ac:spMk id="3" creationId="{29540FEC-AE26-4BA2-B2E4-1C58F7A11BD4}"/>
          </ac:spMkLst>
        </pc:spChg>
        <pc:spChg chg="mod">
          <ac:chgData name="Navarre, Kimberly K (She/Her/Hers) (HLB)" userId="S::kimberly.navarre@state.mn.us::63002e91-156c-4295-b89a-e11a4698dd5c" providerId="AD" clId="Web-{67EB217B-6EF7-328F-E23E-11C8DE730D29}" dt="2024-10-30T18:59:43.484" v="543"/>
          <ac:spMkLst>
            <pc:docMk/>
            <pc:sldMk cId="3034843597" sldId="327"/>
            <ac:spMk id="4" creationId="{F01BCBF3-EADF-4BBD-A59E-A87086A702E6}"/>
          </ac:spMkLst>
        </pc:spChg>
        <pc:spChg chg="mod">
          <ac:chgData name="Navarre, Kimberly K (She/Her/Hers) (HLB)" userId="S::kimberly.navarre@state.mn.us::63002e91-156c-4295-b89a-e11a4698dd5c" providerId="AD" clId="Web-{67EB217B-6EF7-328F-E23E-11C8DE730D29}" dt="2024-10-30T19:00:55.844" v="551" actId="20577"/>
          <ac:spMkLst>
            <pc:docMk/>
            <pc:sldMk cId="3034843597" sldId="327"/>
            <ac:spMk id="5" creationId="{CC68C2D1-2589-4F1A-B697-364B63FB9814}"/>
          </ac:spMkLst>
        </pc:spChg>
        <pc:spChg chg="mod">
          <ac:chgData name="Navarre, Kimberly K (She/Her/Hers) (HLB)" userId="S::kimberly.navarre@state.mn.us::63002e91-156c-4295-b89a-e11a4698dd5c" providerId="AD" clId="Web-{67EB217B-6EF7-328F-E23E-11C8DE730D29}" dt="2024-10-30T18:59:31.485" v="541" actId="14100"/>
          <ac:spMkLst>
            <pc:docMk/>
            <pc:sldMk cId="3034843597" sldId="327"/>
            <ac:spMk id="7" creationId="{357D732A-A070-4D23-BE72-A53DB9F4BCC9}"/>
          </ac:spMkLst>
        </pc:spChg>
        <pc:spChg chg="mod">
          <ac:chgData name="Navarre, Kimberly K (She/Her/Hers) (HLB)" userId="S::kimberly.navarre@state.mn.us::63002e91-156c-4295-b89a-e11a4698dd5c" providerId="AD" clId="Web-{67EB217B-6EF7-328F-E23E-11C8DE730D29}" dt="2024-10-30T18:59:36.188" v="542" actId="1076"/>
          <ac:spMkLst>
            <pc:docMk/>
            <pc:sldMk cId="3034843597" sldId="327"/>
            <ac:spMk id="10" creationId="{482DA051-2C88-E2C2-E535-F70B562EF940}"/>
          </ac:spMkLst>
        </pc:spChg>
        <pc:cxnChg chg="mod">
          <ac:chgData name="Navarre, Kimberly K (She/Her/Hers) (HLB)" userId="S::kimberly.navarre@state.mn.us::63002e91-156c-4295-b89a-e11a4698dd5c" providerId="AD" clId="Web-{67EB217B-6EF7-328F-E23E-11C8DE730D29}" dt="2024-10-30T19:00:37.797" v="545" actId="14100"/>
          <ac:cxnSpMkLst>
            <pc:docMk/>
            <pc:sldMk cId="3034843597" sldId="327"/>
            <ac:cxnSpMk id="13" creationId="{7B947E43-4C89-412B-AEB1-D09E2F81894C}"/>
          </ac:cxnSpMkLst>
        </pc:cxnChg>
        <pc:cxnChg chg="mod">
          <ac:chgData name="Navarre, Kimberly K (She/Her/Hers) (HLB)" userId="S::kimberly.navarre@state.mn.us::63002e91-156c-4295-b89a-e11a4698dd5c" providerId="AD" clId="Web-{67EB217B-6EF7-328F-E23E-11C8DE730D29}" dt="2024-10-30T18:59:31.485" v="541" actId="14100"/>
          <ac:cxnSpMkLst>
            <pc:docMk/>
            <pc:sldMk cId="3034843597" sldId="327"/>
            <ac:cxnSpMk id="17" creationId="{4698FD21-BC03-44CF-9D54-F43276F608A6}"/>
          </ac:cxnSpMkLst>
        </pc:cxnChg>
        <pc:cxnChg chg="mod">
          <ac:chgData name="Navarre, Kimberly K (She/Her/Hers) (HLB)" userId="S::kimberly.navarre@state.mn.us::63002e91-156c-4295-b89a-e11a4698dd5c" providerId="AD" clId="Web-{67EB217B-6EF7-328F-E23E-11C8DE730D29}" dt="2024-10-30T18:59:31.485" v="541" actId="14100"/>
          <ac:cxnSpMkLst>
            <pc:docMk/>
            <pc:sldMk cId="3034843597" sldId="327"/>
            <ac:cxnSpMk id="27" creationId="{818C1E08-A936-4B0C-AC5C-8E6954E07902}"/>
          </ac:cxnSpMkLst>
        </pc:cxnChg>
      </pc:sldChg>
      <pc:sldChg chg="addSp delSp modSp add mod setBg modClrScheme delDesignElem chgLayout">
        <pc:chgData name="Navarre, Kimberly K (She/Her/Hers) (HLB)" userId="S::kimberly.navarre@state.mn.us::63002e91-156c-4295-b89a-e11a4698dd5c" providerId="AD" clId="Web-{67EB217B-6EF7-328F-E23E-11C8DE730D29}" dt="2024-10-30T19:53:28.468" v="836" actId="20577"/>
        <pc:sldMkLst>
          <pc:docMk/>
          <pc:sldMk cId="1902456889" sldId="457"/>
        </pc:sldMkLst>
        <pc:spChg chg="mod ord">
          <ac:chgData name="Navarre, Kimberly K (She/Her/Hers) (HLB)" userId="S::kimberly.navarre@state.mn.us::63002e91-156c-4295-b89a-e11a4698dd5c" providerId="AD" clId="Web-{67EB217B-6EF7-328F-E23E-11C8DE730D29}" dt="2024-10-30T19:53:11.702" v="831" actId="14100"/>
          <ac:spMkLst>
            <pc:docMk/>
            <pc:sldMk cId="1902456889" sldId="457"/>
            <ac:spMk id="2" creationId="{061049D5-FDB0-439A-BA1B-23574B152111}"/>
          </ac:spMkLst>
        </pc:spChg>
        <pc:spChg chg="mod ord">
          <ac:chgData name="Navarre, Kimberly K (She/Her/Hers) (HLB)" userId="S::kimberly.navarre@state.mn.us::63002e91-156c-4295-b89a-e11a4698dd5c" providerId="AD" clId="Web-{67EB217B-6EF7-328F-E23E-11C8DE730D29}" dt="2024-10-30T19:52:38.060" v="822" actId="14100"/>
          <ac:spMkLst>
            <pc:docMk/>
            <pc:sldMk cId="1902456889" sldId="457"/>
            <ac:spMk id="3" creationId="{6C909B9A-8ECB-4CE6-854A-22CE528B8DA1}"/>
          </ac:spMkLst>
        </pc:spChg>
        <pc:spChg chg="add mod">
          <ac:chgData name="Navarre, Kimberly K (She/Her/Hers) (HLB)" userId="S::kimberly.navarre@state.mn.us::63002e91-156c-4295-b89a-e11a4698dd5c" providerId="AD" clId="Web-{67EB217B-6EF7-328F-E23E-11C8DE730D29}" dt="2024-10-30T19:53:28.468" v="836" actId="20577"/>
          <ac:spMkLst>
            <pc:docMk/>
            <pc:sldMk cId="1902456889" sldId="457"/>
            <ac:spMk id="4" creationId="{4635FC90-4175-E19C-C049-7EBFC8265F40}"/>
          </ac:spMkLst>
        </pc:spChg>
        <pc:spChg chg="add del">
          <ac:chgData name="Navarre, Kimberly K (She/Her/Hers) (HLB)" userId="S::kimberly.navarre@state.mn.us::63002e91-156c-4295-b89a-e11a4698dd5c" providerId="AD" clId="Web-{67EB217B-6EF7-328F-E23E-11C8DE730D29}" dt="2024-10-30T18:41:22.473" v="337"/>
          <ac:spMkLst>
            <pc:docMk/>
            <pc:sldMk cId="1902456889" sldId="457"/>
            <ac:spMk id="8" creationId="{081EA652-8C6A-4E69-BEB9-170809474553}"/>
          </ac:spMkLst>
        </pc:spChg>
        <pc:spChg chg="add del">
          <ac:chgData name="Navarre, Kimberly K (She/Her/Hers) (HLB)" userId="S::kimberly.navarre@state.mn.us::63002e91-156c-4295-b89a-e11a4698dd5c" providerId="AD" clId="Web-{67EB217B-6EF7-328F-E23E-11C8DE730D29}" dt="2024-10-30T18:41:22.473" v="337"/>
          <ac:spMkLst>
            <pc:docMk/>
            <pc:sldMk cId="1902456889" sldId="457"/>
            <ac:spMk id="10" creationId="{5298780A-33B9-4EA2-8F67-DE68AD62841B}"/>
          </ac:spMkLst>
        </pc:spChg>
        <pc:spChg chg="add del">
          <ac:chgData name="Navarre, Kimberly K (She/Her/Hers) (HLB)" userId="S::kimberly.navarre@state.mn.us::63002e91-156c-4295-b89a-e11a4698dd5c" providerId="AD" clId="Web-{67EB217B-6EF7-328F-E23E-11C8DE730D29}" dt="2024-10-30T18:41:22.473" v="337"/>
          <ac:spMkLst>
            <pc:docMk/>
            <pc:sldMk cId="1902456889" sldId="457"/>
            <ac:spMk id="12" creationId="{7F488E8B-4E1E-4402-8935-D4E6C02615C7}"/>
          </ac:spMkLst>
        </pc:spChg>
      </pc:sldChg>
      <pc:sldChg chg="addSp delSp modSp add mod ord replId modClrScheme delDesignElem chgLayout">
        <pc:chgData name="Navarre, Kimberly K (She/Her/Hers) (HLB)" userId="S::kimberly.navarre@state.mn.us::63002e91-156c-4295-b89a-e11a4698dd5c" providerId="AD" clId="Web-{67EB217B-6EF7-328F-E23E-11C8DE730D29}" dt="2024-10-30T19:49:50.776" v="788" actId="14100"/>
        <pc:sldMkLst>
          <pc:docMk/>
          <pc:sldMk cId="2918716056" sldId="458"/>
        </pc:sldMkLst>
        <pc:spChg chg="mod ord">
          <ac:chgData name="Navarre, Kimberly K (She/Her/Hers) (HLB)" userId="S::kimberly.navarre@state.mn.us::63002e91-156c-4295-b89a-e11a4698dd5c" providerId="AD" clId="Web-{67EB217B-6EF7-328F-E23E-11C8DE730D29}" dt="2024-10-30T19:49:25.135" v="785" actId="20577"/>
          <ac:spMkLst>
            <pc:docMk/>
            <pc:sldMk cId="2918716056" sldId="458"/>
            <ac:spMk id="2" creationId="{CB72EB1F-2121-3454-AEB5-25109DBD0F7C}"/>
          </ac:spMkLst>
        </pc:spChg>
        <pc:spChg chg="del mod ord">
          <ac:chgData name="Navarre, Kimberly K (She/Her/Hers) (HLB)" userId="S::kimberly.navarre@state.mn.us::63002e91-156c-4295-b89a-e11a4698dd5c" providerId="AD" clId="Web-{67EB217B-6EF7-328F-E23E-11C8DE730D29}" dt="2024-10-30T19:01:47.750" v="552"/>
          <ac:spMkLst>
            <pc:docMk/>
            <pc:sldMk cId="2918716056" sldId="458"/>
            <ac:spMk id="3" creationId="{EABA31B8-8F02-41B5-9ECA-1A0331E367F6}"/>
          </ac:spMkLst>
        </pc:spChg>
        <pc:spChg chg="add del">
          <ac:chgData name="Navarre, Kimberly K (She/Her/Hers) (HLB)" userId="S::kimberly.navarre@state.mn.us::63002e91-156c-4295-b89a-e11a4698dd5c" providerId="AD" clId="Web-{67EB217B-6EF7-328F-E23E-11C8DE730D29}" dt="2024-10-30T19:02:48.671" v="558"/>
          <ac:spMkLst>
            <pc:docMk/>
            <pc:sldMk cId="2918716056" sldId="458"/>
            <ac:spMk id="8" creationId="{B6CDA21F-E7AF-4C75-8395-33F58D5B0E45}"/>
          </ac:spMkLst>
        </pc:spChg>
        <pc:spChg chg="add del">
          <ac:chgData name="Navarre, Kimberly K (She/Her/Hers) (HLB)" userId="S::kimberly.navarre@state.mn.us::63002e91-156c-4295-b89a-e11a4698dd5c" providerId="AD" clId="Web-{67EB217B-6EF7-328F-E23E-11C8DE730D29}" dt="2024-10-30T19:02:48.671" v="558"/>
          <ac:spMkLst>
            <pc:docMk/>
            <pc:sldMk cId="2918716056" sldId="458"/>
            <ac:spMk id="15" creationId="{D5B0017B-2ECA-49AF-B397-DC140825DF8D}"/>
          </ac:spMkLst>
        </pc:spChg>
        <pc:spChg chg="add del">
          <ac:chgData name="Navarre, Kimberly K (She/Her/Hers) (HLB)" userId="S::kimberly.navarre@state.mn.us::63002e91-156c-4295-b89a-e11a4698dd5c" providerId="AD" clId="Web-{67EB217B-6EF7-328F-E23E-11C8DE730D29}" dt="2024-10-30T19:02:52.499" v="559"/>
          <ac:spMkLst>
            <pc:docMk/>
            <pc:sldMk cId="2918716056" sldId="458"/>
            <ac:spMk id="21" creationId="{79C3293C-76B5-AB22-629C-8C74B776A977}"/>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24" creationId="{DBC6133C-0615-4CE4-9132-37E609A9BDFA}"/>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26" creationId="{169CC832-2974-4E8D-90ED-3E2941BA7336}"/>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28" creationId="{55222F96-971A-4F90-B841-6BAB416C7AC1}"/>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30" creationId="{08980754-6F4B-43C9-B9BE-127B6BED6586}"/>
          </ac:spMkLst>
        </pc:spChg>
        <pc:spChg chg="add del">
          <ac:chgData name="Navarre, Kimberly K (She/Her/Hers) (HLB)" userId="S::kimberly.navarre@state.mn.us::63002e91-156c-4295-b89a-e11a4698dd5c" providerId="AD" clId="Web-{67EB217B-6EF7-328F-E23E-11C8DE730D29}" dt="2024-10-30T19:03:15.031" v="564"/>
          <ac:spMkLst>
            <pc:docMk/>
            <pc:sldMk cId="2918716056" sldId="458"/>
            <ac:spMk id="32" creationId="{2C1BBA94-3F40-40AA-8BB9-E69E25E537C1}"/>
          </ac:spMkLst>
        </pc:spChg>
        <pc:spChg chg="add">
          <ac:chgData name="Navarre, Kimberly K (She/Her/Hers) (HLB)" userId="S::kimberly.navarre@state.mn.us::63002e91-156c-4295-b89a-e11a4698dd5c" providerId="AD" clId="Web-{67EB217B-6EF7-328F-E23E-11C8DE730D29}" dt="2024-10-30T19:03:15.031" v="564"/>
          <ac:spMkLst>
            <pc:docMk/>
            <pc:sldMk cId="2918716056" sldId="458"/>
            <ac:spMk id="37" creationId="{47942995-B07F-4636-9A06-C6A104B260A8}"/>
          </ac:spMkLst>
        </pc:spChg>
        <pc:spChg chg="add">
          <ac:chgData name="Navarre, Kimberly K (She/Her/Hers) (HLB)" userId="S::kimberly.navarre@state.mn.us::63002e91-156c-4295-b89a-e11a4698dd5c" providerId="AD" clId="Web-{67EB217B-6EF7-328F-E23E-11C8DE730D29}" dt="2024-10-30T19:03:15.031" v="564"/>
          <ac:spMkLst>
            <pc:docMk/>
            <pc:sldMk cId="2918716056" sldId="458"/>
            <ac:spMk id="44" creationId="{B81933D1-5615-42C7-9C0B-4EB7105CCE2D}"/>
          </ac:spMkLst>
        </pc:spChg>
        <pc:spChg chg="add">
          <ac:chgData name="Navarre, Kimberly K (She/Her/Hers) (HLB)" userId="S::kimberly.navarre@state.mn.us::63002e91-156c-4295-b89a-e11a4698dd5c" providerId="AD" clId="Web-{67EB217B-6EF7-328F-E23E-11C8DE730D29}" dt="2024-10-30T19:03:15.031" v="564"/>
          <ac:spMkLst>
            <pc:docMk/>
            <pc:sldMk cId="2918716056" sldId="458"/>
            <ac:spMk id="46" creationId="{19C9EAEA-39D0-4B0E-A0EB-51E7B26740B1}"/>
          </ac:spMkLst>
        </pc:spChg>
        <pc:grpChg chg="add del">
          <ac:chgData name="Navarre, Kimberly K (She/Her/Hers) (HLB)" userId="S::kimberly.navarre@state.mn.us::63002e91-156c-4295-b89a-e11a4698dd5c" providerId="AD" clId="Web-{67EB217B-6EF7-328F-E23E-11C8DE730D29}" dt="2024-10-30T19:02:48.671" v="558"/>
          <ac:grpSpMkLst>
            <pc:docMk/>
            <pc:sldMk cId="2918716056" sldId="458"/>
            <ac:grpSpMk id="10" creationId="{AE1C45F0-260A-458C-96ED-C1F6D2151219}"/>
          </ac:grpSpMkLst>
        </pc:grpChg>
        <pc:grpChg chg="add">
          <ac:chgData name="Navarre, Kimberly K (She/Her/Hers) (HLB)" userId="S::kimberly.navarre@state.mn.us::63002e91-156c-4295-b89a-e11a4698dd5c" providerId="AD" clId="Web-{67EB217B-6EF7-328F-E23E-11C8DE730D29}" dt="2024-10-30T19:03:15.031" v="564"/>
          <ac:grpSpMkLst>
            <pc:docMk/>
            <pc:sldMk cId="2918716056" sldId="458"/>
            <ac:grpSpMk id="39" creationId="{032D8612-31EB-44CF-A1D0-14FD4C705424}"/>
          </ac:grpSpMkLst>
        </pc:grpChg>
        <pc:picChg chg="add mod ord">
          <ac:chgData name="Navarre, Kimberly K (She/Her/Hers) (HLB)" userId="S::kimberly.navarre@state.mn.us::63002e91-156c-4295-b89a-e11a4698dd5c" providerId="AD" clId="Web-{67EB217B-6EF7-328F-E23E-11C8DE730D29}" dt="2024-10-30T19:49:50.776" v="788" actId="14100"/>
          <ac:picMkLst>
            <pc:docMk/>
            <pc:sldMk cId="2918716056" sldId="458"/>
            <ac:picMk id="4" creationId="{0200030E-8EDC-B391-57C4-AAE47DDFFB15}"/>
          </ac:picMkLst>
        </pc:picChg>
        <pc:cxnChg chg="add del">
          <ac:chgData name="Navarre, Kimberly K (She/Her/Hers) (HLB)" userId="S::kimberly.navarre@state.mn.us::63002e91-156c-4295-b89a-e11a4698dd5c" providerId="AD" clId="Web-{67EB217B-6EF7-328F-E23E-11C8DE730D29}" dt="2024-10-30T19:02:48.671" v="558"/>
          <ac:cxnSpMkLst>
            <pc:docMk/>
            <pc:sldMk cId="2918716056" sldId="458"/>
            <ac:cxnSpMk id="17" creationId="{6CF1BAF6-AD41-4082-B212-8A1F9A2E8779}"/>
          </ac:cxnSpMkLst>
        </pc:cxnChg>
      </pc:sldChg>
      <pc:sldChg chg="addSp delSp modSp add mod ord replId modClrScheme delDesignElem chgLayout">
        <pc:chgData name="Navarre, Kimberly K (She/Her/Hers) (HLB)" userId="S::kimberly.navarre@state.mn.us::63002e91-156c-4295-b89a-e11a4698dd5c" providerId="AD" clId="Web-{67EB217B-6EF7-328F-E23E-11C8DE730D29}" dt="2024-10-30T20:02:46.338" v="1070" actId="1076"/>
        <pc:sldMkLst>
          <pc:docMk/>
          <pc:sldMk cId="154362018" sldId="459"/>
        </pc:sldMkLst>
        <pc:spChg chg="mod ord">
          <ac:chgData name="Navarre, Kimberly K (She/Her/Hers) (HLB)" userId="S::kimberly.navarre@state.mn.us::63002e91-156c-4295-b89a-e11a4698dd5c" providerId="AD" clId="Web-{67EB217B-6EF7-328F-E23E-11C8DE730D29}" dt="2024-10-30T20:02:46.338" v="1070" actId="1076"/>
          <ac:spMkLst>
            <pc:docMk/>
            <pc:sldMk cId="154362018" sldId="459"/>
            <ac:spMk id="2" creationId="{225650E2-276A-39A5-949E-DD497D14CB30}"/>
          </ac:spMkLst>
        </pc:spChg>
        <pc:spChg chg="del mod">
          <ac:chgData name="Navarre, Kimberly K (She/Her/Hers) (HLB)" userId="S::kimberly.navarre@state.mn.us::63002e91-156c-4295-b89a-e11a4698dd5c" providerId="AD" clId="Web-{67EB217B-6EF7-328F-E23E-11C8DE730D29}" dt="2024-10-30T18:39:16.364" v="321"/>
          <ac:spMkLst>
            <pc:docMk/>
            <pc:sldMk cId="154362018" sldId="459"/>
            <ac:spMk id="4" creationId="{B29798E0-544F-7148-508E-296CF4879518}"/>
          </ac:spMkLst>
        </pc:spChg>
        <pc:spChg chg="add del">
          <ac:chgData name="Navarre, Kimberly K (She/Her/Hers) (HLB)" userId="S::kimberly.navarre@state.mn.us::63002e91-156c-4295-b89a-e11a4698dd5c" providerId="AD" clId="Web-{67EB217B-6EF7-328F-E23E-11C8DE730D29}" dt="2024-10-30T18:56:40.548" v="515"/>
          <ac:spMkLst>
            <pc:docMk/>
            <pc:sldMk cId="154362018" sldId="459"/>
            <ac:spMk id="10" creationId="{04812C46-200A-4DEB-A05E-3ED6C68C2387}"/>
          </ac:spMkLst>
        </pc:spChg>
        <pc:spChg chg="add del">
          <ac:chgData name="Navarre, Kimberly K (She/Her/Hers) (HLB)" userId="S::kimberly.navarre@state.mn.us::63002e91-156c-4295-b89a-e11a4698dd5c" providerId="AD" clId="Web-{67EB217B-6EF7-328F-E23E-11C8DE730D29}" dt="2024-10-30T18:56:40.548" v="515"/>
          <ac:spMkLst>
            <pc:docMk/>
            <pc:sldMk cId="154362018" sldId="459"/>
            <ac:spMk id="12" creationId="{D1EA859B-E555-4109-94F3-6700E046E008}"/>
          </ac:spMkLst>
        </pc:spChg>
        <pc:spChg chg="add">
          <ac:chgData name="Navarre, Kimberly K (She/Her/Hers) (HLB)" userId="S::kimberly.navarre@state.mn.us::63002e91-156c-4295-b89a-e11a4698dd5c" providerId="AD" clId="Web-{67EB217B-6EF7-328F-E23E-11C8DE730D29}" dt="2024-10-30T18:56:40.548" v="515"/>
          <ac:spMkLst>
            <pc:docMk/>
            <pc:sldMk cId="154362018" sldId="459"/>
            <ac:spMk id="17" creationId="{ECC07320-C2CA-4E29-8481-9D9E143C7788}"/>
          </ac:spMkLst>
        </pc:spChg>
        <pc:spChg chg="add">
          <ac:chgData name="Navarre, Kimberly K (She/Her/Hers) (HLB)" userId="S::kimberly.navarre@state.mn.us::63002e91-156c-4295-b89a-e11a4698dd5c" providerId="AD" clId="Web-{67EB217B-6EF7-328F-E23E-11C8DE730D29}" dt="2024-10-30T18:56:40.548" v="515"/>
          <ac:spMkLst>
            <pc:docMk/>
            <pc:sldMk cId="154362018" sldId="459"/>
            <ac:spMk id="19" creationId="{178FB36B-5BFE-42CA-BC60-1115E0D95EEC}"/>
          </ac:spMkLst>
        </pc:spChg>
        <pc:picChg chg="mod ord">
          <ac:chgData name="Navarre, Kimberly K (She/Her/Hers) (HLB)" userId="S::kimberly.navarre@state.mn.us::63002e91-156c-4295-b89a-e11a4698dd5c" providerId="AD" clId="Web-{67EB217B-6EF7-328F-E23E-11C8DE730D29}" dt="2024-10-30T18:41:22.473" v="337"/>
          <ac:picMkLst>
            <pc:docMk/>
            <pc:sldMk cId="154362018" sldId="459"/>
            <ac:picMk id="5" creationId="{BE0D7842-FD23-92A4-E93A-1F1DBA0C61F9}"/>
          </ac:picMkLst>
        </pc:picChg>
      </pc:sldChg>
      <pc:sldChg chg="addSp delSp modSp new mod setBg modClrScheme delDesignElem chgLayout">
        <pc:chgData name="Navarre, Kimberly K (She/Her/Hers) (HLB)" userId="S::kimberly.navarre@state.mn.us::63002e91-156c-4295-b89a-e11a4698dd5c" providerId="AD" clId="Web-{67EB217B-6EF7-328F-E23E-11C8DE730D29}" dt="2024-10-30T19:54:13.250" v="854" actId="14100"/>
        <pc:sldMkLst>
          <pc:docMk/>
          <pc:sldMk cId="1049245807" sldId="460"/>
        </pc:sldMkLst>
        <pc:spChg chg="mod ord">
          <ac:chgData name="Navarre, Kimberly K (She/Her/Hers) (HLB)" userId="S::kimberly.navarre@state.mn.us::63002e91-156c-4295-b89a-e11a4698dd5c" providerId="AD" clId="Web-{67EB217B-6EF7-328F-E23E-11C8DE730D29}" dt="2024-10-30T19:53:44.874" v="844" actId="20577"/>
          <ac:spMkLst>
            <pc:docMk/>
            <pc:sldMk cId="1049245807" sldId="460"/>
            <ac:spMk id="2" creationId="{955A5156-CC40-9D9E-26A9-BC58E91D4718}"/>
          </ac:spMkLst>
        </pc:spChg>
        <pc:spChg chg="mod ord">
          <ac:chgData name="Navarre, Kimberly K (She/Her/Hers) (HLB)" userId="S::kimberly.navarre@state.mn.us::63002e91-156c-4295-b89a-e11a4698dd5c" providerId="AD" clId="Web-{67EB217B-6EF7-328F-E23E-11C8DE730D29}" dt="2024-10-30T19:54:13.250" v="854" actId="14100"/>
          <ac:spMkLst>
            <pc:docMk/>
            <pc:sldMk cId="1049245807" sldId="460"/>
            <ac:spMk id="3" creationId="{6C27E29A-252A-164E-DDA2-7D6A4CC70FF4}"/>
          </ac:spMkLst>
        </pc:spChg>
        <pc:spChg chg="add del">
          <ac:chgData name="Navarre, Kimberly K (She/Her/Hers) (HLB)" userId="S::kimberly.navarre@state.mn.us::63002e91-156c-4295-b89a-e11a4698dd5c" providerId="AD" clId="Web-{67EB217B-6EF7-328F-E23E-11C8DE730D29}" dt="2024-10-30T18:41:22.473" v="337"/>
          <ac:spMkLst>
            <pc:docMk/>
            <pc:sldMk cId="1049245807" sldId="460"/>
            <ac:spMk id="8" creationId="{B6CDA21F-E7AF-4C75-8395-33F58D5B0E45}"/>
          </ac:spMkLst>
        </pc:spChg>
        <pc:spChg chg="add del">
          <ac:chgData name="Navarre, Kimberly K (She/Her/Hers) (HLB)" userId="S::kimberly.navarre@state.mn.us::63002e91-156c-4295-b89a-e11a4698dd5c" providerId="AD" clId="Web-{67EB217B-6EF7-328F-E23E-11C8DE730D29}" dt="2024-10-30T18:41:22.473" v="337"/>
          <ac:spMkLst>
            <pc:docMk/>
            <pc:sldMk cId="1049245807" sldId="460"/>
            <ac:spMk id="15" creationId="{D5B0017B-2ECA-49AF-B397-DC140825DF8D}"/>
          </ac:spMkLst>
        </pc:spChg>
        <pc:grpChg chg="add del">
          <ac:chgData name="Navarre, Kimberly K (She/Her/Hers) (HLB)" userId="S::kimberly.navarre@state.mn.us::63002e91-156c-4295-b89a-e11a4698dd5c" providerId="AD" clId="Web-{67EB217B-6EF7-328F-E23E-11C8DE730D29}" dt="2024-10-30T18:41:22.473" v="337"/>
          <ac:grpSpMkLst>
            <pc:docMk/>
            <pc:sldMk cId="1049245807" sldId="460"/>
            <ac:grpSpMk id="10" creationId="{AE1C45F0-260A-458C-96ED-C1F6D2151219}"/>
          </ac:grpSpMkLst>
        </pc:grpChg>
        <pc:cxnChg chg="add del">
          <ac:chgData name="Navarre, Kimberly K (She/Her/Hers) (HLB)" userId="S::kimberly.navarre@state.mn.us::63002e91-156c-4295-b89a-e11a4698dd5c" providerId="AD" clId="Web-{67EB217B-6EF7-328F-E23E-11C8DE730D29}" dt="2024-10-30T18:41:22.473" v="337"/>
          <ac:cxnSpMkLst>
            <pc:docMk/>
            <pc:sldMk cId="1049245807" sldId="460"/>
            <ac:cxnSpMk id="17" creationId="{6CF1BAF6-AD41-4082-B212-8A1F9A2E8779}"/>
          </ac:cxnSpMkLst>
        </pc:cxnChg>
      </pc:sldChg>
      <pc:sldChg chg="addSp delSp modSp add del ord replId">
        <pc:chgData name="Navarre, Kimberly K (She/Her/Hers) (HLB)" userId="S::kimberly.navarre@state.mn.us::63002e91-156c-4295-b89a-e11a4698dd5c" providerId="AD" clId="Web-{67EB217B-6EF7-328F-E23E-11C8DE730D29}" dt="2024-10-30T19:41:07.969" v="658"/>
        <pc:sldMkLst>
          <pc:docMk/>
          <pc:sldMk cId="3994283699" sldId="461"/>
        </pc:sldMkLst>
        <pc:spChg chg="mod">
          <ac:chgData name="Navarre, Kimberly K (She/Her/Hers) (HLB)" userId="S::kimberly.navarre@state.mn.us::63002e91-156c-4295-b89a-e11a4698dd5c" providerId="AD" clId="Web-{67EB217B-6EF7-328F-E23E-11C8DE730D29}" dt="2024-10-30T18:42:48.473" v="357" actId="14100"/>
          <ac:spMkLst>
            <pc:docMk/>
            <pc:sldMk cId="3994283699" sldId="461"/>
            <ac:spMk id="2" creationId="{225650E2-276A-39A5-949E-DD497D14CB30}"/>
          </ac:spMkLst>
        </pc:spChg>
        <pc:spChg chg="del mod">
          <ac:chgData name="Navarre, Kimberly K (She/Her/Hers) (HLB)" userId="S::kimberly.navarre@state.mn.us::63002e91-156c-4295-b89a-e11a4698dd5c" providerId="AD" clId="Web-{67EB217B-6EF7-328F-E23E-11C8DE730D29}" dt="2024-10-30T18:42:56.566" v="358"/>
          <ac:spMkLst>
            <pc:docMk/>
            <pc:sldMk cId="3994283699" sldId="461"/>
            <ac:spMk id="4" creationId="{B29798E0-544F-7148-508E-296CF4879518}"/>
          </ac:spMkLst>
        </pc:spChg>
        <pc:spChg chg="add del">
          <ac:chgData name="Navarre, Kimberly K (She/Her/Hers) (HLB)" userId="S::kimberly.navarre@state.mn.us::63002e91-156c-4295-b89a-e11a4698dd5c" providerId="AD" clId="Web-{67EB217B-6EF7-328F-E23E-11C8DE730D29}" dt="2024-10-30T19:21:50.009" v="573"/>
          <ac:spMkLst>
            <pc:docMk/>
            <pc:sldMk cId="3994283699" sldId="461"/>
            <ac:spMk id="7" creationId="{C80FA47C-3536-F4B6-CCFC-D394DF44B6C8}"/>
          </ac:spMkLst>
        </pc:spChg>
        <pc:spChg chg="add del mod">
          <ac:chgData name="Navarre, Kimberly K (She/Her/Hers) (HLB)" userId="S::kimberly.navarre@state.mn.us::63002e91-156c-4295-b89a-e11a4698dd5c" providerId="AD" clId="Web-{67EB217B-6EF7-328F-E23E-11C8DE730D29}" dt="2024-10-30T19:22:43.635" v="590"/>
          <ac:spMkLst>
            <pc:docMk/>
            <pc:sldMk cId="3994283699" sldId="461"/>
            <ac:spMk id="8" creationId="{3F3A77E9-7C59-C7C1-1330-92AD53DFAA98}"/>
          </ac:spMkLst>
        </pc:spChg>
        <pc:spChg chg="add del">
          <ac:chgData name="Navarre, Kimberly K (She/Her/Hers) (HLB)" userId="S::kimberly.navarre@state.mn.us::63002e91-156c-4295-b89a-e11a4698dd5c" providerId="AD" clId="Web-{67EB217B-6EF7-328F-E23E-11C8DE730D29}" dt="2024-10-30T19:22:42.260" v="589"/>
          <ac:spMkLst>
            <pc:docMk/>
            <pc:sldMk cId="3994283699" sldId="461"/>
            <ac:spMk id="9" creationId="{E55DF726-6820-FCE0-13FD-1306C12BBB20}"/>
          </ac:spMkLst>
        </pc:spChg>
        <pc:spChg chg="add mod">
          <ac:chgData name="Navarre, Kimberly K (She/Her/Hers) (HLB)" userId="S::kimberly.navarre@state.mn.us::63002e91-156c-4295-b89a-e11a4698dd5c" providerId="AD" clId="Web-{67EB217B-6EF7-328F-E23E-11C8DE730D29}" dt="2024-10-30T19:38:01.231" v="636" actId="1076"/>
          <ac:spMkLst>
            <pc:docMk/>
            <pc:sldMk cId="3994283699" sldId="461"/>
            <ac:spMk id="11" creationId="{9F463A78-1B09-787E-06E7-BB9497AB57C1}"/>
          </ac:spMkLst>
        </pc:spChg>
        <pc:spChg chg="add del mod">
          <ac:chgData name="Navarre, Kimberly K (She/Her/Hers) (HLB)" userId="S::kimberly.navarre@state.mn.us::63002e91-156c-4295-b89a-e11a4698dd5c" providerId="AD" clId="Web-{67EB217B-6EF7-328F-E23E-11C8DE730D29}" dt="2024-10-30T19:37:53.762" v="635"/>
          <ac:spMkLst>
            <pc:docMk/>
            <pc:sldMk cId="3994283699" sldId="461"/>
            <ac:spMk id="16" creationId="{08F012A3-A4A6-DD9D-8218-1C65EC78AD0F}"/>
          </ac:spMkLst>
        </pc:spChg>
        <pc:graphicFrameChg chg="add mod modGraphic">
          <ac:chgData name="Navarre, Kimberly K (She/Her/Hers) (HLB)" userId="S::kimberly.navarre@state.mn.us::63002e91-156c-4295-b89a-e11a4698dd5c" providerId="AD" clId="Web-{67EB217B-6EF7-328F-E23E-11C8DE730D29}" dt="2024-10-30T19:32:33.037" v="614"/>
          <ac:graphicFrameMkLst>
            <pc:docMk/>
            <pc:sldMk cId="3994283699" sldId="461"/>
            <ac:graphicFrameMk id="4" creationId="{6B963AFA-1F21-E500-260C-A9D17DEAB70D}"/>
          </ac:graphicFrameMkLst>
        </pc:graphicFrameChg>
        <pc:graphicFrameChg chg="add del mod modGraphic">
          <ac:chgData name="Navarre, Kimberly K (She/Her/Hers) (HLB)" userId="S::kimberly.navarre@state.mn.us::63002e91-156c-4295-b89a-e11a4698dd5c" providerId="AD" clId="Web-{67EB217B-6EF7-328F-E23E-11C8DE730D29}" dt="2024-10-30T19:21:51.555" v="574"/>
          <ac:graphicFrameMkLst>
            <pc:docMk/>
            <pc:sldMk cId="3994283699" sldId="461"/>
            <ac:graphicFrameMk id="6" creationId="{101C9486-13AA-151F-633E-D833F92EAD32}"/>
          </ac:graphicFrameMkLst>
        </pc:graphicFrameChg>
        <pc:graphicFrameChg chg="add mod">
          <ac:chgData name="Navarre, Kimberly K (She/Her/Hers) (HLB)" userId="S::kimberly.navarre@state.mn.us::63002e91-156c-4295-b89a-e11a4698dd5c" providerId="AD" clId="Web-{67EB217B-6EF7-328F-E23E-11C8DE730D29}" dt="2024-10-30T19:32:58.147" v="619" actId="14100"/>
          <ac:graphicFrameMkLst>
            <pc:docMk/>
            <pc:sldMk cId="3994283699" sldId="461"/>
            <ac:graphicFrameMk id="13" creationId="{A965728C-CA62-950D-429B-9ACD92666C92}"/>
          </ac:graphicFrameMkLst>
        </pc:graphicFrameChg>
        <pc:graphicFrameChg chg="add mod">
          <ac:chgData name="Navarre, Kimberly K (She/Her/Hers) (HLB)" userId="S::kimberly.navarre@state.mn.us::63002e91-156c-4295-b89a-e11a4698dd5c" providerId="AD" clId="Web-{67EB217B-6EF7-328F-E23E-11C8DE730D29}" dt="2024-10-30T19:32:51.990" v="618" actId="14100"/>
          <ac:graphicFrameMkLst>
            <pc:docMk/>
            <pc:sldMk cId="3994283699" sldId="461"/>
            <ac:graphicFrameMk id="14" creationId="{C101D9C5-752E-CC2A-D7AB-7A026C18383E}"/>
          </ac:graphicFrameMkLst>
        </pc:graphicFrameChg>
        <pc:picChg chg="del mod">
          <ac:chgData name="Navarre, Kimberly K (She/Her/Hers) (HLB)" userId="S::kimberly.navarre@state.mn.us::63002e91-156c-4295-b89a-e11a4698dd5c" providerId="AD" clId="Web-{67EB217B-6EF7-328F-E23E-11C8DE730D29}" dt="2024-10-30T19:37:49.934" v="634"/>
          <ac:picMkLst>
            <pc:docMk/>
            <pc:sldMk cId="3994283699" sldId="461"/>
            <ac:picMk id="5" creationId="{BE0D7842-FD23-92A4-E93A-1F1DBA0C61F9}"/>
          </ac:picMkLst>
        </pc:picChg>
      </pc:sldChg>
      <pc:sldChg chg="new del ord">
        <pc:chgData name="Navarre, Kimberly K (She/Her/Hers) (HLB)" userId="S::kimberly.navarre@state.mn.us::63002e91-156c-4295-b89a-e11a4698dd5c" providerId="AD" clId="Web-{67EB217B-6EF7-328F-E23E-11C8DE730D29}" dt="2024-10-30T18:45:32.597" v="391"/>
        <pc:sldMkLst>
          <pc:docMk/>
          <pc:sldMk cId="2677177630" sldId="462"/>
        </pc:sldMkLst>
      </pc:sldChg>
      <pc:sldChg chg="add del ord replId">
        <pc:chgData name="Navarre, Kimberly K (She/Her/Hers) (HLB)" userId="S::kimberly.navarre@state.mn.us::63002e91-156c-4295-b89a-e11a4698dd5c" providerId="AD" clId="Web-{67EB217B-6EF7-328F-E23E-11C8DE730D29}" dt="2024-10-30T18:53:07.173" v="473"/>
        <pc:sldMkLst>
          <pc:docMk/>
          <pc:sldMk cId="3414641027" sldId="463"/>
        </pc:sldMkLst>
      </pc:sldChg>
      <pc:sldChg chg="delSp modSp add ord replId">
        <pc:chgData name="Navarre, Kimberly K (She/Her/Hers) (HLB)" userId="S::kimberly.navarre@state.mn.us::63002e91-156c-4295-b89a-e11a4698dd5c" providerId="AD" clId="Web-{67EB217B-6EF7-328F-E23E-11C8DE730D29}" dt="2024-10-30T19:54:34.656" v="856" actId="14100"/>
        <pc:sldMkLst>
          <pc:docMk/>
          <pc:sldMk cId="816299880" sldId="464"/>
        </pc:sldMkLst>
        <pc:spChg chg="del mod">
          <ac:chgData name="Navarre, Kimberly K (She/Her/Hers) (HLB)" userId="S::kimberly.navarre@state.mn.us::63002e91-156c-4295-b89a-e11a4698dd5c" providerId="AD" clId="Web-{67EB217B-6EF7-328F-E23E-11C8DE730D29}" dt="2024-10-30T18:57:14.798" v="521"/>
          <ac:spMkLst>
            <pc:docMk/>
            <pc:sldMk cId="816299880" sldId="464"/>
            <ac:spMk id="2" creationId="{225650E2-276A-39A5-949E-DD497D14CB30}"/>
          </ac:spMkLst>
        </pc:spChg>
        <pc:spChg chg="mod">
          <ac:chgData name="Navarre, Kimberly K (She/Her/Hers) (HLB)" userId="S::kimberly.navarre@state.mn.us::63002e91-156c-4295-b89a-e11a4698dd5c" providerId="AD" clId="Web-{67EB217B-6EF7-328F-E23E-11C8DE730D29}" dt="2024-10-30T19:54:34.656" v="856" actId="14100"/>
          <ac:spMkLst>
            <pc:docMk/>
            <pc:sldMk cId="816299880" sldId="464"/>
            <ac:spMk id="4" creationId="{B29798E0-544F-7148-508E-296CF4879518}"/>
          </ac:spMkLst>
        </pc:spChg>
      </pc:sldChg>
      <pc:sldChg chg="addSp modSp add ord replId">
        <pc:chgData name="Navarre, Kimberly K (She/Her/Hers) (HLB)" userId="S::kimberly.navarre@state.mn.us::63002e91-156c-4295-b89a-e11a4698dd5c" providerId="AD" clId="Web-{67EB217B-6EF7-328F-E23E-11C8DE730D29}" dt="2024-10-30T19:58:52.271" v="960" actId="20577"/>
        <pc:sldMkLst>
          <pc:docMk/>
          <pc:sldMk cId="3168438041" sldId="465"/>
        </pc:sldMkLst>
        <pc:spChg chg="mod">
          <ac:chgData name="Navarre, Kimberly K (She/Her/Hers) (HLB)" userId="S::kimberly.navarre@state.mn.us::63002e91-156c-4295-b89a-e11a4698dd5c" providerId="AD" clId="Web-{67EB217B-6EF7-328F-E23E-11C8DE730D29}" dt="2024-10-30T18:47:42.753" v="434" actId="20577"/>
          <ac:spMkLst>
            <pc:docMk/>
            <pc:sldMk cId="3168438041" sldId="465"/>
            <ac:spMk id="2" creationId="{955A5156-CC40-9D9E-26A9-BC58E91D4718}"/>
          </ac:spMkLst>
        </pc:spChg>
        <pc:spChg chg="mod">
          <ac:chgData name="Navarre, Kimberly K (She/Her/Hers) (HLB)" userId="S::kimberly.navarre@state.mn.us::63002e91-156c-4295-b89a-e11a4698dd5c" providerId="AD" clId="Web-{67EB217B-6EF7-328F-E23E-11C8DE730D29}" dt="2024-10-30T19:58:52.271" v="960" actId="20577"/>
          <ac:spMkLst>
            <pc:docMk/>
            <pc:sldMk cId="3168438041" sldId="465"/>
            <ac:spMk id="3" creationId="{6C27E29A-252A-164E-DDA2-7D6A4CC70FF4}"/>
          </ac:spMkLst>
        </pc:spChg>
        <pc:spChg chg="add mod">
          <ac:chgData name="Navarre, Kimberly K (She/Her/Hers) (HLB)" userId="S::kimberly.navarre@state.mn.us::63002e91-156c-4295-b89a-e11a4698dd5c" providerId="AD" clId="Web-{67EB217B-6EF7-328F-E23E-11C8DE730D29}" dt="2024-10-30T19:56:45.956" v="906" actId="1076"/>
          <ac:spMkLst>
            <pc:docMk/>
            <pc:sldMk cId="3168438041" sldId="465"/>
            <ac:spMk id="4" creationId="{CE5C95B5-2053-851B-2A93-F03F7C5861E5}"/>
          </ac:spMkLst>
        </pc:spChg>
        <pc:spChg chg="add mod">
          <ac:chgData name="Navarre, Kimberly K (She/Her/Hers) (HLB)" userId="S::kimberly.navarre@state.mn.us::63002e91-156c-4295-b89a-e11a4698dd5c" providerId="AD" clId="Web-{67EB217B-6EF7-328F-E23E-11C8DE730D29}" dt="2024-10-30T19:58:48.755" v="959" actId="14100"/>
          <ac:spMkLst>
            <pc:docMk/>
            <pc:sldMk cId="3168438041" sldId="465"/>
            <ac:spMk id="5" creationId="{D2A9E18F-6B54-6A13-8B27-0F333353F0F2}"/>
          </ac:spMkLst>
        </pc:spChg>
        <pc:spChg chg="add mod">
          <ac:chgData name="Navarre, Kimberly K (She/Her/Hers) (HLB)" userId="S::kimberly.navarre@state.mn.us::63002e91-156c-4295-b89a-e11a4698dd5c" providerId="AD" clId="Web-{67EB217B-6EF7-328F-E23E-11C8DE730D29}" dt="2024-10-30T19:58:12.207" v="956" actId="20577"/>
          <ac:spMkLst>
            <pc:docMk/>
            <pc:sldMk cId="3168438041" sldId="465"/>
            <ac:spMk id="6" creationId="{32D2506D-27EF-9E81-678D-5DB32E247A83}"/>
          </ac:spMkLst>
        </pc:spChg>
      </pc:sldChg>
      <pc:sldChg chg="addSp delSp modSp add ord replId">
        <pc:chgData name="Navarre, Kimberly K (She/Her/Hers) (HLB)" userId="S::kimberly.navarre@state.mn.us::63002e91-156c-4295-b89a-e11a4698dd5c" providerId="AD" clId="Web-{67EB217B-6EF7-328F-E23E-11C8DE730D29}" dt="2024-10-30T20:00:42.163" v="1067" actId="20577"/>
        <pc:sldMkLst>
          <pc:docMk/>
          <pc:sldMk cId="830228753" sldId="466"/>
        </pc:sldMkLst>
        <pc:spChg chg="mod">
          <ac:chgData name="Navarre, Kimberly K (She/Her/Hers) (HLB)" userId="S::kimberly.navarre@state.mn.us::63002e91-156c-4295-b89a-e11a4698dd5c" providerId="AD" clId="Web-{67EB217B-6EF7-328F-E23E-11C8DE730D29}" dt="2024-10-30T20:00:42.163" v="1067" actId="20577"/>
          <ac:spMkLst>
            <pc:docMk/>
            <pc:sldMk cId="830228753" sldId="466"/>
            <ac:spMk id="2" creationId="{00000000-0000-0000-0000-000000000000}"/>
          </ac:spMkLst>
        </pc:spChg>
        <pc:spChg chg="del">
          <ac:chgData name="Navarre, Kimberly K (She/Her/Hers) (HLB)" userId="S::kimberly.navarre@state.mn.us::63002e91-156c-4295-b89a-e11a4698dd5c" providerId="AD" clId="Web-{67EB217B-6EF7-328F-E23E-11C8DE730D29}" dt="2024-10-30T18:53:38.548" v="479"/>
          <ac:spMkLst>
            <pc:docMk/>
            <pc:sldMk cId="830228753" sldId="466"/>
            <ac:spMk id="3" creationId="{00000000-0000-0000-0000-000000000000}"/>
          </ac:spMkLst>
        </pc:spChg>
        <pc:spChg chg="add mod">
          <ac:chgData name="Navarre, Kimberly K (She/Her/Hers) (HLB)" userId="S::kimberly.navarre@state.mn.us::63002e91-156c-4295-b89a-e11a4698dd5c" providerId="AD" clId="Web-{67EB217B-6EF7-328F-E23E-11C8DE730D29}" dt="2024-10-30T20:00:33.773" v="1065" actId="20577"/>
          <ac:spMkLst>
            <pc:docMk/>
            <pc:sldMk cId="830228753" sldId="466"/>
            <ac:spMk id="6" creationId="{30ECED1A-2212-677E-8C13-123B7AC67142}"/>
          </ac:spMkLst>
        </pc:spChg>
        <pc:spChg chg="add del">
          <ac:chgData name="Navarre, Kimberly K (She/Her/Hers) (HLB)" userId="S::kimberly.navarre@state.mn.us::63002e91-156c-4295-b89a-e11a4698dd5c" providerId="AD" clId="Web-{67EB217B-6EF7-328F-E23E-11C8DE730D29}" dt="2024-10-30T18:54:34.189" v="492"/>
          <ac:spMkLst>
            <pc:docMk/>
            <pc:sldMk cId="830228753" sldId="466"/>
            <ac:spMk id="9" creationId="{7B1AB9FE-36F5-4FD1-9850-DB5C5AD4828F}"/>
          </ac:spMkLst>
        </pc:spChg>
        <pc:spChg chg="add del">
          <ac:chgData name="Navarre, Kimberly K (She/Her/Hers) (HLB)" userId="S::kimberly.navarre@state.mn.us::63002e91-156c-4295-b89a-e11a4698dd5c" providerId="AD" clId="Web-{67EB217B-6EF7-328F-E23E-11C8DE730D29}" dt="2024-10-30T18:54:34.189" v="492"/>
          <ac:spMkLst>
            <pc:docMk/>
            <pc:sldMk cId="830228753" sldId="466"/>
            <ac:spMk id="11" creationId="{F489C2E0-4895-4B72-85EA-7EE9FAFFDC7E}"/>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16" creationId="{E91DC736-0EF8-4F87-9146-EBF1D2EE4D3D}"/>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18" creationId="{097CD68E-23E3-4007-8847-CD0944C4F7BE}"/>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20" creationId="{AF2F604E-43BE-4DC3-B983-E071523364F8}"/>
          </ac:spMkLst>
        </pc:spChg>
        <pc:spChg chg="add del">
          <ac:chgData name="Navarre, Kimberly K (She/Her/Hers) (HLB)" userId="S::kimberly.navarre@state.mn.us::63002e91-156c-4295-b89a-e11a4698dd5c" providerId="AD" clId="Web-{67EB217B-6EF7-328F-E23E-11C8DE730D29}" dt="2024-10-30T18:54:34.173" v="491"/>
          <ac:spMkLst>
            <pc:docMk/>
            <pc:sldMk cId="830228753" sldId="466"/>
            <ac:spMk id="22" creationId="{08C9B587-E65E-4B52-B37C-ABEBB6E87928}"/>
          </ac:spMkLst>
        </pc:spChg>
        <pc:spChg chg="add">
          <ac:chgData name="Navarre, Kimberly K (She/Her/Hers) (HLB)" userId="S::kimberly.navarre@state.mn.us::63002e91-156c-4295-b89a-e11a4698dd5c" providerId="AD" clId="Web-{67EB217B-6EF7-328F-E23E-11C8DE730D29}" dt="2024-10-30T18:54:34.189" v="492"/>
          <ac:spMkLst>
            <pc:docMk/>
            <pc:sldMk cId="830228753" sldId="466"/>
            <ac:spMk id="24" creationId="{ECC07320-C2CA-4E29-8481-9D9E143C7788}"/>
          </ac:spMkLst>
        </pc:spChg>
        <pc:spChg chg="add">
          <ac:chgData name="Navarre, Kimberly K (She/Her/Hers) (HLB)" userId="S::kimberly.navarre@state.mn.us::63002e91-156c-4295-b89a-e11a4698dd5c" providerId="AD" clId="Web-{67EB217B-6EF7-328F-E23E-11C8DE730D29}" dt="2024-10-30T18:54:34.189" v="492"/>
          <ac:spMkLst>
            <pc:docMk/>
            <pc:sldMk cId="830228753" sldId="466"/>
            <ac:spMk id="25" creationId="{178FB36B-5BFE-42CA-BC60-1115E0D95EEC}"/>
          </ac:spMkLst>
        </pc:spChg>
        <pc:picChg chg="mod">
          <ac:chgData name="Navarre, Kimberly K (She/Her/Hers) (HLB)" userId="S::kimberly.navarre@state.mn.us::63002e91-156c-4295-b89a-e11a4698dd5c" providerId="AD" clId="Web-{67EB217B-6EF7-328F-E23E-11C8DE730D29}" dt="2024-10-30T18:54:34.189" v="492"/>
          <ac:picMkLst>
            <pc:docMk/>
            <pc:sldMk cId="830228753" sldId="466"/>
            <ac:picMk id="4" creationId="{28B6AE79-7252-6268-E436-59BC77970981}"/>
          </ac:picMkLst>
        </pc:picChg>
      </pc:sldChg>
      <pc:sldChg chg="addSp delSp modSp add replId">
        <pc:chgData name="Navarre, Kimberly K (She/Her/Hers) (HLB)" userId="S::kimberly.navarre@state.mn.us::63002e91-156c-4295-b89a-e11a4698dd5c" providerId="AD" clId="Web-{67EB217B-6EF7-328F-E23E-11C8DE730D29}" dt="2024-10-30T19:52:10.372" v="815" actId="20577"/>
        <pc:sldMkLst>
          <pc:docMk/>
          <pc:sldMk cId="915111529" sldId="467"/>
        </pc:sldMkLst>
        <pc:spChg chg="mod">
          <ac:chgData name="Navarre, Kimberly K (She/Her/Hers) (HLB)" userId="S::kimberly.navarre@state.mn.us::63002e91-156c-4295-b89a-e11a4698dd5c" providerId="AD" clId="Web-{67EB217B-6EF7-328F-E23E-11C8DE730D29}" dt="2024-10-30T19:50:21.526" v="797" actId="20577"/>
          <ac:spMkLst>
            <pc:docMk/>
            <pc:sldMk cId="915111529" sldId="467"/>
            <ac:spMk id="2" creationId="{CB72EB1F-2121-3454-AEB5-25109DBD0F7C}"/>
          </ac:spMkLst>
        </pc:spChg>
        <pc:spChg chg="mod">
          <ac:chgData name="Navarre, Kimberly K (She/Her/Hers) (HLB)" userId="S::kimberly.navarre@state.mn.us::63002e91-156c-4295-b89a-e11a4698dd5c" providerId="AD" clId="Web-{67EB217B-6EF7-328F-E23E-11C8DE730D29}" dt="2024-10-30T19:52:10.372" v="815" actId="20577"/>
          <ac:spMkLst>
            <pc:docMk/>
            <pc:sldMk cId="915111529" sldId="467"/>
            <ac:spMk id="3" creationId="{EABA31B8-8F02-41B5-9ECA-1A0331E367F6}"/>
          </ac:spMkLst>
        </pc:spChg>
        <pc:spChg chg="del">
          <ac:chgData name="Navarre, Kimberly K (She/Her/Hers) (HLB)" userId="S::kimberly.navarre@state.mn.us::63002e91-156c-4295-b89a-e11a4698dd5c" providerId="AD" clId="Web-{67EB217B-6EF7-328F-E23E-11C8DE730D29}" dt="2024-10-30T19:37:13.605" v="633"/>
          <ac:spMkLst>
            <pc:docMk/>
            <pc:sldMk cId="915111529" sldId="467"/>
            <ac:spMk id="8" creationId="{B6CDA21F-E7AF-4C75-8395-33F58D5B0E45}"/>
          </ac:spMkLst>
        </pc:spChg>
        <pc:spChg chg="del">
          <ac:chgData name="Navarre, Kimberly K (She/Her/Hers) (HLB)" userId="S::kimberly.navarre@state.mn.us::63002e91-156c-4295-b89a-e11a4698dd5c" providerId="AD" clId="Web-{67EB217B-6EF7-328F-E23E-11C8DE730D29}" dt="2024-10-30T19:37:13.605" v="633"/>
          <ac:spMkLst>
            <pc:docMk/>
            <pc:sldMk cId="915111529" sldId="467"/>
            <ac:spMk id="15" creationId="{D5B0017B-2ECA-49AF-B397-DC140825DF8D}"/>
          </ac:spMkLst>
        </pc:spChg>
        <pc:spChg chg="add">
          <ac:chgData name="Navarre, Kimberly K (She/Her/Hers) (HLB)" userId="S::kimberly.navarre@state.mn.us::63002e91-156c-4295-b89a-e11a4698dd5c" providerId="AD" clId="Web-{67EB217B-6EF7-328F-E23E-11C8DE730D29}" dt="2024-10-30T19:37:13.605" v="633"/>
          <ac:spMkLst>
            <pc:docMk/>
            <pc:sldMk cId="915111529" sldId="467"/>
            <ac:spMk id="22" creationId="{081EA652-8C6A-4E69-BEB9-170809474553}"/>
          </ac:spMkLst>
        </pc:spChg>
        <pc:spChg chg="add">
          <ac:chgData name="Navarre, Kimberly K (She/Her/Hers) (HLB)" userId="S::kimberly.navarre@state.mn.us::63002e91-156c-4295-b89a-e11a4698dd5c" providerId="AD" clId="Web-{67EB217B-6EF7-328F-E23E-11C8DE730D29}" dt="2024-10-30T19:37:13.605" v="633"/>
          <ac:spMkLst>
            <pc:docMk/>
            <pc:sldMk cId="915111529" sldId="467"/>
            <ac:spMk id="24" creationId="{5298780A-33B9-4EA2-8F67-DE68AD62841B}"/>
          </ac:spMkLst>
        </pc:spChg>
        <pc:spChg chg="add">
          <ac:chgData name="Navarre, Kimberly K (She/Her/Hers) (HLB)" userId="S::kimberly.navarre@state.mn.us::63002e91-156c-4295-b89a-e11a4698dd5c" providerId="AD" clId="Web-{67EB217B-6EF7-328F-E23E-11C8DE730D29}" dt="2024-10-30T19:37:13.605" v="633"/>
          <ac:spMkLst>
            <pc:docMk/>
            <pc:sldMk cId="915111529" sldId="467"/>
            <ac:spMk id="26" creationId="{7F488E8B-4E1E-4402-8935-D4E6C02615C7}"/>
          </ac:spMkLst>
        </pc:spChg>
        <pc:grpChg chg="del">
          <ac:chgData name="Navarre, Kimberly K (She/Her/Hers) (HLB)" userId="S::kimberly.navarre@state.mn.us::63002e91-156c-4295-b89a-e11a4698dd5c" providerId="AD" clId="Web-{67EB217B-6EF7-328F-E23E-11C8DE730D29}" dt="2024-10-30T19:37:13.605" v="633"/>
          <ac:grpSpMkLst>
            <pc:docMk/>
            <pc:sldMk cId="915111529" sldId="467"/>
            <ac:grpSpMk id="10" creationId="{AE1C45F0-260A-458C-96ED-C1F6D2151219}"/>
          </ac:grpSpMkLst>
        </pc:grpChg>
        <pc:cxnChg chg="del">
          <ac:chgData name="Navarre, Kimberly K (She/Her/Hers) (HLB)" userId="S::kimberly.navarre@state.mn.us::63002e91-156c-4295-b89a-e11a4698dd5c" providerId="AD" clId="Web-{67EB217B-6EF7-328F-E23E-11C8DE730D29}" dt="2024-10-30T19:37:13.605" v="633"/>
          <ac:cxnSpMkLst>
            <pc:docMk/>
            <pc:sldMk cId="915111529" sldId="467"/>
            <ac:cxnSpMk id="17" creationId="{6CF1BAF6-AD41-4082-B212-8A1F9A2E8779}"/>
          </ac:cxnSpMkLst>
        </pc:cxnChg>
      </pc:sldChg>
      <pc:sldChg chg="addSp delSp modSp add replId">
        <pc:chgData name="Navarre, Kimberly K (She/Her/Hers) (HLB)" userId="S::kimberly.navarre@state.mn.us::63002e91-156c-4295-b89a-e11a4698dd5c" providerId="AD" clId="Web-{67EB217B-6EF7-328F-E23E-11C8DE730D29}" dt="2024-10-30T20:00:22.522" v="1064"/>
        <pc:sldMkLst>
          <pc:docMk/>
          <pc:sldMk cId="2748641978" sldId="468"/>
        </pc:sldMkLst>
        <pc:spChg chg="mod">
          <ac:chgData name="Navarre, Kimberly K (She/Her/Hers) (HLB)" userId="S::kimberly.navarre@state.mn.us::63002e91-156c-4295-b89a-e11a4698dd5c" providerId="AD" clId="Web-{67EB217B-6EF7-328F-E23E-11C8DE730D29}" dt="2024-10-30T19:39:34.561" v="649" actId="20577"/>
          <ac:spMkLst>
            <pc:docMk/>
            <pc:sldMk cId="2748641978" sldId="468"/>
            <ac:spMk id="2" creationId="{955A5156-CC40-9D9E-26A9-BC58E91D4718}"/>
          </ac:spMkLst>
        </pc:spChg>
        <pc:spChg chg="del mod">
          <ac:chgData name="Navarre, Kimberly K (She/Her/Hers) (HLB)" userId="S::kimberly.navarre@state.mn.us::63002e91-156c-4295-b89a-e11a4698dd5c" providerId="AD" clId="Web-{67EB217B-6EF7-328F-E23E-11C8DE730D29}" dt="2024-10-30T19:40:36.703" v="654"/>
          <ac:spMkLst>
            <pc:docMk/>
            <pc:sldMk cId="2748641978" sldId="468"/>
            <ac:spMk id="3" creationId="{6C27E29A-252A-164E-DDA2-7D6A4CC70FF4}"/>
          </ac:spMkLst>
        </pc:spChg>
        <pc:graphicFrameChg chg="add mod modGraphic">
          <ac:chgData name="Navarre, Kimberly K (She/Her/Hers) (HLB)" userId="S::kimberly.navarre@state.mn.us::63002e91-156c-4295-b89a-e11a4698dd5c" providerId="AD" clId="Web-{67EB217B-6EF7-328F-E23E-11C8DE730D29}" dt="2024-10-30T20:00:22.522" v="1064"/>
          <ac:graphicFrameMkLst>
            <pc:docMk/>
            <pc:sldMk cId="2748641978" sldId="468"/>
            <ac:graphicFrameMk id="5" creationId="{B6F378FB-30BA-428C-C1AB-B340FFCDD747}"/>
          </ac:graphicFrameMkLst>
        </pc:graphicFrameChg>
        <pc:graphicFrameChg chg="add mod">
          <ac:chgData name="Navarre, Kimberly K (She/Her/Hers) (HLB)" userId="S::kimberly.navarre@state.mn.us::63002e91-156c-4295-b89a-e11a4698dd5c" providerId="AD" clId="Web-{67EB217B-6EF7-328F-E23E-11C8DE730D29}" dt="2024-10-30T19:59:40.100" v="1018" actId="14100"/>
          <ac:graphicFrameMkLst>
            <pc:docMk/>
            <pc:sldMk cId="2748641978" sldId="468"/>
            <ac:graphicFrameMk id="7" creationId="{9B5CB574-6DB6-1DB8-72E5-1A71A7542621}"/>
          </ac:graphicFrameMkLst>
        </pc:graphicFrameChg>
        <pc:graphicFrameChg chg="add mod">
          <ac:chgData name="Navarre, Kimberly K (She/Her/Hers) (HLB)" userId="S::kimberly.navarre@state.mn.us::63002e91-156c-4295-b89a-e11a4698dd5c" providerId="AD" clId="Web-{67EB217B-6EF7-328F-E23E-11C8DE730D29}" dt="2024-10-30T19:59:36.881" v="1017" actId="14100"/>
          <ac:graphicFrameMkLst>
            <pc:docMk/>
            <pc:sldMk cId="2748641978" sldId="468"/>
            <ac:graphicFrameMk id="14" creationId="{5990C27F-3496-544E-32FF-206959948170}"/>
          </ac:graphicFrameMkLst>
        </pc:graphicFrameChg>
      </pc:sldChg>
      <pc:sldChg chg="modSp add del">
        <pc:chgData name="Navarre, Kimberly K (She/Her/Hers) (HLB)" userId="S::kimberly.navarre@state.mn.us::63002e91-156c-4295-b89a-e11a4698dd5c" providerId="AD" clId="Web-{67EB217B-6EF7-328F-E23E-11C8DE730D29}" dt="2024-10-30T18:09:10.978" v="137"/>
        <pc:sldMkLst>
          <pc:docMk/>
          <pc:sldMk cId="1879765508" sldId="500"/>
        </pc:sldMkLst>
        <pc:spChg chg="mod">
          <ac:chgData name="Navarre, Kimberly K (She/Her/Hers) (HLB)" userId="S::kimberly.navarre@state.mn.us::63002e91-156c-4295-b89a-e11a4698dd5c" providerId="AD" clId="Web-{67EB217B-6EF7-328F-E23E-11C8DE730D29}" dt="2024-10-30T17:57:27.277" v="112" actId="20577"/>
          <ac:spMkLst>
            <pc:docMk/>
            <pc:sldMk cId="1879765508" sldId="500"/>
            <ac:spMk id="3" creationId="{05FEB2D7-4202-4A0B-B12D-7D0F4440A7CF}"/>
          </ac:spMkLst>
        </pc:spChg>
        <pc:spChg chg="mod">
          <ac:chgData name="Navarre, Kimberly K (She/Her/Hers) (HLB)" userId="S::kimberly.navarre@state.mn.us::63002e91-156c-4295-b89a-e11a4698dd5c" providerId="AD" clId="Web-{67EB217B-6EF7-328F-E23E-11C8DE730D29}" dt="2024-10-30T17:55:50.402" v="110" actId="20577"/>
          <ac:spMkLst>
            <pc:docMk/>
            <pc:sldMk cId="1879765508" sldId="500"/>
            <ac:spMk id="7170" creationId="{E560A429-ECB3-4865-BD92-944AB2DD6E8F}"/>
          </ac:spMkLst>
        </pc:spChg>
      </pc:sldChg>
      <pc:sldMasterChg chg="add del addSldLayout delSldLayout">
        <pc:chgData name="Navarre, Kimberly K (She/Her/Hers) (HLB)" userId="S::kimberly.navarre@state.mn.us::63002e91-156c-4295-b89a-e11a4698dd5c" providerId="AD" clId="Web-{67EB217B-6EF7-328F-E23E-11C8DE730D29}" dt="2024-10-30T18:41:22.473" v="337"/>
        <pc:sldMasterMkLst>
          <pc:docMk/>
          <pc:sldMasterMk cId="2460954070" sldId="2147483660"/>
        </pc:sldMasterMkLst>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2385387890" sldId="2147483661"/>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949138452" sldId="2147483662"/>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2591524520" sldId="2147483663"/>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1203092039" sldId="2147483664"/>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733172339" sldId="2147483665"/>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210312558" sldId="2147483666"/>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146388984" sldId="2147483667"/>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171841454" sldId="2147483668"/>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1718958274" sldId="2147483669"/>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2202905451" sldId="2147483670"/>
          </pc:sldLayoutMkLst>
        </pc:sldLayoutChg>
        <pc:sldLayoutChg chg="add del">
          <pc:chgData name="Navarre, Kimberly K (She/Her/Hers) (HLB)" userId="S::kimberly.navarre@state.mn.us::63002e91-156c-4295-b89a-e11a4698dd5c" providerId="AD" clId="Web-{67EB217B-6EF7-328F-E23E-11C8DE730D29}" dt="2024-10-30T18:41:22.473" v="337"/>
          <pc:sldLayoutMkLst>
            <pc:docMk/>
            <pc:sldMasterMk cId="2460954070" sldId="2147483660"/>
            <pc:sldLayoutMk cId="3479445657" sldId="2147483671"/>
          </pc:sldLayoutMkLst>
        </pc:sldLayoutChg>
      </pc:sldMasterChg>
      <pc:sldMasterChg chg="add del addSldLayout delSldLayout modSldLayout">
        <pc:chgData name="Navarre, Kimberly K (She/Her/Hers) (HLB)" userId="S::kimberly.navarre@state.mn.us::63002e91-156c-4295-b89a-e11a4698dd5c" providerId="AD" clId="Web-{67EB217B-6EF7-328F-E23E-11C8DE730D29}" dt="2024-10-30T18:41:22.473" v="337"/>
        <pc:sldMasterMkLst>
          <pc:docMk/>
          <pc:sldMasterMk cId="2389419034" sldId="2147483672"/>
        </pc:sldMasterMkLst>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2993327145" sldId="2147483673"/>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525028321" sldId="2147483674"/>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613230901" sldId="2147483675"/>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508306711" sldId="2147483676"/>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567447134" sldId="2147483677"/>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3538009061" sldId="2147483678"/>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867570625" sldId="2147483679"/>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57946187" sldId="2147483680"/>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97315164" sldId="2147483681"/>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481581643" sldId="2147483682"/>
          </pc:sldLayoutMkLst>
        </pc:sldLayoutChg>
        <pc:sldLayoutChg chg="add del mod replId">
          <pc:chgData name="Navarre, Kimberly K (She/Her/Hers) (HLB)" userId="S::kimberly.navarre@state.mn.us::63002e91-156c-4295-b89a-e11a4698dd5c" providerId="AD" clId="Web-{67EB217B-6EF7-328F-E23E-11C8DE730D29}" dt="2024-10-30T18:41:22.473" v="337"/>
          <pc:sldLayoutMkLst>
            <pc:docMk/>
            <pc:sldMasterMk cId="2389419034" sldId="2147483672"/>
            <pc:sldLayoutMk cId="1998000908" sldId="2147483683"/>
          </pc:sldLayoutMkLst>
        </pc:sldLayoutChg>
      </pc:sldMasterChg>
    </pc:docChg>
  </pc:docChgLst>
  <pc:docChgLst>
    <pc:chgData name="Navarre, Kimberly K (She/Her/Hers) (HLB)" userId="S::kimberly.navarre@state.mn.us::63002e91-156c-4295-b89a-e11a4698dd5c" providerId="AD" clId="Web-{B8FD7330-9858-A37C-7107-4E413EECCAEF}"/>
    <pc:docChg chg="addSld delSld modSld sldOrd">
      <pc:chgData name="Navarre, Kimberly K (She/Her/Hers) (HLB)" userId="S::kimberly.navarre@state.mn.us::63002e91-156c-4295-b89a-e11a4698dd5c" providerId="AD" clId="Web-{B8FD7330-9858-A37C-7107-4E413EECCAEF}" dt="2025-02-11T16:44:48.729" v="331" actId="20577"/>
      <pc:docMkLst>
        <pc:docMk/>
      </pc:docMkLst>
      <pc:sldChg chg="modSp">
        <pc:chgData name="Navarre, Kimberly K (She/Her/Hers) (HLB)" userId="S::kimberly.navarre@state.mn.us::63002e91-156c-4295-b89a-e11a4698dd5c" providerId="AD" clId="Web-{B8FD7330-9858-A37C-7107-4E413EECCAEF}" dt="2025-02-11T15:56:00.412" v="0" actId="20577"/>
        <pc:sldMkLst>
          <pc:docMk/>
          <pc:sldMk cId="1767755960" sldId="471"/>
        </pc:sldMkLst>
        <pc:spChg chg="mod">
          <ac:chgData name="Navarre, Kimberly K (She/Her/Hers) (HLB)" userId="S::kimberly.navarre@state.mn.us::63002e91-156c-4295-b89a-e11a4698dd5c" providerId="AD" clId="Web-{B8FD7330-9858-A37C-7107-4E413EECCAEF}" dt="2025-02-11T15:56:00.412" v="0" actId="20577"/>
          <ac:spMkLst>
            <pc:docMk/>
            <pc:sldMk cId="1767755960" sldId="471"/>
            <ac:spMk id="7" creationId="{AC1D1BEF-F00A-11FD-980B-0C5E50B88E59}"/>
          </ac:spMkLst>
        </pc:spChg>
      </pc:sldChg>
      <pc:sldChg chg="modSp">
        <pc:chgData name="Navarre, Kimberly K (She/Her/Hers) (HLB)" userId="S::kimberly.navarre@state.mn.us::63002e91-156c-4295-b89a-e11a4698dd5c" providerId="AD" clId="Web-{B8FD7330-9858-A37C-7107-4E413EECCAEF}" dt="2025-02-11T16:37:41.731" v="195" actId="20577"/>
        <pc:sldMkLst>
          <pc:docMk/>
          <pc:sldMk cId="1099354912" sldId="475"/>
        </pc:sldMkLst>
        <pc:graphicFrameChg chg="modGraphic">
          <ac:chgData name="Navarre, Kimberly K (She/Her/Hers) (HLB)" userId="S::kimberly.navarre@state.mn.us::63002e91-156c-4295-b89a-e11a4698dd5c" providerId="AD" clId="Web-{B8FD7330-9858-A37C-7107-4E413EECCAEF}" dt="2025-02-11T16:37:41.731" v="195" actId="20577"/>
          <ac:graphicFrameMkLst>
            <pc:docMk/>
            <pc:sldMk cId="1099354912" sldId="475"/>
            <ac:graphicFrameMk id="7" creationId="{74AD8700-4BA9-19CB-D67C-A57E82887861}"/>
          </ac:graphicFrameMkLst>
        </pc:graphicFrameChg>
      </pc:sldChg>
      <pc:sldChg chg="modSp">
        <pc:chgData name="Navarre, Kimberly K (She/Her/Hers) (HLB)" userId="S::kimberly.navarre@state.mn.us::63002e91-156c-4295-b89a-e11a4698dd5c" providerId="AD" clId="Web-{B8FD7330-9858-A37C-7107-4E413EECCAEF}" dt="2025-02-11T16:36:56.918" v="188" actId="20577"/>
        <pc:sldMkLst>
          <pc:docMk/>
          <pc:sldMk cId="2997985668" sldId="480"/>
        </pc:sldMkLst>
        <pc:graphicFrameChg chg="modGraphic">
          <ac:chgData name="Navarre, Kimberly K (She/Her/Hers) (HLB)" userId="S::kimberly.navarre@state.mn.us::63002e91-156c-4295-b89a-e11a4698dd5c" providerId="AD" clId="Web-{B8FD7330-9858-A37C-7107-4E413EECCAEF}" dt="2025-02-11T16:36:56.918" v="188" actId="20577"/>
          <ac:graphicFrameMkLst>
            <pc:docMk/>
            <pc:sldMk cId="2997985668" sldId="480"/>
            <ac:graphicFrameMk id="9" creationId="{EE05311C-D669-94C4-4E3D-3A36D776A64B}"/>
          </ac:graphicFrameMkLst>
        </pc:graphicFrameChg>
      </pc:sldChg>
      <pc:sldChg chg="modSp">
        <pc:chgData name="Navarre, Kimberly K (She/Her/Hers) (HLB)" userId="S::kimberly.navarre@state.mn.us::63002e91-156c-4295-b89a-e11a4698dd5c" providerId="AD" clId="Web-{B8FD7330-9858-A37C-7107-4E413EECCAEF}" dt="2025-02-11T16:37:15.512" v="191" actId="20577"/>
        <pc:sldMkLst>
          <pc:docMk/>
          <pc:sldMk cId="1413979965" sldId="481"/>
        </pc:sldMkLst>
        <pc:graphicFrameChg chg="modGraphic">
          <ac:chgData name="Navarre, Kimberly K (She/Her/Hers) (HLB)" userId="S::kimberly.navarre@state.mn.us::63002e91-156c-4295-b89a-e11a4698dd5c" providerId="AD" clId="Web-{B8FD7330-9858-A37C-7107-4E413EECCAEF}" dt="2025-02-11T16:37:15.512" v="191" actId="20577"/>
          <ac:graphicFrameMkLst>
            <pc:docMk/>
            <pc:sldMk cId="1413979965" sldId="481"/>
            <ac:graphicFrameMk id="9" creationId="{B5EBC48F-AF48-B263-62F1-30BF9D3F5C19}"/>
          </ac:graphicFrameMkLst>
        </pc:graphicFrameChg>
      </pc:sldChg>
      <pc:sldChg chg="addSp modSp">
        <pc:chgData name="Navarre, Kimberly K (She/Her/Hers) (HLB)" userId="S::kimberly.navarre@state.mn.us::63002e91-156c-4295-b89a-e11a4698dd5c" providerId="AD" clId="Web-{B8FD7330-9858-A37C-7107-4E413EECCAEF}" dt="2025-02-11T16:36:22.871" v="184" actId="14100"/>
        <pc:sldMkLst>
          <pc:docMk/>
          <pc:sldMk cId="1096786300" sldId="482"/>
        </pc:sldMkLst>
        <pc:picChg chg="add mod">
          <ac:chgData name="Navarre, Kimberly K (She/Her/Hers) (HLB)" userId="S::kimberly.navarre@state.mn.us::63002e91-156c-4295-b89a-e11a4698dd5c" providerId="AD" clId="Web-{B8FD7330-9858-A37C-7107-4E413EECCAEF}" dt="2025-02-11T16:36:22.871" v="184" actId="14100"/>
          <ac:picMkLst>
            <pc:docMk/>
            <pc:sldMk cId="1096786300" sldId="482"/>
            <ac:picMk id="3" creationId="{C1A0FB3D-6A04-661E-5D0D-05702A1F645A}"/>
          </ac:picMkLst>
        </pc:picChg>
        <pc:picChg chg="add mod">
          <ac:chgData name="Navarre, Kimberly K (She/Her/Hers) (HLB)" userId="S::kimberly.navarre@state.mn.us::63002e91-156c-4295-b89a-e11a4698dd5c" providerId="AD" clId="Web-{B8FD7330-9858-A37C-7107-4E413EECCAEF}" dt="2025-02-11T16:36:16.090" v="182" actId="1076"/>
          <ac:picMkLst>
            <pc:docMk/>
            <pc:sldMk cId="1096786300" sldId="482"/>
            <ac:picMk id="4" creationId="{FE0862D0-DF96-B157-38E7-4A14DE7BBC6E}"/>
          </ac:picMkLst>
        </pc:picChg>
        <pc:picChg chg="add mod">
          <ac:chgData name="Navarre, Kimberly K (She/Her/Hers) (HLB)" userId="S::kimberly.navarre@state.mn.us::63002e91-156c-4295-b89a-e11a4698dd5c" providerId="AD" clId="Web-{B8FD7330-9858-A37C-7107-4E413EECCAEF}" dt="2025-02-11T16:36:17.168" v="183" actId="1076"/>
          <ac:picMkLst>
            <pc:docMk/>
            <pc:sldMk cId="1096786300" sldId="482"/>
            <ac:picMk id="5" creationId="{DABC707C-0E77-5D0D-D210-35B518868A47}"/>
          </ac:picMkLst>
        </pc:picChg>
      </pc:sldChg>
      <pc:sldChg chg="addSp delSp modSp del ord">
        <pc:chgData name="Navarre, Kimberly K (She/Her/Hers) (HLB)" userId="S::kimberly.navarre@state.mn.us::63002e91-156c-4295-b89a-e11a4698dd5c" providerId="AD" clId="Web-{B8FD7330-9858-A37C-7107-4E413EECCAEF}" dt="2025-02-11T16:42:43.964" v="302"/>
        <pc:sldMkLst>
          <pc:docMk/>
          <pc:sldMk cId="3190165388" sldId="483"/>
        </pc:sldMkLst>
        <pc:spChg chg="mod">
          <ac:chgData name="Navarre, Kimberly K (She/Her/Hers) (HLB)" userId="S::kimberly.navarre@state.mn.us::63002e91-156c-4295-b89a-e11a4698dd5c" providerId="AD" clId="Web-{B8FD7330-9858-A37C-7107-4E413EECCAEF}" dt="2025-02-11T16:12:04.220" v="101" actId="20577"/>
          <ac:spMkLst>
            <pc:docMk/>
            <pc:sldMk cId="3190165388" sldId="483"/>
            <ac:spMk id="2" creationId="{4619C03E-274C-5256-15A5-7B16398571BD}"/>
          </ac:spMkLst>
        </pc:spChg>
        <pc:spChg chg="add del mod">
          <ac:chgData name="Navarre, Kimberly K (She/Her/Hers) (HLB)" userId="S::kimberly.navarre@state.mn.us::63002e91-156c-4295-b89a-e11a4698dd5c" providerId="AD" clId="Web-{B8FD7330-9858-A37C-7107-4E413EECCAEF}" dt="2025-02-11T16:42:41.339" v="301"/>
          <ac:spMkLst>
            <pc:docMk/>
            <pc:sldMk cId="3190165388" sldId="483"/>
            <ac:spMk id="3" creationId="{75DC3C0B-F895-8360-573A-C610DA4FCBE2}"/>
          </ac:spMkLst>
        </pc:spChg>
        <pc:spChg chg="add del mod">
          <ac:chgData name="Navarre, Kimberly K (She/Her/Hers) (HLB)" userId="S::kimberly.navarre@state.mn.us::63002e91-156c-4295-b89a-e11a4698dd5c" providerId="AD" clId="Web-{B8FD7330-9858-A37C-7107-4E413EECCAEF}" dt="2025-02-11T16:42:23.370" v="297"/>
          <ac:spMkLst>
            <pc:docMk/>
            <pc:sldMk cId="3190165388" sldId="483"/>
            <ac:spMk id="4" creationId="{585F9B4D-0A95-1A65-270F-864A5FAB18C5}"/>
          </ac:spMkLst>
        </pc:spChg>
      </pc:sldChg>
      <pc:sldChg chg="modSp add ord replId">
        <pc:chgData name="Navarre, Kimberly K (She/Her/Hers) (HLB)" userId="S::kimberly.navarre@state.mn.us::63002e91-156c-4295-b89a-e11a4698dd5c" providerId="AD" clId="Web-{B8FD7330-9858-A37C-7107-4E413EECCAEF}" dt="2025-02-11T16:44:48.729" v="331" actId="20577"/>
        <pc:sldMkLst>
          <pc:docMk/>
          <pc:sldMk cId="3640514530" sldId="487"/>
        </pc:sldMkLst>
        <pc:spChg chg="mod">
          <ac:chgData name="Navarre, Kimberly K (She/Her/Hers) (HLB)" userId="S::kimberly.navarre@state.mn.us::63002e91-156c-4295-b89a-e11a4698dd5c" providerId="AD" clId="Web-{B8FD7330-9858-A37C-7107-4E413EECCAEF}" dt="2025-02-11T16:44:45.714" v="330" actId="20577"/>
          <ac:spMkLst>
            <pc:docMk/>
            <pc:sldMk cId="3640514530" sldId="487"/>
            <ac:spMk id="2" creationId="{4E412A7F-67FF-C54A-63BA-3045C4AB43A3}"/>
          </ac:spMkLst>
        </pc:spChg>
        <pc:graphicFrameChg chg="modGraphic">
          <ac:chgData name="Navarre, Kimberly K (She/Her/Hers) (HLB)" userId="S::kimberly.navarre@state.mn.us::63002e91-156c-4295-b89a-e11a4698dd5c" providerId="AD" clId="Web-{B8FD7330-9858-A37C-7107-4E413EECCAEF}" dt="2025-02-11T16:44:48.729" v="331" actId="20577"/>
          <ac:graphicFrameMkLst>
            <pc:docMk/>
            <pc:sldMk cId="3640514530" sldId="487"/>
            <ac:graphicFrameMk id="9" creationId="{038CE972-F618-2A80-BABE-9F292EEF11C0}"/>
          </ac:graphicFrameMkLst>
        </pc:graphicFrameChg>
      </pc:sldChg>
      <pc:sldChg chg="addSp delSp modSp add replId">
        <pc:chgData name="Navarre, Kimberly K (She/Her/Hers) (HLB)" userId="S::kimberly.navarre@state.mn.us::63002e91-156c-4295-b89a-e11a4698dd5c" providerId="AD" clId="Web-{B8FD7330-9858-A37C-7107-4E413EECCAEF}" dt="2025-02-11T16:08:18.440" v="57" actId="1076"/>
        <pc:sldMkLst>
          <pc:docMk/>
          <pc:sldMk cId="1024555974" sldId="488"/>
        </pc:sldMkLst>
        <pc:spChg chg="mod">
          <ac:chgData name="Navarre, Kimberly K (She/Her/Hers) (HLB)" userId="S::kimberly.navarre@state.mn.us::63002e91-156c-4295-b89a-e11a4698dd5c" providerId="AD" clId="Web-{B8FD7330-9858-A37C-7107-4E413EECCAEF}" dt="2025-02-11T16:07:02.878" v="50" actId="20577"/>
          <ac:spMkLst>
            <pc:docMk/>
            <pc:sldMk cId="1024555974" sldId="488"/>
            <ac:spMk id="2" creationId="{D3BC908A-3641-D5D4-6243-253175EA493A}"/>
          </ac:spMkLst>
        </pc:spChg>
        <pc:picChg chg="del">
          <ac:chgData name="Navarre, Kimberly K (She/Her/Hers) (HLB)" userId="S::kimberly.navarre@state.mn.us::63002e91-156c-4295-b89a-e11a4698dd5c" providerId="AD" clId="Web-{B8FD7330-9858-A37C-7107-4E413EECCAEF}" dt="2025-02-11T16:06:46.565" v="44"/>
          <ac:picMkLst>
            <pc:docMk/>
            <pc:sldMk cId="1024555974" sldId="488"/>
            <ac:picMk id="3" creationId="{78978079-216C-8E45-8C93-C3CE39244600}"/>
          </ac:picMkLst>
        </pc:picChg>
        <pc:picChg chg="del">
          <ac:chgData name="Navarre, Kimberly K (She/Her/Hers) (HLB)" userId="S::kimberly.navarre@state.mn.us::63002e91-156c-4295-b89a-e11a4698dd5c" providerId="AD" clId="Web-{B8FD7330-9858-A37C-7107-4E413EECCAEF}" dt="2025-02-11T16:06:52.144" v="46"/>
          <ac:picMkLst>
            <pc:docMk/>
            <pc:sldMk cId="1024555974" sldId="488"/>
            <ac:picMk id="4" creationId="{621243AC-BB32-7C1F-C8F3-20A79DF85E56}"/>
          </ac:picMkLst>
        </pc:picChg>
        <pc:picChg chg="del">
          <ac:chgData name="Navarre, Kimberly K (She/Her/Hers) (HLB)" userId="S::kimberly.navarre@state.mn.us::63002e91-156c-4295-b89a-e11a4698dd5c" providerId="AD" clId="Web-{B8FD7330-9858-A37C-7107-4E413EECCAEF}" dt="2025-02-11T16:06:48.487" v="45"/>
          <ac:picMkLst>
            <pc:docMk/>
            <pc:sldMk cId="1024555974" sldId="488"/>
            <ac:picMk id="5" creationId="{695B4631-6336-3DCC-0ADD-69AE064E04FA}"/>
          </ac:picMkLst>
        </pc:picChg>
        <pc:picChg chg="add mod">
          <ac:chgData name="Navarre, Kimberly K (She/Her/Hers) (HLB)" userId="S::kimberly.navarre@state.mn.us::63002e91-156c-4295-b89a-e11a4698dd5c" providerId="AD" clId="Web-{B8FD7330-9858-A37C-7107-4E413EECCAEF}" dt="2025-02-11T16:07:14.847" v="52" actId="688"/>
          <ac:picMkLst>
            <pc:docMk/>
            <pc:sldMk cId="1024555974" sldId="488"/>
            <ac:picMk id="6" creationId="{8DC79408-1773-19B7-92DD-4EDE255AF55E}"/>
          </ac:picMkLst>
        </pc:picChg>
        <pc:picChg chg="add mod">
          <ac:chgData name="Navarre, Kimberly K (She/Her/Hers) (HLB)" userId="S::kimberly.navarre@state.mn.us::63002e91-156c-4295-b89a-e11a4698dd5c" providerId="AD" clId="Web-{B8FD7330-9858-A37C-7107-4E413EECCAEF}" dt="2025-02-11T16:08:18.440" v="57" actId="1076"/>
          <ac:picMkLst>
            <pc:docMk/>
            <pc:sldMk cId="1024555974" sldId="488"/>
            <ac:picMk id="7" creationId="{9999AB53-A3F1-42CE-D8B3-7F6F0A038455}"/>
          </ac:picMkLst>
        </pc:picChg>
      </pc:sldChg>
      <pc:sldChg chg="addSp delSp modSp add replId">
        <pc:chgData name="Navarre, Kimberly K (She/Her/Hers) (HLB)" userId="S::kimberly.navarre@state.mn.us::63002e91-156c-4295-b89a-e11a4698dd5c" providerId="AD" clId="Web-{B8FD7330-9858-A37C-7107-4E413EECCAEF}" dt="2025-02-11T16:23:07.546" v="125" actId="1076"/>
        <pc:sldMkLst>
          <pc:docMk/>
          <pc:sldMk cId="720127116" sldId="489"/>
        </pc:sldMkLst>
        <pc:picChg chg="add mod">
          <ac:chgData name="Navarre, Kimberly K (She/Her/Hers) (HLB)" userId="S::kimberly.navarre@state.mn.us::63002e91-156c-4295-b89a-e11a4698dd5c" providerId="AD" clId="Web-{B8FD7330-9858-A37C-7107-4E413EECCAEF}" dt="2025-02-11T16:22:39.968" v="118" actId="1076"/>
          <ac:picMkLst>
            <pc:docMk/>
            <pc:sldMk cId="720127116" sldId="489"/>
            <ac:picMk id="3" creationId="{928CC2C3-6028-E350-E9A8-3B6E552D8D36}"/>
          </ac:picMkLst>
        </pc:picChg>
        <pc:picChg chg="add mod">
          <ac:chgData name="Navarre, Kimberly K (She/Her/Hers) (HLB)" userId="S::kimberly.navarre@state.mn.us::63002e91-156c-4295-b89a-e11a4698dd5c" providerId="AD" clId="Web-{B8FD7330-9858-A37C-7107-4E413EECCAEF}" dt="2025-02-11T16:22:42.921" v="119" actId="1076"/>
          <ac:picMkLst>
            <pc:docMk/>
            <pc:sldMk cId="720127116" sldId="489"/>
            <ac:picMk id="4" creationId="{0B4CE5D4-2488-0D78-B5DB-C82FC08752C4}"/>
          </ac:picMkLst>
        </pc:picChg>
        <pc:picChg chg="add mod">
          <ac:chgData name="Navarre, Kimberly K (She/Her/Hers) (HLB)" userId="S::kimberly.navarre@state.mn.us::63002e91-156c-4295-b89a-e11a4698dd5c" providerId="AD" clId="Web-{B8FD7330-9858-A37C-7107-4E413EECCAEF}" dt="2025-02-11T16:22:45.905" v="121" actId="1076"/>
          <ac:picMkLst>
            <pc:docMk/>
            <pc:sldMk cId="720127116" sldId="489"/>
            <ac:picMk id="5" creationId="{5E54641F-C6B7-0A1D-8135-2F53680EE4AE}"/>
          </ac:picMkLst>
        </pc:picChg>
        <pc:picChg chg="del">
          <ac:chgData name="Navarre, Kimberly K (She/Her/Hers) (HLB)" userId="S::kimberly.navarre@state.mn.us::63002e91-156c-4295-b89a-e11a4698dd5c" providerId="AD" clId="Web-{B8FD7330-9858-A37C-7107-4E413EECCAEF}" dt="2025-02-11T16:17:04.844" v="103"/>
          <ac:picMkLst>
            <pc:docMk/>
            <pc:sldMk cId="720127116" sldId="489"/>
            <ac:picMk id="6" creationId="{81059612-3FA1-5CEF-EB62-729484D6190E}"/>
          </ac:picMkLst>
        </pc:picChg>
        <pc:picChg chg="del">
          <ac:chgData name="Navarre, Kimberly K (She/Her/Hers) (HLB)" userId="S::kimberly.navarre@state.mn.us::63002e91-156c-4295-b89a-e11a4698dd5c" providerId="AD" clId="Web-{B8FD7330-9858-A37C-7107-4E413EECCAEF}" dt="2025-02-11T16:17:06.750" v="104"/>
          <ac:picMkLst>
            <pc:docMk/>
            <pc:sldMk cId="720127116" sldId="489"/>
            <ac:picMk id="7" creationId="{AB99E71C-EB1D-6DFF-16DF-01040B12BF01}"/>
          </ac:picMkLst>
        </pc:picChg>
        <pc:picChg chg="add mod">
          <ac:chgData name="Navarre, Kimberly K (She/Her/Hers) (HLB)" userId="S::kimberly.navarre@state.mn.us::63002e91-156c-4295-b89a-e11a4698dd5c" providerId="AD" clId="Web-{B8FD7330-9858-A37C-7107-4E413EECCAEF}" dt="2025-02-11T16:23:07.546" v="125" actId="1076"/>
          <ac:picMkLst>
            <pc:docMk/>
            <pc:sldMk cId="720127116" sldId="489"/>
            <ac:picMk id="9" creationId="{ADA17C28-0B81-4074-92A8-EA73806E25BF}"/>
          </ac:picMkLst>
        </pc:picChg>
      </pc:sldChg>
      <pc:sldChg chg="addSp delSp modSp add replId">
        <pc:chgData name="Navarre, Kimberly K (She/Her/Hers) (HLB)" userId="S::kimberly.navarre@state.mn.us::63002e91-156c-4295-b89a-e11a4698dd5c" providerId="AD" clId="Web-{B8FD7330-9858-A37C-7107-4E413EECCAEF}" dt="2025-02-11T16:33:11.294" v="145" actId="1076"/>
        <pc:sldMkLst>
          <pc:docMk/>
          <pc:sldMk cId="3466406971" sldId="490"/>
        </pc:sldMkLst>
        <pc:picChg chg="del">
          <ac:chgData name="Navarre, Kimberly K (She/Her/Hers) (HLB)" userId="S::kimberly.navarre@state.mn.us::63002e91-156c-4295-b89a-e11a4698dd5c" providerId="AD" clId="Web-{B8FD7330-9858-A37C-7107-4E413EECCAEF}" dt="2025-02-11T16:30:35.482" v="129"/>
          <ac:picMkLst>
            <pc:docMk/>
            <pc:sldMk cId="3466406971" sldId="490"/>
            <ac:picMk id="3" creationId="{FC9EA881-584B-84B6-4D65-23207203CCBA}"/>
          </ac:picMkLst>
        </pc:picChg>
        <pc:picChg chg="del">
          <ac:chgData name="Navarre, Kimberly K (She/Her/Hers) (HLB)" userId="S::kimberly.navarre@state.mn.us::63002e91-156c-4295-b89a-e11a4698dd5c" providerId="AD" clId="Web-{B8FD7330-9858-A37C-7107-4E413EECCAEF}" dt="2025-02-11T16:30:34.357" v="128"/>
          <ac:picMkLst>
            <pc:docMk/>
            <pc:sldMk cId="3466406971" sldId="490"/>
            <ac:picMk id="4" creationId="{77B52E2D-4BC5-1E44-F46D-15F71CEE7E32}"/>
          </ac:picMkLst>
        </pc:picChg>
        <pc:picChg chg="del">
          <ac:chgData name="Navarre, Kimberly K (She/Her/Hers) (HLB)" userId="S::kimberly.navarre@state.mn.us::63002e91-156c-4295-b89a-e11a4698dd5c" providerId="AD" clId="Web-{B8FD7330-9858-A37C-7107-4E413EECCAEF}" dt="2025-02-11T16:30:33.201" v="127"/>
          <ac:picMkLst>
            <pc:docMk/>
            <pc:sldMk cId="3466406971" sldId="490"/>
            <ac:picMk id="5" creationId="{CA2B96D6-DFB5-D097-3FDA-E98496645CF1}"/>
          </ac:picMkLst>
        </pc:picChg>
        <pc:picChg chg="add mod">
          <ac:chgData name="Navarre, Kimberly K (She/Her/Hers) (HLB)" userId="S::kimberly.navarre@state.mn.us::63002e91-156c-4295-b89a-e11a4698dd5c" providerId="AD" clId="Web-{B8FD7330-9858-A37C-7107-4E413EECCAEF}" dt="2025-02-11T16:31:58.044" v="135" actId="1076"/>
          <ac:picMkLst>
            <pc:docMk/>
            <pc:sldMk cId="3466406971" sldId="490"/>
            <ac:picMk id="6" creationId="{BBF00998-B4A1-944F-1E00-1AAC75707BD9}"/>
          </ac:picMkLst>
        </pc:picChg>
        <pc:picChg chg="add mod">
          <ac:chgData name="Navarre, Kimberly K (She/Her/Hers) (HLB)" userId="S::kimberly.navarre@state.mn.us::63002e91-156c-4295-b89a-e11a4698dd5c" providerId="AD" clId="Web-{B8FD7330-9858-A37C-7107-4E413EECCAEF}" dt="2025-02-11T16:33:07.513" v="144" actId="14100"/>
          <ac:picMkLst>
            <pc:docMk/>
            <pc:sldMk cId="3466406971" sldId="490"/>
            <ac:picMk id="7" creationId="{988762CA-4259-5348-101D-591370808534}"/>
          </ac:picMkLst>
        </pc:picChg>
        <pc:picChg chg="add mod">
          <ac:chgData name="Navarre, Kimberly K (She/Her/Hers) (HLB)" userId="S::kimberly.navarre@state.mn.us::63002e91-156c-4295-b89a-e11a4698dd5c" providerId="AD" clId="Web-{B8FD7330-9858-A37C-7107-4E413EECCAEF}" dt="2025-02-11T16:33:11.294" v="145" actId="1076"/>
          <ac:picMkLst>
            <pc:docMk/>
            <pc:sldMk cId="3466406971" sldId="490"/>
            <ac:picMk id="9" creationId="{E8513344-35E6-9857-B80D-1F9EF4C36E2D}"/>
          </ac:picMkLst>
        </pc:picChg>
      </pc:sldChg>
      <pc:sldChg chg="addSp modSp add ord replId">
        <pc:chgData name="Navarre, Kimberly K (She/Her/Hers) (HLB)" userId="S::kimberly.navarre@state.mn.us::63002e91-156c-4295-b89a-e11a4698dd5c" providerId="AD" clId="Web-{B8FD7330-9858-A37C-7107-4E413EECCAEF}" dt="2025-02-11T16:43:36.214" v="310" actId="1076"/>
        <pc:sldMkLst>
          <pc:docMk/>
          <pc:sldMk cId="1217969304" sldId="491"/>
        </pc:sldMkLst>
        <pc:spChg chg="mod">
          <ac:chgData name="Navarre, Kimberly K (She/Her/Hers) (HLB)" userId="S::kimberly.navarre@state.mn.us::63002e91-156c-4295-b89a-e11a4698dd5c" providerId="AD" clId="Web-{B8FD7330-9858-A37C-7107-4E413EECCAEF}" dt="2025-02-11T16:42:13.152" v="294" actId="20577"/>
          <ac:spMkLst>
            <pc:docMk/>
            <pc:sldMk cId="1217969304" sldId="491"/>
            <ac:spMk id="2" creationId="{A9D3C7E5-03B5-4956-9E08-06D68DD42071}"/>
          </ac:spMkLst>
        </pc:spChg>
        <pc:spChg chg="add mod">
          <ac:chgData name="Navarre, Kimberly K (She/Her/Hers) (HLB)" userId="S::kimberly.navarre@state.mn.us::63002e91-156c-4295-b89a-e11a4698dd5c" providerId="AD" clId="Web-{B8FD7330-9858-A37C-7107-4E413EECCAEF}" dt="2025-02-11T16:43:15.683" v="309" actId="20577"/>
          <ac:spMkLst>
            <pc:docMk/>
            <pc:sldMk cId="1217969304" sldId="491"/>
            <ac:spMk id="30" creationId="{75DC3C0B-F895-8360-573A-C610DA4FCBE2}"/>
          </ac:spMkLst>
        </pc:spChg>
        <pc:graphicFrameChg chg="mod modGraphic">
          <ac:chgData name="Navarre, Kimberly K (She/Her/Hers) (HLB)" userId="S::kimberly.navarre@state.mn.us::63002e91-156c-4295-b89a-e11a4698dd5c" providerId="AD" clId="Web-{B8FD7330-9858-A37C-7107-4E413EECCAEF}" dt="2025-02-11T16:43:36.214" v="310" actId="1076"/>
          <ac:graphicFrameMkLst>
            <pc:docMk/>
            <pc:sldMk cId="1217969304" sldId="491"/>
            <ac:graphicFrameMk id="9" creationId="{04E6866B-3AFC-FF19-6041-DA3B2FD2AA69}"/>
          </ac:graphicFrameMkLst>
        </pc:graphicFrameChg>
      </pc:sldChg>
    </pc:docChg>
  </pc:docChgLst>
  <pc:docChgLst>
    <pc:chgData name="Navarre, Kimberly K (She/Her/Hers) (HLB)" userId="S::kimberly.navarre@state.mn.us::63002e91-156c-4295-b89a-e11a4698dd5c" providerId="AD" clId="Web-{1FAB288C-923F-28AA-F17D-EC056E70D666}"/>
    <pc:docChg chg="addSld delSld modSld sldOrd">
      <pc:chgData name="Navarre, Kimberly K (She/Her/Hers) (HLB)" userId="S::kimberly.navarre@state.mn.us::63002e91-156c-4295-b89a-e11a4698dd5c" providerId="AD" clId="Web-{1FAB288C-923F-28AA-F17D-EC056E70D666}" dt="2025-02-07T18:33:16.726" v="51" actId="20577"/>
      <pc:docMkLst>
        <pc:docMk/>
      </pc:docMkLst>
      <pc:sldChg chg="addSp delSp modSp del">
        <pc:chgData name="Navarre, Kimberly K (She/Her/Hers) (HLB)" userId="S::kimberly.navarre@state.mn.us::63002e91-156c-4295-b89a-e11a4698dd5c" providerId="AD" clId="Web-{1FAB288C-923F-28AA-F17D-EC056E70D666}" dt="2025-02-07T18:31:42.366" v="15"/>
        <pc:sldMkLst>
          <pc:docMk/>
          <pc:sldMk cId="109857222" sldId="256"/>
        </pc:sldMkLst>
        <pc:spChg chg="mod">
          <ac:chgData name="Navarre, Kimberly K (She/Her/Hers) (HLB)" userId="S::kimberly.navarre@state.mn.us::63002e91-156c-4295-b89a-e11a4698dd5c" providerId="AD" clId="Web-{1FAB288C-923F-28AA-F17D-EC056E70D666}" dt="2025-02-07T18:31:26.648" v="10" actId="14100"/>
          <ac:spMkLst>
            <pc:docMk/>
            <pc:sldMk cId="109857222" sldId="256"/>
            <ac:spMk id="2" creationId="{00000000-0000-0000-0000-000000000000}"/>
          </ac:spMkLst>
        </pc:spChg>
        <pc:spChg chg="del mod">
          <ac:chgData name="Navarre, Kimberly K (She/Her/Hers) (HLB)" userId="S::kimberly.navarre@state.mn.us::63002e91-156c-4295-b89a-e11a4698dd5c" providerId="AD" clId="Web-{1FAB288C-923F-28AA-F17D-EC056E70D666}" dt="2025-02-07T18:31:16.694" v="7"/>
          <ac:spMkLst>
            <pc:docMk/>
            <pc:sldMk cId="109857222" sldId="256"/>
            <ac:spMk id="3" creationId="{00000000-0000-0000-0000-000000000000}"/>
          </ac:spMkLst>
        </pc:spChg>
        <pc:spChg chg="add del mod">
          <ac:chgData name="Navarre, Kimberly K (She/Her/Hers) (HLB)" userId="S::kimberly.navarre@state.mn.us::63002e91-156c-4295-b89a-e11a4698dd5c" providerId="AD" clId="Web-{1FAB288C-923F-28AA-F17D-EC056E70D666}" dt="2025-02-07T18:31:28.898" v="11"/>
          <ac:spMkLst>
            <pc:docMk/>
            <pc:sldMk cId="109857222" sldId="256"/>
            <ac:spMk id="6" creationId="{E23D5D4E-AB67-4D21-B995-9BD7CC264AA0}"/>
          </ac:spMkLst>
        </pc:spChg>
      </pc:sldChg>
      <pc:sldChg chg="del">
        <pc:chgData name="Navarre, Kimberly K (She/Her/Hers) (HLB)" userId="S::kimberly.navarre@state.mn.us::63002e91-156c-4295-b89a-e11a4698dd5c" providerId="AD" clId="Web-{1FAB288C-923F-28AA-F17D-EC056E70D666}" dt="2025-02-07T18:31:33.585" v="13"/>
        <pc:sldMkLst>
          <pc:docMk/>
          <pc:sldMk cId="419256791" sldId="257"/>
        </pc:sldMkLst>
      </pc:sldChg>
      <pc:sldChg chg="del">
        <pc:chgData name="Navarre, Kimberly K (She/Her/Hers) (HLB)" userId="S::kimberly.navarre@state.mn.us::63002e91-156c-4295-b89a-e11a4698dd5c" providerId="AD" clId="Web-{1FAB288C-923F-28AA-F17D-EC056E70D666}" dt="2025-02-07T18:31:34.335" v="14"/>
        <pc:sldMkLst>
          <pc:docMk/>
          <pc:sldMk cId="2713027266" sldId="258"/>
        </pc:sldMkLst>
      </pc:sldChg>
      <pc:sldChg chg="del">
        <pc:chgData name="Navarre, Kimberly K (She/Her/Hers) (HLB)" userId="S::kimberly.navarre@state.mn.us::63002e91-156c-4295-b89a-e11a4698dd5c" providerId="AD" clId="Web-{1FAB288C-923F-28AA-F17D-EC056E70D666}" dt="2025-02-07T18:31:45.460" v="16"/>
        <pc:sldMkLst>
          <pc:docMk/>
          <pc:sldMk cId="2767256713" sldId="261"/>
        </pc:sldMkLst>
      </pc:sldChg>
      <pc:sldChg chg="del">
        <pc:chgData name="Navarre, Kimberly K (She/Her/Hers) (HLB)" userId="S::kimberly.navarre@state.mn.us::63002e91-156c-4295-b89a-e11a4698dd5c" providerId="AD" clId="Web-{1FAB288C-923F-28AA-F17D-EC056E70D666}" dt="2025-02-07T18:31:50.773" v="19"/>
        <pc:sldMkLst>
          <pc:docMk/>
          <pc:sldMk cId="1902456889" sldId="457"/>
        </pc:sldMkLst>
      </pc:sldChg>
      <pc:sldChg chg="del">
        <pc:chgData name="Navarre, Kimberly K (She/Her/Hers) (HLB)" userId="S::kimberly.navarre@state.mn.us::63002e91-156c-4295-b89a-e11a4698dd5c" providerId="AD" clId="Web-{1FAB288C-923F-28AA-F17D-EC056E70D666}" dt="2025-02-07T18:31:49.882" v="17"/>
        <pc:sldMkLst>
          <pc:docMk/>
          <pc:sldMk cId="2918716056" sldId="458"/>
        </pc:sldMkLst>
      </pc:sldChg>
      <pc:sldChg chg="del">
        <pc:chgData name="Navarre, Kimberly K (She/Her/Hers) (HLB)" userId="S::kimberly.navarre@state.mn.us::63002e91-156c-4295-b89a-e11a4698dd5c" providerId="AD" clId="Web-{1FAB288C-923F-28AA-F17D-EC056E70D666}" dt="2025-02-07T18:31:32.616" v="12"/>
        <pc:sldMkLst>
          <pc:docMk/>
          <pc:sldMk cId="154362018" sldId="459"/>
        </pc:sldMkLst>
      </pc:sldChg>
      <pc:sldChg chg="del">
        <pc:chgData name="Navarre, Kimberly K (She/Her/Hers) (HLB)" userId="S::kimberly.navarre@state.mn.us::63002e91-156c-4295-b89a-e11a4698dd5c" providerId="AD" clId="Web-{1FAB288C-923F-28AA-F17D-EC056E70D666}" dt="2025-02-07T18:31:52.726" v="20"/>
        <pc:sldMkLst>
          <pc:docMk/>
          <pc:sldMk cId="1049245807" sldId="460"/>
        </pc:sldMkLst>
      </pc:sldChg>
      <pc:sldChg chg="del">
        <pc:chgData name="Navarre, Kimberly K (She/Her/Hers) (HLB)" userId="S::kimberly.navarre@state.mn.us::63002e91-156c-4295-b89a-e11a4698dd5c" providerId="AD" clId="Web-{1FAB288C-923F-28AA-F17D-EC056E70D666}" dt="2025-02-07T18:31:53.944" v="21"/>
        <pc:sldMkLst>
          <pc:docMk/>
          <pc:sldMk cId="816299880" sldId="464"/>
        </pc:sldMkLst>
      </pc:sldChg>
      <pc:sldChg chg="modSp">
        <pc:chgData name="Navarre, Kimberly K (She/Her/Hers) (HLB)" userId="S::kimberly.navarre@state.mn.us::63002e91-156c-4295-b89a-e11a4698dd5c" providerId="AD" clId="Web-{1FAB288C-923F-28AA-F17D-EC056E70D666}" dt="2025-02-07T18:32:56.382" v="41" actId="20577"/>
        <pc:sldMkLst>
          <pc:docMk/>
          <pc:sldMk cId="830228753" sldId="466"/>
        </pc:sldMkLst>
        <pc:spChg chg="mod">
          <ac:chgData name="Navarre, Kimberly K (She/Her/Hers) (HLB)" userId="S::kimberly.navarre@state.mn.us::63002e91-156c-4295-b89a-e11a4698dd5c" providerId="AD" clId="Web-{1FAB288C-923F-28AA-F17D-EC056E70D666}" dt="2025-02-07T18:32:56.382" v="41" actId="20577"/>
          <ac:spMkLst>
            <pc:docMk/>
            <pc:sldMk cId="830228753" sldId="466"/>
            <ac:spMk id="6" creationId="{30ECED1A-2212-677E-8C13-123B7AC67142}"/>
          </ac:spMkLst>
        </pc:spChg>
      </pc:sldChg>
      <pc:sldChg chg="modSp new ord">
        <pc:chgData name="Navarre, Kimberly K (She/Her/Hers) (HLB)" userId="S::kimberly.navarre@state.mn.us::63002e91-156c-4295-b89a-e11a4698dd5c" providerId="AD" clId="Web-{1FAB288C-923F-28AA-F17D-EC056E70D666}" dt="2025-02-07T18:33:11.273" v="50" actId="20577"/>
        <pc:sldMkLst>
          <pc:docMk/>
          <pc:sldMk cId="559955982" sldId="467"/>
        </pc:sldMkLst>
        <pc:spChg chg="mod">
          <ac:chgData name="Navarre, Kimberly K (She/Her/Hers) (HLB)" userId="S::kimberly.navarre@state.mn.us::63002e91-156c-4295-b89a-e11a4698dd5c" providerId="AD" clId="Web-{1FAB288C-923F-28AA-F17D-EC056E70D666}" dt="2025-02-07T18:33:11.273" v="50" actId="20577"/>
          <ac:spMkLst>
            <pc:docMk/>
            <pc:sldMk cId="559955982" sldId="467"/>
            <ac:spMk id="2" creationId="{40A42274-FF1E-F1C2-8D7A-87220D823404}"/>
          </ac:spMkLst>
        </pc:spChg>
      </pc:sldChg>
      <pc:sldChg chg="del">
        <pc:chgData name="Navarre, Kimberly K (She/Her/Hers) (HLB)" userId="S::kimberly.navarre@state.mn.us::63002e91-156c-4295-b89a-e11a4698dd5c" providerId="AD" clId="Web-{1FAB288C-923F-28AA-F17D-EC056E70D666}" dt="2025-02-07T18:31:50.304" v="18"/>
        <pc:sldMkLst>
          <pc:docMk/>
          <pc:sldMk cId="915111529" sldId="467"/>
        </pc:sldMkLst>
      </pc:sldChg>
      <pc:sldChg chg="modSp new">
        <pc:chgData name="Navarre, Kimberly K (She/Her/Hers) (HLB)" userId="S::kimberly.navarre@state.mn.us::63002e91-156c-4295-b89a-e11a4698dd5c" providerId="AD" clId="Web-{1FAB288C-923F-28AA-F17D-EC056E70D666}" dt="2025-02-07T18:33:16.726" v="51" actId="20577"/>
        <pc:sldMkLst>
          <pc:docMk/>
          <pc:sldMk cId="2184049760" sldId="468"/>
        </pc:sldMkLst>
        <pc:spChg chg="mod">
          <ac:chgData name="Navarre, Kimberly K (She/Her/Hers) (HLB)" userId="S::kimberly.navarre@state.mn.us::63002e91-156c-4295-b89a-e11a4698dd5c" providerId="AD" clId="Web-{1FAB288C-923F-28AA-F17D-EC056E70D666}" dt="2025-02-07T18:33:16.726" v="51" actId="20577"/>
          <ac:spMkLst>
            <pc:docMk/>
            <pc:sldMk cId="2184049760" sldId="468"/>
            <ac:spMk id="2" creationId="{4AED82AA-FE95-0F5D-A0A5-946C5A594442}"/>
          </ac:spMkLst>
        </pc:spChg>
      </pc:sldChg>
      <pc:sldChg chg="del">
        <pc:chgData name="Navarre, Kimberly K (She/Her/Hers) (HLB)" userId="S::kimberly.navarre@state.mn.us::63002e91-156c-4295-b89a-e11a4698dd5c" providerId="AD" clId="Web-{1FAB288C-923F-28AA-F17D-EC056E70D666}" dt="2025-02-07T18:31:55.648" v="22"/>
        <pc:sldMkLst>
          <pc:docMk/>
          <pc:sldMk cId="2748641978" sldId="46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60166357-BBC1-4B4A-ABA2-D792BCC1FFFA}">
      <dgm:prSet phldr="0"/>
      <dgm:spPr/>
      <dgm:t>
        <a:bodyPr/>
        <a:lstStyle/>
        <a:p>
          <a:pPr rtl="0"/>
          <a:r>
            <a:rPr lang="en-US" b="1" dirty="0">
              <a:solidFill>
                <a:schemeClr val="bg1"/>
              </a:solidFill>
              <a:latin typeface="Noto Sans"/>
              <a:ea typeface="Noto Sans"/>
              <a:cs typeface="Noto Sans"/>
            </a:rPr>
            <a:t>International Statistical Classification of Diseases and Related Health Problems (ICD)</a:t>
          </a:r>
        </a:p>
      </dgm:t>
    </dgm:pt>
    <dgm:pt modelId="{04FF4F8C-B1FB-477B-AFAF-9FA42AF02C3F}" type="parTrans" cxnId="{A84B5478-A8AE-4447-8C28-516D708E74B1}">
      <dgm:prSet/>
      <dgm:spPr/>
    </dgm:pt>
    <dgm:pt modelId="{993F4053-D145-420B-BAD2-1E7E36AA2B98}" type="sibTrans" cxnId="{A84B5478-A8AE-4447-8C28-516D708E74B1}">
      <dgm:prSet/>
      <dgm:spPr/>
    </dgm:pt>
    <dgm:pt modelId="{055C8BF0-C297-435C-B801-A9A1281A3BCC}">
      <dgm:prSet phldr="0"/>
      <dgm:spPr/>
      <dgm:t>
        <a:bodyPr/>
        <a:lstStyle/>
        <a:p>
          <a:pPr rtl="0"/>
          <a:r>
            <a:rPr lang="en-US" dirty="0">
              <a:solidFill>
                <a:schemeClr val="bg1"/>
              </a:solidFill>
              <a:latin typeface="Aptos Display" panose="020F0302020204030204"/>
            </a:rPr>
            <a:t>The</a:t>
          </a:r>
          <a:r>
            <a:rPr lang="en-US" dirty="0">
              <a:solidFill>
                <a:schemeClr val="bg1"/>
              </a:solidFill>
            </a:rPr>
            <a:t> Diagnostic and Statistical Manual of Mental Disorders (DSM) is the handbook used by health care professionals in the United States and much of the world as the authoritative guide to the diagnosis of mental disorders. DSM contains descriptions, symptoms and other criteria for diagnosing mental disorders.</a:t>
          </a:r>
        </a:p>
      </dgm:t>
    </dgm:pt>
    <dgm:pt modelId="{FFC399FF-B8F2-4C98-90E0-67D8B1399409}" type="parTrans" cxnId="{2B62A9F3-87B4-4E64-B762-5FA0FBF8CEFD}">
      <dgm:prSet/>
      <dgm:spPr/>
    </dgm:pt>
    <dgm:pt modelId="{3EAA1584-074D-454A-96E2-0541A5299F4F}" type="sibTrans" cxnId="{2B62A9F3-87B4-4E64-B762-5FA0FBF8CEFD}">
      <dgm:prSet/>
      <dgm:spPr/>
    </dgm:pt>
    <dgm:pt modelId="{248FBDD9-C430-4500-85E6-6E5CB2FFB0A9}">
      <dgm:prSet phldr="0"/>
      <dgm:spPr/>
      <dgm:t>
        <a:bodyPr/>
        <a:lstStyle/>
        <a:p>
          <a:pPr rtl="0"/>
          <a:r>
            <a:rPr lang="en-US" dirty="0">
              <a:latin typeface="Aptos Display" panose="020F0302020204030204"/>
            </a:rPr>
            <a:t>American Society of Addiction Medicine</a:t>
          </a:r>
          <a:r>
            <a:rPr lang="en-US" dirty="0">
              <a:solidFill>
                <a:srgbClr val="FFFFFF"/>
              </a:solidFill>
              <a:latin typeface="Aptos Display" panose="020F0302020204030204"/>
            </a:rPr>
            <a:t> (</a:t>
          </a:r>
          <a:r>
            <a:rPr lang="en-US" dirty="0">
              <a:solidFill>
                <a:srgbClr val="FFFFFF"/>
              </a:solidFill>
            </a:rPr>
            <a:t>ASAM</a:t>
          </a:r>
          <a:r>
            <a:rPr lang="en-US" dirty="0">
              <a:solidFill>
                <a:srgbClr val="FFFFFF"/>
              </a:solidFill>
              <a:latin typeface="Aptos Display" panose="020F0302020204030204"/>
            </a:rPr>
            <a:t>)</a:t>
          </a:r>
          <a:r>
            <a:rPr lang="en-US" dirty="0">
              <a:solidFill>
                <a:srgbClr val="FFFFFF"/>
              </a:solidFill>
            </a:rPr>
            <a:t> is committed to improving access to high-quality, evidence-based addiction prevention and treatment through our national advocacy efforts.</a:t>
          </a:r>
        </a:p>
      </dgm:t>
    </dgm:pt>
    <dgm:pt modelId="{0E11AB7E-1420-4787-8CC1-57EF27CA3351}" type="parTrans" cxnId="{883C3DB6-248C-4A68-A82A-E6A19D29C6E5}">
      <dgm:prSet/>
      <dgm:spPr/>
    </dgm:pt>
    <dgm:pt modelId="{8FB5A967-B7A5-49D9-A51E-F3CA1655E6AB}" type="sibTrans" cxnId="{883C3DB6-248C-4A68-A82A-E6A19D29C6E5}">
      <dgm:prSet/>
      <dgm:spPr/>
    </dgm:pt>
    <dgm:pt modelId="{03E9E195-0B6D-42EF-BDF1-BABB34055C86}" type="pres">
      <dgm:prSet presAssocID="{B47023A1-B447-4756-99C7-C6BF124845E4}" presName="linear" presStyleCnt="0">
        <dgm:presLayoutVars>
          <dgm:animLvl val="lvl"/>
          <dgm:resizeHandles val="exact"/>
        </dgm:presLayoutVars>
      </dgm:prSet>
      <dgm:spPr/>
    </dgm:pt>
    <dgm:pt modelId="{42382F56-31B5-43C2-939E-DBB4B29A3BA0}" type="pres">
      <dgm:prSet presAssocID="{60166357-BBC1-4B4A-ABA2-D792BCC1FFFA}" presName="parentText" presStyleLbl="node1" presStyleIdx="0" presStyleCnt="3">
        <dgm:presLayoutVars>
          <dgm:chMax val="0"/>
          <dgm:bulletEnabled val="1"/>
        </dgm:presLayoutVars>
      </dgm:prSet>
      <dgm:spPr/>
    </dgm:pt>
    <dgm:pt modelId="{24502D77-3F98-4A5A-B8D9-8D9EF0E91879}" type="pres">
      <dgm:prSet presAssocID="{993F4053-D145-420B-BAD2-1E7E36AA2B98}" presName="spacer" presStyleCnt="0"/>
      <dgm:spPr/>
    </dgm:pt>
    <dgm:pt modelId="{805A10B8-281C-4A1B-8554-B79E3CA72F81}" type="pres">
      <dgm:prSet presAssocID="{055C8BF0-C297-435C-B801-A9A1281A3BCC}" presName="parentText" presStyleLbl="node1" presStyleIdx="1" presStyleCnt="3">
        <dgm:presLayoutVars>
          <dgm:chMax val="0"/>
          <dgm:bulletEnabled val="1"/>
        </dgm:presLayoutVars>
      </dgm:prSet>
      <dgm:spPr/>
    </dgm:pt>
    <dgm:pt modelId="{8D1EA725-AF3B-431F-BB84-8F31D8CC6876}" type="pres">
      <dgm:prSet presAssocID="{3EAA1584-074D-454A-96E2-0541A5299F4F}" presName="spacer" presStyleCnt="0"/>
      <dgm:spPr/>
    </dgm:pt>
    <dgm:pt modelId="{25C33B8F-D735-4B51-9800-0F8F697ECEEF}" type="pres">
      <dgm:prSet presAssocID="{248FBDD9-C430-4500-85E6-6E5CB2FFB0A9}" presName="parentText" presStyleLbl="node1" presStyleIdx="2" presStyleCnt="3">
        <dgm:presLayoutVars>
          <dgm:chMax val="0"/>
          <dgm:bulletEnabled val="1"/>
        </dgm:presLayoutVars>
      </dgm:prSet>
      <dgm:spPr/>
    </dgm:pt>
  </dgm:ptLst>
  <dgm:cxnLst>
    <dgm:cxn modelId="{23D98E36-F72E-4CC4-B630-36665E9D10F8}" type="presOf" srcId="{B47023A1-B447-4756-99C7-C6BF124845E4}" destId="{03E9E195-0B6D-42EF-BDF1-BABB34055C86}" srcOrd="0" destOrd="0" presId="urn:microsoft.com/office/officeart/2005/8/layout/vList2"/>
    <dgm:cxn modelId="{A84B5478-A8AE-4447-8C28-516D708E74B1}" srcId="{B47023A1-B447-4756-99C7-C6BF124845E4}" destId="{60166357-BBC1-4B4A-ABA2-D792BCC1FFFA}" srcOrd="0" destOrd="0" parTransId="{04FF4F8C-B1FB-477B-AFAF-9FA42AF02C3F}" sibTransId="{993F4053-D145-420B-BAD2-1E7E36AA2B98}"/>
    <dgm:cxn modelId="{5B62C191-FCB8-41F4-887B-45B609C4440A}" type="presOf" srcId="{055C8BF0-C297-435C-B801-A9A1281A3BCC}" destId="{805A10B8-281C-4A1B-8554-B79E3CA72F81}" srcOrd="0" destOrd="0" presId="urn:microsoft.com/office/officeart/2005/8/layout/vList2"/>
    <dgm:cxn modelId="{A7902796-38E9-4CAF-936B-01E996F6C479}" type="presOf" srcId="{248FBDD9-C430-4500-85E6-6E5CB2FFB0A9}" destId="{25C33B8F-D735-4B51-9800-0F8F697ECEEF}" srcOrd="0" destOrd="0" presId="urn:microsoft.com/office/officeart/2005/8/layout/vList2"/>
    <dgm:cxn modelId="{883C3DB6-248C-4A68-A82A-E6A19D29C6E5}" srcId="{B47023A1-B447-4756-99C7-C6BF124845E4}" destId="{248FBDD9-C430-4500-85E6-6E5CB2FFB0A9}" srcOrd="2" destOrd="0" parTransId="{0E11AB7E-1420-4787-8CC1-57EF27CA3351}" sibTransId="{8FB5A967-B7A5-49D9-A51E-F3CA1655E6AB}"/>
    <dgm:cxn modelId="{7CB1C2EF-DC8A-4CCE-AA5F-CF201E27DBC9}" type="presOf" srcId="{60166357-BBC1-4B4A-ABA2-D792BCC1FFFA}" destId="{42382F56-31B5-43C2-939E-DBB4B29A3BA0}" srcOrd="0" destOrd="0" presId="urn:microsoft.com/office/officeart/2005/8/layout/vList2"/>
    <dgm:cxn modelId="{2B62A9F3-87B4-4E64-B762-5FA0FBF8CEFD}" srcId="{B47023A1-B447-4756-99C7-C6BF124845E4}" destId="{055C8BF0-C297-435C-B801-A9A1281A3BCC}" srcOrd="1" destOrd="0" parTransId="{FFC399FF-B8F2-4C98-90E0-67D8B1399409}" sibTransId="{3EAA1584-074D-454A-96E2-0541A5299F4F}"/>
    <dgm:cxn modelId="{45A4FB63-8E5C-498A-92F0-61A89A7EC815}" type="presParOf" srcId="{03E9E195-0B6D-42EF-BDF1-BABB34055C86}" destId="{42382F56-31B5-43C2-939E-DBB4B29A3BA0}" srcOrd="0" destOrd="0" presId="urn:microsoft.com/office/officeart/2005/8/layout/vList2"/>
    <dgm:cxn modelId="{EA17998B-04D1-4305-8CF0-EEE6A0520FD8}" type="presParOf" srcId="{03E9E195-0B6D-42EF-BDF1-BABB34055C86}" destId="{24502D77-3F98-4A5A-B8D9-8D9EF0E91879}" srcOrd="1" destOrd="0" presId="urn:microsoft.com/office/officeart/2005/8/layout/vList2"/>
    <dgm:cxn modelId="{80BE42A2-D3E8-49BB-8797-00DAF292F69E}" type="presParOf" srcId="{03E9E195-0B6D-42EF-BDF1-BABB34055C86}" destId="{805A10B8-281C-4A1B-8554-B79E3CA72F81}" srcOrd="2" destOrd="0" presId="urn:microsoft.com/office/officeart/2005/8/layout/vList2"/>
    <dgm:cxn modelId="{38E7C51F-66B5-4561-9AC6-3BC969D694B8}" type="presParOf" srcId="{03E9E195-0B6D-42EF-BDF1-BABB34055C86}" destId="{8D1EA725-AF3B-431F-BB84-8F31D8CC6876}" srcOrd="3" destOrd="0" presId="urn:microsoft.com/office/officeart/2005/8/layout/vList2"/>
    <dgm:cxn modelId="{287A68CE-FD41-4585-AEA2-769B13E1BA42}" type="presParOf" srcId="{03E9E195-0B6D-42EF-BDF1-BABB34055C86}" destId="{25C33B8F-D735-4B51-9800-0F8F697ECEE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0569E3-7F2D-444C-A370-5C89F43FD9BF}"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84FC4F22-E062-41B8-8093-378FEACDD797}">
      <dgm:prSet/>
      <dgm:spPr/>
      <dgm:t>
        <a:bodyPr/>
        <a:lstStyle/>
        <a:p>
          <a:pPr>
            <a:lnSpc>
              <a:spcPct val="100000"/>
            </a:lnSpc>
            <a:defRPr cap="all"/>
          </a:pPr>
          <a:r>
            <a:rPr lang="en-US" b="1" i="0" dirty="0">
              <a:solidFill>
                <a:schemeClr val="bg1"/>
              </a:solidFill>
            </a:rPr>
            <a:t>Mild</a:t>
          </a:r>
          <a:r>
            <a:rPr lang="en-US" b="0" i="0" dirty="0">
              <a:solidFill>
                <a:schemeClr val="bg1"/>
              </a:solidFill>
            </a:rPr>
            <a:t>: Two or three symptoms indicate a mild substance use disorder.</a:t>
          </a:r>
          <a:endParaRPr lang="en-US" dirty="0">
            <a:solidFill>
              <a:schemeClr val="bg1"/>
            </a:solidFill>
          </a:endParaRPr>
        </a:p>
      </dgm:t>
    </dgm:pt>
    <dgm:pt modelId="{E18981C0-162F-479D-BFA5-20DC5CB3DB0D}" type="parTrans" cxnId="{9081A60D-77DC-49CC-BE06-58BF1787870A}">
      <dgm:prSet/>
      <dgm:spPr/>
      <dgm:t>
        <a:bodyPr/>
        <a:lstStyle/>
        <a:p>
          <a:endParaRPr lang="en-US"/>
        </a:p>
      </dgm:t>
    </dgm:pt>
    <dgm:pt modelId="{36423A86-1E2E-46EA-A20C-DCC557CB7141}" type="sibTrans" cxnId="{9081A60D-77DC-49CC-BE06-58BF1787870A}">
      <dgm:prSet/>
      <dgm:spPr/>
      <dgm:t>
        <a:bodyPr/>
        <a:lstStyle/>
        <a:p>
          <a:endParaRPr lang="en-US"/>
        </a:p>
      </dgm:t>
    </dgm:pt>
    <dgm:pt modelId="{8FF5D3B7-3F72-4D46-BFDC-B459F9ACBD43}">
      <dgm:prSet/>
      <dgm:spPr/>
      <dgm:t>
        <a:bodyPr/>
        <a:lstStyle/>
        <a:p>
          <a:pPr>
            <a:lnSpc>
              <a:spcPct val="100000"/>
            </a:lnSpc>
            <a:defRPr cap="all"/>
          </a:pPr>
          <a:r>
            <a:rPr lang="en-US" b="1" i="0" dirty="0">
              <a:solidFill>
                <a:schemeClr val="bg1"/>
              </a:solidFill>
            </a:rPr>
            <a:t>Moderate</a:t>
          </a:r>
          <a:r>
            <a:rPr lang="en-US" b="0" i="0" dirty="0">
              <a:solidFill>
                <a:schemeClr val="bg1"/>
              </a:solidFill>
            </a:rPr>
            <a:t>: Four or five symptoms indicate a moderate substance use disorder.</a:t>
          </a:r>
          <a:endParaRPr lang="en-US" dirty="0">
            <a:solidFill>
              <a:schemeClr val="bg1"/>
            </a:solidFill>
          </a:endParaRPr>
        </a:p>
      </dgm:t>
    </dgm:pt>
    <dgm:pt modelId="{E75587E4-4024-48C1-878B-53D1700FCEF8}" type="parTrans" cxnId="{DF4C3CA9-6B76-4B4B-A404-C598C030A73C}">
      <dgm:prSet/>
      <dgm:spPr/>
      <dgm:t>
        <a:bodyPr/>
        <a:lstStyle/>
        <a:p>
          <a:endParaRPr lang="en-US"/>
        </a:p>
      </dgm:t>
    </dgm:pt>
    <dgm:pt modelId="{6B19D373-7D96-438E-B99C-C7C119B1BB3E}" type="sibTrans" cxnId="{DF4C3CA9-6B76-4B4B-A404-C598C030A73C}">
      <dgm:prSet/>
      <dgm:spPr/>
      <dgm:t>
        <a:bodyPr/>
        <a:lstStyle/>
        <a:p>
          <a:endParaRPr lang="en-US"/>
        </a:p>
      </dgm:t>
    </dgm:pt>
    <dgm:pt modelId="{03124FAF-C830-496D-882C-CF3954944B10}">
      <dgm:prSet/>
      <dgm:spPr/>
      <dgm:t>
        <a:bodyPr/>
        <a:lstStyle/>
        <a:p>
          <a:pPr>
            <a:lnSpc>
              <a:spcPct val="100000"/>
            </a:lnSpc>
            <a:defRPr cap="all"/>
          </a:pPr>
          <a:r>
            <a:rPr lang="en-US" b="1" i="0" dirty="0">
              <a:solidFill>
                <a:schemeClr val="bg1"/>
              </a:solidFill>
            </a:rPr>
            <a:t>Severe</a:t>
          </a:r>
          <a:r>
            <a:rPr lang="en-US" b="0" i="0" dirty="0">
              <a:solidFill>
                <a:schemeClr val="bg1"/>
              </a:solidFill>
            </a:rPr>
            <a:t>: Six or more symptoms indicate a severe substance use disorder.</a:t>
          </a:r>
          <a:endParaRPr lang="en-US" dirty="0">
            <a:solidFill>
              <a:schemeClr val="bg1"/>
            </a:solidFill>
          </a:endParaRPr>
        </a:p>
      </dgm:t>
    </dgm:pt>
    <dgm:pt modelId="{2A2B602C-EA2C-48EA-AA42-C1E3FECA13B8}" type="parTrans" cxnId="{CB1617F9-09A4-4650-96B2-6DB81C6FB13F}">
      <dgm:prSet/>
      <dgm:spPr/>
      <dgm:t>
        <a:bodyPr/>
        <a:lstStyle/>
        <a:p>
          <a:endParaRPr lang="en-US"/>
        </a:p>
      </dgm:t>
    </dgm:pt>
    <dgm:pt modelId="{F02F6DCB-42B3-4616-A873-99A3628F7385}" type="sibTrans" cxnId="{CB1617F9-09A4-4650-96B2-6DB81C6FB13F}">
      <dgm:prSet/>
      <dgm:spPr/>
      <dgm:t>
        <a:bodyPr/>
        <a:lstStyle/>
        <a:p>
          <a:endParaRPr lang="en-US"/>
        </a:p>
      </dgm:t>
    </dgm:pt>
    <dgm:pt modelId="{139831DB-AEB1-4434-9256-F589ACEEDF27}" type="pres">
      <dgm:prSet presAssocID="{640569E3-7F2D-444C-A370-5C89F43FD9BF}" presName="linear" presStyleCnt="0">
        <dgm:presLayoutVars>
          <dgm:animLvl val="lvl"/>
          <dgm:resizeHandles val="exact"/>
        </dgm:presLayoutVars>
      </dgm:prSet>
      <dgm:spPr/>
    </dgm:pt>
    <dgm:pt modelId="{D9CCE564-D379-496F-A386-373451A03210}" type="pres">
      <dgm:prSet presAssocID="{84FC4F22-E062-41B8-8093-378FEACDD797}" presName="parentText" presStyleLbl="node1" presStyleIdx="0" presStyleCnt="3">
        <dgm:presLayoutVars>
          <dgm:chMax val="0"/>
          <dgm:bulletEnabled val="1"/>
        </dgm:presLayoutVars>
      </dgm:prSet>
      <dgm:spPr/>
    </dgm:pt>
    <dgm:pt modelId="{13BD3EC1-41B2-4F86-BF95-2D423D52B3F5}" type="pres">
      <dgm:prSet presAssocID="{36423A86-1E2E-46EA-A20C-DCC557CB7141}" presName="spacer" presStyleCnt="0"/>
      <dgm:spPr/>
    </dgm:pt>
    <dgm:pt modelId="{1EA15076-0BBF-49CC-866F-05B63FBC11A8}" type="pres">
      <dgm:prSet presAssocID="{8FF5D3B7-3F72-4D46-BFDC-B459F9ACBD43}" presName="parentText" presStyleLbl="node1" presStyleIdx="1" presStyleCnt="3">
        <dgm:presLayoutVars>
          <dgm:chMax val="0"/>
          <dgm:bulletEnabled val="1"/>
        </dgm:presLayoutVars>
      </dgm:prSet>
      <dgm:spPr/>
    </dgm:pt>
    <dgm:pt modelId="{196F481B-ABAB-4469-A782-A03F7EA06A71}" type="pres">
      <dgm:prSet presAssocID="{6B19D373-7D96-438E-B99C-C7C119B1BB3E}" presName="spacer" presStyleCnt="0"/>
      <dgm:spPr/>
    </dgm:pt>
    <dgm:pt modelId="{590BA72A-C8D0-441E-9793-13055187DA22}" type="pres">
      <dgm:prSet presAssocID="{03124FAF-C830-496D-882C-CF3954944B10}" presName="parentText" presStyleLbl="node1" presStyleIdx="2" presStyleCnt="3">
        <dgm:presLayoutVars>
          <dgm:chMax val="0"/>
          <dgm:bulletEnabled val="1"/>
        </dgm:presLayoutVars>
      </dgm:prSet>
      <dgm:spPr/>
    </dgm:pt>
  </dgm:ptLst>
  <dgm:cxnLst>
    <dgm:cxn modelId="{9081A60D-77DC-49CC-BE06-58BF1787870A}" srcId="{640569E3-7F2D-444C-A370-5C89F43FD9BF}" destId="{84FC4F22-E062-41B8-8093-378FEACDD797}" srcOrd="0" destOrd="0" parTransId="{E18981C0-162F-479D-BFA5-20DC5CB3DB0D}" sibTransId="{36423A86-1E2E-46EA-A20C-DCC557CB7141}"/>
    <dgm:cxn modelId="{A30BB574-17B8-4C16-9A1B-A80247731647}" type="presOf" srcId="{8FF5D3B7-3F72-4D46-BFDC-B459F9ACBD43}" destId="{1EA15076-0BBF-49CC-866F-05B63FBC11A8}" srcOrd="0" destOrd="0" presId="urn:microsoft.com/office/officeart/2005/8/layout/vList2"/>
    <dgm:cxn modelId="{5211ECA3-1966-4F35-A836-78A14BE92574}" type="presOf" srcId="{03124FAF-C830-496D-882C-CF3954944B10}" destId="{590BA72A-C8D0-441E-9793-13055187DA22}" srcOrd="0" destOrd="0" presId="urn:microsoft.com/office/officeart/2005/8/layout/vList2"/>
    <dgm:cxn modelId="{DF4C3CA9-6B76-4B4B-A404-C598C030A73C}" srcId="{640569E3-7F2D-444C-A370-5C89F43FD9BF}" destId="{8FF5D3B7-3F72-4D46-BFDC-B459F9ACBD43}" srcOrd="1" destOrd="0" parTransId="{E75587E4-4024-48C1-878B-53D1700FCEF8}" sibTransId="{6B19D373-7D96-438E-B99C-C7C119B1BB3E}"/>
    <dgm:cxn modelId="{CB8BB5B5-BA95-4363-A69E-19BCB5397509}" type="presOf" srcId="{640569E3-7F2D-444C-A370-5C89F43FD9BF}" destId="{139831DB-AEB1-4434-9256-F589ACEEDF27}" srcOrd="0" destOrd="0" presId="urn:microsoft.com/office/officeart/2005/8/layout/vList2"/>
    <dgm:cxn modelId="{B0C0AEDD-7DCA-41C9-A19D-4D8752772A8A}" type="presOf" srcId="{84FC4F22-E062-41B8-8093-378FEACDD797}" destId="{D9CCE564-D379-496F-A386-373451A03210}" srcOrd="0" destOrd="0" presId="urn:microsoft.com/office/officeart/2005/8/layout/vList2"/>
    <dgm:cxn modelId="{CB1617F9-09A4-4650-96B2-6DB81C6FB13F}" srcId="{640569E3-7F2D-444C-A370-5C89F43FD9BF}" destId="{03124FAF-C830-496D-882C-CF3954944B10}" srcOrd="2" destOrd="0" parTransId="{2A2B602C-EA2C-48EA-AA42-C1E3FECA13B8}" sibTransId="{F02F6DCB-42B3-4616-A873-99A3628F7385}"/>
    <dgm:cxn modelId="{8A5DA2BC-8A3D-4B4D-AD72-DFEF1249386E}" type="presParOf" srcId="{139831DB-AEB1-4434-9256-F589ACEEDF27}" destId="{D9CCE564-D379-496F-A386-373451A03210}" srcOrd="0" destOrd="0" presId="urn:microsoft.com/office/officeart/2005/8/layout/vList2"/>
    <dgm:cxn modelId="{960A9CD6-0106-4782-B151-2F288236C3C1}" type="presParOf" srcId="{139831DB-AEB1-4434-9256-F589ACEEDF27}" destId="{13BD3EC1-41B2-4F86-BF95-2D423D52B3F5}" srcOrd="1" destOrd="0" presId="urn:microsoft.com/office/officeart/2005/8/layout/vList2"/>
    <dgm:cxn modelId="{CA438BA7-2643-4D93-9434-A2913A841615}" type="presParOf" srcId="{139831DB-AEB1-4434-9256-F589ACEEDF27}" destId="{1EA15076-0BBF-49CC-866F-05B63FBC11A8}" srcOrd="2" destOrd="0" presId="urn:microsoft.com/office/officeart/2005/8/layout/vList2"/>
    <dgm:cxn modelId="{5D061B6D-6B71-4FB8-A82C-8318A4540258}" type="presParOf" srcId="{139831DB-AEB1-4434-9256-F589ACEEDF27}" destId="{196F481B-ABAB-4469-A782-A03F7EA06A71}" srcOrd="3" destOrd="0" presId="urn:microsoft.com/office/officeart/2005/8/layout/vList2"/>
    <dgm:cxn modelId="{7AF479E7-249B-4638-9AB0-62E434111A3D}" type="presParOf" srcId="{139831DB-AEB1-4434-9256-F589ACEEDF27}" destId="{590BA72A-C8D0-441E-9793-13055187DA2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6090CE62-F530-4F24-B240-9C2463B17AE3}">
      <dgm:prSet phldr="0"/>
      <dgm:spPr/>
      <dgm:t>
        <a:bodyPr/>
        <a:lstStyle/>
        <a:p>
          <a:pPr rtl="0"/>
          <a:r>
            <a:rPr lang="en-US" dirty="0">
              <a:solidFill>
                <a:schemeClr val="bg1"/>
              </a:solidFill>
              <a:latin typeface="Aptos Display" panose="020F0302020204030204"/>
            </a:rPr>
            <a:t>0 or non at all </a:t>
          </a:r>
          <a:endParaRPr lang="en-US" dirty="0">
            <a:solidFill>
              <a:schemeClr val="bg1"/>
            </a:solidFill>
          </a:endParaRPr>
        </a:p>
      </dgm:t>
    </dgm:pt>
    <dgm:pt modelId="{7F20A26A-FC00-4A95-BE83-EC9512A39062}" type="parTrans" cxnId="{1C7AAD97-D7FF-4F5C-9C14-46DEB505D7F0}">
      <dgm:prSet/>
      <dgm:spPr/>
      <dgm:t>
        <a:bodyPr/>
        <a:lstStyle/>
        <a:p>
          <a:endParaRPr lang="en-US"/>
        </a:p>
      </dgm:t>
    </dgm:pt>
    <dgm:pt modelId="{4475FCB7-8E29-43EE-B6A0-C79C7030A5A7}" type="sibTrans" cxnId="{1C7AAD97-D7FF-4F5C-9C14-46DEB505D7F0}">
      <dgm:prSet/>
      <dgm:spPr/>
      <dgm:t>
        <a:bodyPr/>
        <a:lstStyle/>
        <a:p>
          <a:endParaRPr lang="en-US"/>
        </a:p>
      </dgm:t>
    </dgm:pt>
    <dgm:pt modelId="{4C973520-7430-4AA2-BF5A-FFF199AD9DA6}">
      <dgm:prSet phldr="0"/>
      <dgm:spPr/>
      <dgm:t>
        <a:bodyPr/>
        <a:lstStyle/>
        <a:p>
          <a:pPr rtl="0"/>
          <a:r>
            <a:rPr lang="en-US" dirty="0">
              <a:latin typeface="Aptos Display" panose="020F0302020204030204"/>
            </a:rPr>
            <a:t>1 slight or rate, less than a day or two </a:t>
          </a:r>
        </a:p>
      </dgm:t>
    </dgm:pt>
    <dgm:pt modelId="{9150B9EF-FA91-4B03-A7D3-06C163CBB2A8}" type="parTrans" cxnId="{CE4022F3-55F8-4B03-A950-43E5BA91EB8B}">
      <dgm:prSet/>
      <dgm:spPr/>
    </dgm:pt>
    <dgm:pt modelId="{53465A0B-8A47-4E86-8FE5-D96EDA90D485}" type="sibTrans" cxnId="{CE4022F3-55F8-4B03-A950-43E5BA91EB8B}">
      <dgm:prSet/>
      <dgm:spPr/>
    </dgm:pt>
    <dgm:pt modelId="{B393788F-BC13-46C7-A909-D60B421A422B}">
      <dgm:prSet phldr="0"/>
      <dgm:spPr/>
      <dgm:t>
        <a:bodyPr/>
        <a:lstStyle/>
        <a:p>
          <a:pPr rtl="0"/>
          <a:r>
            <a:rPr lang="en-US" dirty="0">
              <a:latin typeface="Aptos Display" panose="020F0302020204030204"/>
            </a:rPr>
            <a:t>2 mild or several days </a:t>
          </a:r>
        </a:p>
      </dgm:t>
    </dgm:pt>
    <dgm:pt modelId="{7DE6EDEB-83AE-4D23-A1DB-0BFC9B9A5F6E}" type="parTrans" cxnId="{8096BD2D-A1F6-442E-847D-9A0B12B83B90}">
      <dgm:prSet/>
      <dgm:spPr/>
    </dgm:pt>
    <dgm:pt modelId="{F5C91904-22EA-4792-A9A3-FA400A093D80}" type="sibTrans" cxnId="{8096BD2D-A1F6-442E-847D-9A0B12B83B90}">
      <dgm:prSet/>
      <dgm:spPr/>
    </dgm:pt>
    <dgm:pt modelId="{3394BEE7-33C7-4C34-B399-9757C9BC56AA}">
      <dgm:prSet phldr="0"/>
      <dgm:spPr/>
      <dgm:t>
        <a:bodyPr/>
        <a:lstStyle/>
        <a:p>
          <a:pPr rtl="0"/>
          <a:r>
            <a:rPr lang="en-US" dirty="0">
              <a:latin typeface="Aptos Display" panose="020F0302020204030204"/>
            </a:rPr>
            <a:t>3 moderate or more than half of the days </a:t>
          </a:r>
        </a:p>
      </dgm:t>
    </dgm:pt>
    <dgm:pt modelId="{47E10B24-AB6F-47EA-9D1A-B92BD5033F55}" type="parTrans" cxnId="{9D1E3297-D250-470C-92E2-ED19CDB140FE}">
      <dgm:prSet/>
      <dgm:spPr/>
    </dgm:pt>
    <dgm:pt modelId="{1223C75E-1A4F-4758-9B62-287884E94839}" type="sibTrans" cxnId="{9D1E3297-D250-470C-92E2-ED19CDB140FE}">
      <dgm:prSet/>
      <dgm:spPr/>
    </dgm:pt>
    <dgm:pt modelId="{09CAB235-E6EF-4D9E-B51B-F038A034EFBA}">
      <dgm:prSet phldr="0"/>
      <dgm:spPr/>
      <dgm:t>
        <a:bodyPr/>
        <a:lstStyle/>
        <a:p>
          <a:pPr rtl="0"/>
          <a:r>
            <a:rPr lang="en-US" dirty="0">
              <a:latin typeface="Aptos Display" panose="020F0302020204030204"/>
            </a:rPr>
            <a:t>4 severe or nearly everyday </a:t>
          </a:r>
        </a:p>
      </dgm:t>
    </dgm:pt>
    <dgm:pt modelId="{AAFD9434-B6B0-4AD3-BCFB-D68568FE2951}" type="parTrans" cxnId="{B0F5B409-00B9-43B3-883F-C882DABACE00}">
      <dgm:prSet/>
      <dgm:spPr/>
    </dgm:pt>
    <dgm:pt modelId="{D657FEA6-EEA6-4933-A41D-F7D1C79A78F2}" type="sibTrans" cxnId="{B0F5B409-00B9-43B3-883F-C882DABACE00}">
      <dgm:prSet/>
      <dgm:spPr/>
    </dgm:pt>
    <dgm:pt modelId="{03E9E195-0B6D-42EF-BDF1-BABB34055C86}" type="pres">
      <dgm:prSet presAssocID="{B47023A1-B447-4756-99C7-C6BF124845E4}" presName="linear" presStyleCnt="0">
        <dgm:presLayoutVars>
          <dgm:animLvl val="lvl"/>
          <dgm:resizeHandles val="exact"/>
        </dgm:presLayoutVars>
      </dgm:prSet>
      <dgm:spPr/>
    </dgm:pt>
    <dgm:pt modelId="{46EF903B-9823-4E9A-B24A-B802C68913AA}" type="pres">
      <dgm:prSet presAssocID="{6090CE62-F530-4F24-B240-9C2463B17AE3}" presName="parentText" presStyleLbl="node1" presStyleIdx="0" presStyleCnt="5">
        <dgm:presLayoutVars>
          <dgm:chMax val="0"/>
          <dgm:bulletEnabled val="1"/>
        </dgm:presLayoutVars>
      </dgm:prSet>
      <dgm:spPr/>
    </dgm:pt>
    <dgm:pt modelId="{80FA4924-46BC-462B-AE9F-26298F2640B7}" type="pres">
      <dgm:prSet presAssocID="{4475FCB7-8E29-43EE-B6A0-C79C7030A5A7}" presName="spacer" presStyleCnt="0"/>
      <dgm:spPr/>
    </dgm:pt>
    <dgm:pt modelId="{83A2B1F5-3BEA-4A80-8F83-B2FC9B81914A}" type="pres">
      <dgm:prSet presAssocID="{4C973520-7430-4AA2-BF5A-FFF199AD9DA6}" presName="parentText" presStyleLbl="node1" presStyleIdx="1" presStyleCnt="5">
        <dgm:presLayoutVars>
          <dgm:chMax val="0"/>
          <dgm:bulletEnabled val="1"/>
        </dgm:presLayoutVars>
      </dgm:prSet>
      <dgm:spPr/>
    </dgm:pt>
    <dgm:pt modelId="{EBBF4434-86DD-4DF0-B499-011D29FEB881}" type="pres">
      <dgm:prSet presAssocID="{53465A0B-8A47-4E86-8FE5-D96EDA90D485}" presName="spacer" presStyleCnt="0"/>
      <dgm:spPr/>
    </dgm:pt>
    <dgm:pt modelId="{5E614ED1-51E0-4929-8B57-3AD95167F6C6}" type="pres">
      <dgm:prSet presAssocID="{B393788F-BC13-46C7-A909-D60B421A422B}" presName="parentText" presStyleLbl="node1" presStyleIdx="2" presStyleCnt="5">
        <dgm:presLayoutVars>
          <dgm:chMax val="0"/>
          <dgm:bulletEnabled val="1"/>
        </dgm:presLayoutVars>
      </dgm:prSet>
      <dgm:spPr/>
    </dgm:pt>
    <dgm:pt modelId="{A6C8CFCF-7356-43C4-B6D3-43832F0EE70C}" type="pres">
      <dgm:prSet presAssocID="{F5C91904-22EA-4792-A9A3-FA400A093D80}" presName="spacer" presStyleCnt="0"/>
      <dgm:spPr/>
    </dgm:pt>
    <dgm:pt modelId="{B73D533A-DF85-498E-8DCA-0C3F2B5E02DA}" type="pres">
      <dgm:prSet presAssocID="{3394BEE7-33C7-4C34-B399-9757C9BC56AA}" presName="parentText" presStyleLbl="node1" presStyleIdx="3" presStyleCnt="5">
        <dgm:presLayoutVars>
          <dgm:chMax val="0"/>
          <dgm:bulletEnabled val="1"/>
        </dgm:presLayoutVars>
      </dgm:prSet>
      <dgm:spPr/>
    </dgm:pt>
    <dgm:pt modelId="{2CBB1D71-CEDE-49CD-BDC8-0B625D234A70}" type="pres">
      <dgm:prSet presAssocID="{1223C75E-1A4F-4758-9B62-287884E94839}" presName="spacer" presStyleCnt="0"/>
      <dgm:spPr/>
    </dgm:pt>
    <dgm:pt modelId="{F1204AC5-71AB-4156-B7E5-19C159C66A3E}" type="pres">
      <dgm:prSet presAssocID="{09CAB235-E6EF-4D9E-B51B-F038A034EFBA}" presName="parentText" presStyleLbl="node1" presStyleIdx="4" presStyleCnt="5">
        <dgm:presLayoutVars>
          <dgm:chMax val="0"/>
          <dgm:bulletEnabled val="1"/>
        </dgm:presLayoutVars>
      </dgm:prSet>
      <dgm:spPr/>
    </dgm:pt>
  </dgm:ptLst>
  <dgm:cxnLst>
    <dgm:cxn modelId="{B0F5B409-00B9-43B3-883F-C882DABACE00}" srcId="{B47023A1-B447-4756-99C7-C6BF124845E4}" destId="{09CAB235-E6EF-4D9E-B51B-F038A034EFBA}" srcOrd="4" destOrd="0" parTransId="{AAFD9434-B6B0-4AD3-BCFB-D68568FE2951}" sibTransId="{D657FEA6-EEA6-4933-A41D-F7D1C79A78F2}"/>
    <dgm:cxn modelId="{E75B4228-657C-4FFF-9877-FAD747F09F1F}" type="presOf" srcId="{3394BEE7-33C7-4C34-B399-9757C9BC56AA}" destId="{B73D533A-DF85-498E-8DCA-0C3F2B5E02DA}" srcOrd="0" destOrd="0" presId="urn:microsoft.com/office/officeart/2005/8/layout/vList2"/>
    <dgm:cxn modelId="{8096BD2D-A1F6-442E-847D-9A0B12B83B90}" srcId="{B47023A1-B447-4756-99C7-C6BF124845E4}" destId="{B393788F-BC13-46C7-A909-D60B421A422B}" srcOrd="2" destOrd="0" parTransId="{7DE6EDEB-83AE-4D23-A1DB-0BFC9B9A5F6E}" sibTransId="{F5C91904-22EA-4792-A9A3-FA400A093D80}"/>
    <dgm:cxn modelId="{23D98E36-F72E-4CC4-B630-36665E9D10F8}" type="presOf" srcId="{B47023A1-B447-4756-99C7-C6BF124845E4}" destId="{03E9E195-0B6D-42EF-BDF1-BABB34055C86}" srcOrd="0" destOrd="0" presId="urn:microsoft.com/office/officeart/2005/8/layout/vList2"/>
    <dgm:cxn modelId="{5198913F-422D-48B4-BC05-3692033CA2EA}" type="presOf" srcId="{B393788F-BC13-46C7-A909-D60B421A422B}" destId="{5E614ED1-51E0-4929-8B57-3AD95167F6C6}" srcOrd="0" destOrd="0" presId="urn:microsoft.com/office/officeart/2005/8/layout/vList2"/>
    <dgm:cxn modelId="{1DBFA158-A53D-4B5F-A0B3-576F3F2E07F1}" type="presOf" srcId="{09CAB235-E6EF-4D9E-B51B-F038A034EFBA}" destId="{F1204AC5-71AB-4156-B7E5-19C159C66A3E}" srcOrd="0" destOrd="0" presId="urn:microsoft.com/office/officeart/2005/8/layout/vList2"/>
    <dgm:cxn modelId="{1A60CB7D-93A8-47D2-8579-E3923D4BA310}" type="presOf" srcId="{6090CE62-F530-4F24-B240-9C2463B17AE3}" destId="{46EF903B-9823-4E9A-B24A-B802C68913AA}" srcOrd="0" destOrd="0" presId="urn:microsoft.com/office/officeart/2005/8/layout/vList2"/>
    <dgm:cxn modelId="{95DDCC8C-1FAA-46BE-9AB2-7C8D0976129B}" type="presOf" srcId="{4C973520-7430-4AA2-BF5A-FFF199AD9DA6}" destId="{83A2B1F5-3BEA-4A80-8F83-B2FC9B81914A}" srcOrd="0" destOrd="0" presId="urn:microsoft.com/office/officeart/2005/8/layout/vList2"/>
    <dgm:cxn modelId="{9D1E3297-D250-470C-92E2-ED19CDB140FE}" srcId="{B47023A1-B447-4756-99C7-C6BF124845E4}" destId="{3394BEE7-33C7-4C34-B399-9757C9BC56AA}" srcOrd="3" destOrd="0" parTransId="{47E10B24-AB6F-47EA-9D1A-B92BD5033F55}" sibTransId="{1223C75E-1A4F-4758-9B62-287884E94839}"/>
    <dgm:cxn modelId="{1C7AAD97-D7FF-4F5C-9C14-46DEB505D7F0}" srcId="{B47023A1-B447-4756-99C7-C6BF124845E4}" destId="{6090CE62-F530-4F24-B240-9C2463B17AE3}" srcOrd="0" destOrd="0" parTransId="{7F20A26A-FC00-4A95-BE83-EC9512A39062}" sibTransId="{4475FCB7-8E29-43EE-B6A0-C79C7030A5A7}"/>
    <dgm:cxn modelId="{CE4022F3-55F8-4B03-A950-43E5BA91EB8B}" srcId="{B47023A1-B447-4756-99C7-C6BF124845E4}" destId="{4C973520-7430-4AA2-BF5A-FFF199AD9DA6}" srcOrd="1" destOrd="0" parTransId="{9150B9EF-FA91-4B03-A7D3-06C163CBB2A8}" sibTransId="{53465A0B-8A47-4E86-8FE5-D96EDA90D485}"/>
    <dgm:cxn modelId="{641D2367-3DE0-4E4D-9CF4-89B3E72C58B3}" type="presParOf" srcId="{03E9E195-0B6D-42EF-BDF1-BABB34055C86}" destId="{46EF903B-9823-4E9A-B24A-B802C68913AA}" srcOrd="0" destOrd="0" presId="urn:microsoft.com/office/officeart/2005/8/layout/vList2"/>
    <dgm:cxn modelId="{356ADA20-F4AF-4053-886B-1C0DA035012A}" type="presParOf" srcId="{03E9E195-0B6D-42EF-BDF1-BABB34055C86}" destId="{80FA4924-46BC-462B-AE9F-26298F2640B7}" srcOrd="1" destOrd="0" presId="urn:microsoft.com/office/officeart/2005/8/layout/vList2"/>
    <dgm:cxn modelId="{C0E7F06E-DEEA-4FEB-B806-1430F74756A4}" type="presParOf" srcId="{03E9E195-0B6D-42EF-BDF1-BABB34055C86}" destId="{83A2B1F5-3BEA-4A80-8F83-B2FC9B81914A}" srcOrd="2" destOrd="0" presId="urn:microsoft.com/office/officeart/2005/8/layout/vList2"/>
    <dgm:cxn modelId="{ACF115EA-127D-4196-9229-17EF865B3FE5}" type="presParOf" srcId="{03E9E195-0B6D-42EF-BDF1-BABB34055C86}" destId="{EBBF4434-86DD-4DF0-B499-011D29FEB881}" srcOrd="3" destOrd="0" presId="urn:microsoft.com/office/officeart/2005/8/layout/vList2"/>
    <dgm:cxn modelId="{60BB4D62-C0DB-4FD2-8DEA-DAA9A1A2D75F}" type="presParOf" srcId="{03E9E195-0B6D-42EF-BDF1-BABB34055C86}" destId="{5E614ED1-51E0-4929-8B57-3AD95167F6C6}" srcOrd="4" destOrd="0" presId="urn:microsoft.com/office/officeart/2005/8/layout/vList2"/>
    <dgm:cxn modelId="{4B474341-D7D0-4764-BBE4-235ABB70C2AB}" type="presParOf" srcId="{03E9E195-0B6D-42EF-BDF1-BABB34055C86}" destId="{A6C8CFCF-7356-43C4-B6D3-43832F0EE70C}" srcOrd="5" destOrd="0" presId="urn:microsoft.com/office/officeart/2005/8/layout/vList2"/>
    <dgm:cxn modelId="{527FC68B-B749-4222-ABDB-0C12E8F5D60C}" type="presParOf" srcId="{03E9E195-0B6D-42EF-BDF1-BABB34055C86}" destId="{B73D533A-DF85-498E-8DCA-0C3F2B5E02DA}" srcOrd="6" destOrd="0" presId="urn:microsoft.com/office/officeart/2005/8/layout/vList2"/>
    <dgm:cxn modelId="{D406EB0F-FD8B-4040-8D94-ADF0601A2211}" type="presParOf" srcId="{03E9E195-0B6D-42EF-BDF1-BABB34055C86}" destId="{2CBB1D71-CEDE-49CD-BDC8-0B625D234A70}" srcOrd="7" destOrd="0" presId="urn:microsoft.com/office/officeart/2005/8/layout/vList2"/>
    <dgm:cxn modelId="{7D890603-A183-4E5B-A50F-B388AD1C00C7}" type="presParOf" srcId="{03E9E195-0B6D-42EF-BDF1-BABB34055C86}" destId="{F1204AC5-71AB-4156-B7E5-19C159C66A3E}"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4C973520-7430-4AA2-BF5A-FFF199AD9DA6}">
      <dgm:prSet phldr="0"/>
      <dgm:spPr/>
      <dgm:t>
        <a:bodyPr/>
        <a:lstStyle/>
        <a:p>
          <a:pPr rtl="0"/>
          <a:r>
            <a:rPr lang="en-US" dirty="0">
              <a:solidFill>
                <a:schemeClr val="bg1"/>
              </a:solidFill>
              <a:latin typeface="Aptos Display" panose="020F0302020204030204"/>
            </a:rPr>
            <a:t>Number</a:t>
          </a:r>
          <a:r>
            <a:rPr lang="en-US" dirty="0">
              <a:solidFill>
                <a:schemeClr val="bg1"/>
              </a:solidFill>
            </a:rPr>
            <a:t> of </a:t>
          </a:r>
          <a:r>
            <a:rPr lang="en-US" dirty="0">
              <a:solidFill>
                <a:schemeClr val="bg1"/>
              </a:solidFill>
              <a:latin typeface="Aptos Display" panose="020F0302020204030204"/>
            </a:rPr>
            <a:t>symptoms</a:t>
          </a:r>
        </a:p>
      </dgm:t>
    </dgm:pt>
    <dgm:pt modelId="{9150B9EF-FA91-4B03-A7D3-06C163CBB2A8}" type="parTrans" cxnId="{CE4022F3-55F8-4B03-A950-43E5BA91EB8B}">
      <dgm:prSet/>
      <dgm:spPr/>
    </dgm:pt>
    <dgm:pt modelId="{53465A0B-8A47-4E86-8FE5-D96EDA90D485}" type="sibTrans" cxnId="{CE4022F3-55F8-4B03-A950-43E5BA91EB8B}">
      <dgm:prSet/>
      <dgm:spPr/>
    </dgm:pt>
    <dgm:pt modelId="{A91D1084-9F12-439D-99D1-AD0E6633E15A}">
      <dgm:prSet phldr="0"/>
      <dgm:spPr/>
      <dgm:t>
        <a:bodyPr/>
        <a:lstStyle/>
        <a:p>
          <a:pPr rtl="0"/>
          <a:r>
            <a:rPr lang="en-US" dirty="0">
              <a:solidFill>
                <a:schemeClr val="bg1"/>
              </a:solidFill>
              <a:latin typeface="Aptos Display" panose="020F0302020204030204"/>
            </a:rPr>
            <a:t>The</a:t>
          </a:r>
          <a:r>
            <a:rPr lang="en-US" dirty="0">
              <a:solidFill>
                <a:schemeClr val="bg1"/>
              </a:solidFill>
            </a:rPr>
            <a:t> level of distress caused by the intensity of the symptoms</a:t>
          </a:r>
          <a:endParaRPr lang="en-US" dirty="0">
            <a:solidFill>
              <a:schemeClr val="bg1"/>
            </a:solidFill>
            <a:latin typeface="Aptos Display" panose="020F0302020204030204"/>
          </a:endParaRPr>
        </a:p>
      </dgm:t>
    </dgm:pt>
    <dgm:pt modelId="{51377513-CA16-47DA-A818-EE201AF2B179}" type="parTrans" cxnId="{53655F09-0DD3-43FE-8B56-BB7DA69231F4}">
      <dgm:prSet/>
      <dgm:spPr/>
    </dgm:pt>
    <dgm:pt modelId="{9CAC17EB-F35E-45BB-9F5F-CC35A40351FC}" type="sibTrans" cxnId="{53655F09-0DD3-43FE-8B56-BB7DA69231F4}">
      <dgm:prSet/>
      <dgm:spPr/>
    </dgm:pt>
    <dgm:pt modelId="{CBE92B86-7F47-48B2-8CA2-CA10BB4C3FE3}">
      <dgm:prSet phldr="0"/>
      <dgm:spPr/>
      <dgm:t>
        <a:bodyPr/>
        <a:lstStyle/>
        <a:p>
          <a:pPr rtl="0"/>
          <a:r>
            <a:rPr lang="en-US" dirty="0">
              <a:solidFill>
                <a:schemeClr val="bg1"/>
              </a:solidFill>
              <a:latin typeface="Aptos Display" panose="020F0302020204030204"/>
            </a:rPr>
            <a:t>The degree</a:t>
          </a:r>
          <a:r>
            <a:rPr lang="en-US" dirty="0">
              <a:solidFill>
                <a:schemeClr val="bg1"/>
              </a:solidFill>
            </a:rPr>
            <a:t> of impairment in social and occupational functioning</a:t>
          </a:r>
        </a:p>
      </dgm:t>
    </dgm:pt>
    <dgm:pt modelId="{E9AF23A4-0BFD-4540-95D9-5EA33F5C0CFA}" type="parTrans" cxnId="{0415E469-686D-47C9-8427-55BF184EBF53}">
      <dgm:prSet/>
      <dgm:spPr/>
    </dgm:pt>
    <dgm:pt modelId="{16F6FC59-E503-4B24-A767-6216A34D1B64}" type="sibTrans" cxnId="{0415E469-686D-47C9-8427-55BF184EBF53}">
      <dgm:prSet/>
      <dgm:spPr/>
    </dgm:pt>
    <dgm:pt modelId="{03E9E195-0B6D-42EF-BDF1-BABB34055C86}" type="pres">
      <dgm:prSet presAssocID="{B47023A1-B447-4756-99C7-C6BF124845E4}" presName="linear" presStyleCnt="0">
        <dgm:presLayoutVars>
          <dgm:animLvl val="lvl"/>
          <dgm:resizeHandles val="exact"/>
        </dgm:presLayoutVars>
      </dgm:prSet>
      <dgm:spPr/>
    </dgm:pt>
    <dgm:pt modelId="{83A2B1F5-3BEA-4A80-8F83-B2FC9B81914A}" type="pres">
      <dgm:prSet presAssocID="{4C973520-7430-4AA2-BF5A-FFF199AD9DA6}" presName="parentText" presStyleLbl="node1" presStyleIdx="0" presStyleCnt="3">
        <dgm:presLayoutVars>
          <dgm:chMax val="0"/>
          <dgm:bulletEnabled val="1"/>
        </dgm:presLayoutVars>
      </dgm:prSet>
      <dgm:spPr/>
    </dgm:pt>
    <dgm:pt modelId="{483EFA2D-4076-46B1-871D-A1C0965A0FB0}" type="pres">
      <dgm:prSet presAssocID="{53465A0B-8A47-4E86-8FE5-D96EDA90D485}" presName="spacer" presStyleCnt="0"/>
      <dgm:spPr/>
    </dgm:pt>
    <dgm:pt modelId="{E5A017C5-3E65-4FB2-A8ED-F360CD895B60}" type="pres">
      <dgm:prSet presAssocID="{A91D1084-9F12-439D-99D1-AD0E6633E15A}" presName="parentText" presStyleLbl="node1" presStyleIdx="1" presStyleCnt="3">
        <dgm:presLayoutVars>
          <dgm:chMax val="0"/>
          <dgm:bulletEnabled val="1"/>
        </dgm:presLayoutVars>
      </dgm:prSet>
      <dgm:spPr/>
    </dgm:pt>
    <dgm:pt modelId="{FC5BFEAB-4012-4AD5-AC0E-BCC1DDCDC4E7}" type="pres">
      <dgm:prSet presAssocID="{9CAC17EB-F35E-45BB-9F5F-CC35A40351FC}" presName="spacer" presStyleCnt="0"/>
      <dgm:spPr/>
    </dgm:pt>
    <dgm:pt modelId="{4A4D5A5C-58CB-49E1-8F83-4EECAA37FD7E}" type="pres">
      <dgm:prSet presAssocID="{CBE92B86-7F47-48B2-8CA2-CA10BB4C3FE3}" presName="parentText" presStyleLbl="node1" presStyleIdx="2" presStyleCnt="3">
        <dgm:presLayoutVars>
          <dgm:chMax val="0"/>
          <dgm:bulletEnabled val="1"/>
        </dgm:presLayoutVars>
      </dgm:prSet>
      <dgm:spPr/>
    </dgm:pt>
  </dgm:ptLst>
  <dgm:cxnLst>
    <dgm:cxn modelId="{53655F09-0DD3-43FE-8B56-BB7DA69231F4}" srcId="{B47023A1-B447-4756-99C7-C6BF124845E4}" destId="{A91D1084-9F12-439D-99D1-AD0E6633E15A}" srcOrd="1" destOrd="0" parTransId="{51377513-CA16-47DA-A818-EE201AF2B179}" sibTransId="{9CAC17EB-F35E-45BB-9F5F-CC35A40351FC}"/>
    <dgm:cxn modelId="{E2515C12-19BA-41E0-81F3-D168F3CFFD58}" type="presOf" srcId="{A91D1084-9F12-439D-99D1-AD0E6633E15A}" destId="{E5A017C5-3E65-4FB2-A8ED-F360CD895B60}" srcOrd="0" destOrd="0" presId="urn:microsoft.com/office/officeart/2005/8/layout/vList2"/>
    <dgm:cxn modelId="{23D98E36-F72E-4CC4-B630-36665E9D10F8}" type="presOf" srcId="{B47023A1-B447-4756-99C7-C6BF124845E4}" destId="{03E9E195-0B6D-42EF-BDF1-BABB34055C86}" srcOrd="0" destOrd="0" presId="urn:microsoft.com/office/officeart/2005/8/layout/vList2"/>
    <dgm:cxn modelId="{26768039-8B5B-4FC5-A77F-1F9FC71A5D52}" type="presOf" srcId="{4C973520-7430-4AA2-BF5A-FFF199AD9DA6}" destId="{83A2B1F5-3BEA-4A80-8F83-B2FC9B81914A}" srcOrd="0" destOrd="0" presId="urn:microsoft.com/office/officeart/2005/8/layout/vList2"/>
    <dgm:cxn modelId="{0415E469-686D-47C9-8427-55BF184EBF53}" srcId="{B47023A1-B447-4756-99C7-C6BF124845E4}" destId="{CBE92B86-7F47-48B2-8CA2-CA10BB4C3FE3}" srcOrd="2" destOrd="0" parTransId="{E9AF23A4-0BFD-4540-95D9-5EA33F5C0CFA}" sibTransId="{16F6FC59-E503-4B24-A767-6216A34D1B64}"/>
    <dgm:cxn modelId="{EEB3FA71-F323-44B0-AC32-A0359E407022}" type="presOf" srcId="{CBE92B86-7F47-48B2-8CA2-CA10BB4C3FE3}" destId="{4A4D5A5C-58CB-49E1-8F83-4EECAA37FD7E}" srcOrd="0" destOrd="0" presId="urn:microsoft.com/office/officeart/2005/8/layout/vList2"/>
    <dgm:cxn modelId="{CE4022F3-55F8-4B03-A950-43E5BA91EB8B}" srcId="{B47023A1-B447-4756-99C7-C6BF124845E4}" destId="{4C973520-7430-4AA2-BF5A-FFF199AD9DA6}" srcOrd="0" destOrd="0" parTransId="{9150B9EF-FA91-4B03-A7D3-06C163CBB2A8}" sibTransId="{53465A0B-8A47-4E86-8FE5-D96EDA90D485}"/>
    <dgm:cxn modelId="{D00D820D-3648-46CC-8BA3-2CDC0B808CD7}" type="presParOf" srcId="{03E9E195-0B6D-42EF-BDF1-BABB34055C86}" destId="{83A2B1F5-3BEA-4A80-8F83-B2FC9B81914A}" srcOrd="0" destOrd="0" presId="urn:microsoft.com/office/officeart/2005/8/layout/vList2"/>
    <dgm:cxn modelId="{64A148CD-ABF3-42CB-9D09-024081C5A012}" type="presParOf" srcId="{03E9E195-0B6D-42EF-BDF1-BABB34055C86}" destId="{483EFA2D-4076-46B1-871D-A1C0965A0FB0}" srcOrd="1" destOrd="0" presId="urn:microsoft.com/office/officeart/2005/8/layout/vList2"/>
    <dgm:cxn modelId="{FDB1414F-3995-4923-B875-D32148EB1D53}" type="presParOf" srcId="{03E9E195-0B6D-42EF-BDF1-BABB34055C86}" destId="{E5A017C5-3E65-4FB2-A8ED-F360CD895B60}" srcOrd="2" destOrd="0" presId="urn:microsoft.com/office/officeart/2005/8/layout/vList2"/>
    <dgm:cxn modelId="{87E32826-107C-44A7-9DDF-A2344A2D35FF}" type="presParOf" srcId="{03E9E195-0B6D-42EF-BDF1-BABB34055C86}" destId="{FC5BFEAB-4012-4AD5-AC0E-BCC1DDCDC4E7}" srcOrd="3" destOrd="0" presId="urn:microsoft.com/office/officeart/2005/8/layout/vList2"/>
    <dgm:cxn modelId="{7EF39F7A-E069-48E0-8832-A15A662200BE}" type="presParOf" srcId="{03E9E195-0B6D-42EF-BDF1-BABB34055C86}" destId="{4A4D5A5C-58CB-49E1-8F83-4EECAA37FD7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47023A1-B447-4756-99C7-C6BF124845E4}"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4C973520-7430-4AA2-BF5A-FFF199AD9DA6}">
      <dgm:prSet phldr="0"/>
      <dgm:spPr/>
      <dgm:t>
        <a:bodyPr/>
        <a:lstStyle/>
        <a:p>
          <a:pPr algn="l" rtl="0"/>
          <a:r>
            <a:rPr lang="en-US" dirty="0">
              <a:solidFill>
                <a:schemeClr val="bg1"/>
              </a:solidFill>
              <a:latin typeface="Aptos"/>
            </a:rPr>
            <a:t>Review of Diagnosis </a:t>
          </a:r>
        </a:p>
      </dgm:t>
    </dgm:pt>
    <dgm:pt modelId="{9150B9EF-FA91-4B03-A7D3-06C163CBB2A8}" type="parTrans" cxnId="{CE4022F3-55F8-4B03-A950-43E5BA91EB8B}">
      <dgm:prSet/>
      <dgm:spPr/>
    </dgm:pt>
    <dgm:pt modelId="{53465A0B-8A47-4E86-8FE5-D96EDA90D485}" type="sibTrans" cxnId="{CE4022F3-55F8-4B03-A950-43E5BA91EB8B}">
      <dgm:prSet/>
      <dgm:spPr/>
    </dgm:pt>
    <dgm:pt modelId="{A91D1084-9F12-439D-99D1-AD0E6633E15A}">
      <dgm:prSet phldr="0"/>
      <dgm:spPr/>
      <dgm:t>
        <a:bodyPr/>
        <a:lstStyle/>
        <a:p>
          <a:pPr algn="l"/>
          <a:r>
            <a:rPr lang="en-US" dirty="0">
              <a:solidFill>
                <a:schemeClr val="bg1"/>
              </a:solidFill>
              <a:latin typeface="Aptos"/>
            </a:rPr>
            <a:t>Review of recommendations</a:t>
          </a:r>
        </a:p>
      </dgm:t>
    </dgm:pt>
    <dgm:pt modelId="{51377513-CA16-47DA-A818-EE201AF2B179}" type="parTrans" cxnId="{53655F09-0DD3-43FE-8B56-BB7DA69231F4}">
      <dgm:prSet/>
      <dgm:spPr/>
    </dgm:pt>
    <dgm:pt modelId="{9CAC17EB-F35E-45BB-9F5F-CC35A40351FC}" type="sibTrans" cxnId="{53655F09-0DD3-43FE-8B56-BB7DA69231F4}">
      <dgm:prSet/>
      <dgm:spPr/>
    </dgm:pt>
    <dgm:pt modelId="{CBE92B86-7F47-48B2-8CA2-CA10BB4C3FE3}">
      <dgm:prSet phldr="0"/>
      <dgm:spPr/>
      <dgm:t>
        <a:bodyPr/>
        <a:lstStyle/>
        <a:p>
          <a:pPr algn="l"/>
          <a:r>
            <a:rPr lang="en-US" dirty="0">
              <a:solidFill>
                <a:schemeClr val="bg1"/>
              </a:solidFill>
              <a:latin typeface="Aptos"/>
            </a:rPr>
            <a:t>Review of history of appointments/consistency of following recommendations</a:t>
          </a:r>
          <a:endParaRPr lang="en-US" dirty="0">
            <a:solidFill>
              <a:schemeClr val="bg1"/>
            </a:solidFill>
          </a:endParaRPr>
        </a:p>
      </dgm:t>
    </dgm:pt>
    <dgm:pt modelId="{E9AF23A4-0BFD-4540-95D9-5EA33F5C0CFA}" type="parTrans" cxnId="{0415E469-686D-47C9-8427-55BF184EBF53}">
      <dgm:prSet/>
      <dgm:spPr/>
    </dgm:pt>
    <dgm:pt modelId="{16F6FC59-E503-4B24-A767-6216A34D1B64}" type="sibTrans" cxnId="{0415E469-686D-47C9-8427-55BF184EBF53}">
      <dgm:prSet/>
      <dgm:spPr/>
    </dgm:pt>
    <dgm:pt modelId="{D16F409C-6000-4739-9CEE-2CC17C71C122}">
      <dgm:prSet phldr="0"/>
      <dgm:spPr/>
      <dgm:t>
        <a:bodyPr/>
        <a:lstStyle/>
        <a:p>
          <a:pPr algn="l"/>
          <a:r>
            <a:rPr lang="en-US" dirty="0">
              <a:solidFill>
                <a:schemeClr val="bg1"/>
              </a:solidFill>
              <a:latin typeface="Aptos"/>
            </a:rPr>
            <a:t>Review of medications </a:t>
          </a:r>
        </a:p>
      </dgm:t>
    </dgm:pt>
    <dgm:pt modelId="{0555C049-C534-4E28-A7CB-CBCB91609445}" type="parTrans" cxnId="{5F14179B-C800-4516-937C-99805320B03C}">
      <dgm:prSet/>
      <dgm:spPr/>
    </dgm:pt>
    <dgm:pt modelId="{9D0A8FD1-93A6-44AF-9C8B-ADF491546D37}" type="sibTrans" cxnId="{5F14179B-C800-4516-937C-99805320B03C}">
      <dgm:prSet/>
      <dgm:spPr/>
    </dgm:pt>
    <dgm:pt modelId="{03E9E195-0B6D-42EF-BDF1-BABB34055C86}" type="pres">
      <dgm:prSet presAssocID="{B47023A1-B447-4756-99C7-C6BF124845E4}" presName="linear" presStyleCnt="0">
        <dgm:presLayoutVars>
          <dgm:animLvl val="lvl"/>
          <dgm:resizeHandles val="exact"/>
        </dgm:presLayoutVars>
      </dgm:prSet>
      <dgm:spPr/>
    </dgm:pt>
    <dgm:pt modelId="{83A2B1F5-3BEA-4A80-8F83-B2FC9B81914A}" type="pres">
      <dgm:prSet presAssocID="{4C973520-7430-4AA2-BF5A-FFF199AD9DA6}" presName="parentText" presStyleLbl="node1" presStyleIdx="0" presStyleCnt="4">
        <dgm:presLayoutVars>
          <dgm:chMax val="0"/>
          <dgm:bulletEnabled val="1"/>
        </dgm:presLayoutVars>
      </dgm:prSet>
      <dgm:spPr/>
    </dgm:pt>
    <dgm:pt modelId="{483EFA2D-4076-46B1-871D-A1C0965A0FB0}" type="pres">
      <dgm:prSet presAssocID="{53465A0B-8A47-4E86-8FE5-D96EDA90D485}" presName="spacer" presStyleCnt="0"/>
      <dgm:spPr/>
    </dgm:pt>
    <dgm:pt modelId="{E5A017C5-3E65-4FB2-A8ED-F360CD895B60}" type="pres">
      <dgm:prSet presAssocID="{A91D1084-9F12-439D-99D1-AD0E6633E15A}" presName="parentText" presStyleLbl="node1" presStyleIdx="1" presStyleCnt="4">
        <dgm:presLayoutVars>
          <dgm:chMax val="0"/>
          <dgm:bulletEnabled val="1"/>
        </dgm:presLayoutVars>
      </dgm:prSet>
      <dgm:spPr/>
    </dgm:pt>
    <dgm:pt modelId="{FC5BFEAB-4012-4AD5-AC0E-BCC1DDCDC4E7}" type="pres">
      <dgm:prSet presAssocID="{9CAC17EB-F35E-45BB-9F5F-CC35A40351FC}" presName="spacer" presStyleCnt="0"/>
      <dgm:spPr/>
    </dgm:pt>
    <dgm:pt modelId="{F0909DAC-9BB4-4BD9-A3AB-585460F87C20}" type="pres">
      <dgm:prSet presAssocID="{D16F409C-6000-4739-9CEE-2CC17C71C122}" presName="parentText" presStyleLbl="node1" presStyleIdx="2" presStyleCnt="4">
        <dgm:presLayoutVars>
          <dgm:chMax val="0"/>
          <dgm:bulletEnabled val="1"/>
        </dgm:presLayoutVars>
      </dgm:prSet>
      <dgm:spPr/>
    </dgm:pt>
    <dgm:pt modelId="{DA248ABC-8B32-4779-BD1C-7B39D03A2449}" type="pres">
      <dgm:prSet presAssocID="{9D0A8FD1-93A6-44AF-9C8B-ADF491546D37}" presName="spacer" presStyleCnt="0"/>
      <dgm:spPr/>
    </dgm:pt>
    <dgm:pt modelId="{4A4D5A5C-58CB-49E1-8F83-4EECAA37FD7E}" type="pres">
      <dgm:prSet presAssocID="{CBE92B86-7F47-48B2-8CA2-CA10BB4C3FE3}" presName="parentText" presStyleLbl="node1" presStyleIdx="3" presStyleCnt="4">
        <dgm:presLayoutVars>
          <dgm:chMax val="0"/>
          <dgm:bulletEnabled val="1"/>
        </dgm:presLayoutVars>
      </dgm:prSet>
      <dgm:spPr/>
    </dgm:pt>
  </dgm:ptLst>
  <dgm:cxnLst>
    <dgm:cxn modelId="{53655F09-0DD3-43FE-8B56-BB7DA69231F4}" srcId="{B47023A1-B447-4756-99C7-C6BF124845E4}" destId="{A91D1084-9F12-439D-99D1-AD0E6633E15A}" srcOrd="1" destOrd="0" parTransId="{51377513-CA16-47DA-A818-EE201AF2B179}" sibTransId="{9CAC17EB-F35E-45BB-9F5F-CC35A40351FC}"/>
    <dgm:cxn modelId="{23D98E36-F72E-4CC4-B630-36665E9D10F8}" type="presOf" srcId="{B47023A1-B447-4756-99C7-C6BF124845E4}" destId="{03E9E195-0B6D-42EF-BDF1-BABB34055C86}" srcOrd="0" destOrd="0" presId="urn:microsoft.com/office/officeart/2005/8/layout/vList2"/>
    <dgm:cxn modelId="{0415E469-686D-47C9-8427-55BF184EBF53}" srcId="{B47023A1-B447-4756-99C7-C6BF124845E4}" destId="{CBE92B86-7F47-48B2-8CA2-CA10BB4C3FE3}" srcOrd="3" destOrd="0" parTransId="{E9AF23A4-0BFD-4540-95D9-5EA33F5C0CFA}" sibTransId="{16F6FC59-E503-4B24-A767-6216A34D1B64}"/>
    <dgm:cxn modelId="{A2C2E496-0539-4195-933E-ADB8C91B9BFE}" type="presOf" srcId="{D16F409C-6000-4739-9CEE-2CC17C71C122}" destId="{F0909DAC-9BB4-4BD9-A3AB-585460F87C20}" srcOrd="0" destOrd="0" presId="urn:microsoft.com/office/officeart/2005/8/layout/vList2"/>
    <dgm:cxn modelId="{CD88D398-F3F1-4BF4-87B2-726592DB417F}" type="presOf" srcId="{CBE92B86-7F47-48B2-8CA2-CA10BB4C3FE3}" destId="{4A4D5A5C-58CB-49E1-8F83-4EECAA37FD7E}" srcOrd="0" destOrd="0" presId="urn:microsoft.com/office/officeart/2005/8/layout/vList2"/>
    <dgm:cxn modelId="{5F14179B-C800-4516-937C-99805320B03C}" srcId="{B47023A1-B447-4756-99C7-C6BF124845E4}" destId="{D16F409C-6000-4739-9CEE-2CC17C71C122}" srcOrd="2" destOrd="0" parTransId="{0555C049-C534-4E28-A7CB-CBCB91609445}" sibTransId="{9D0A8FD1-93A6-44AF-9C8B-ADF491546D37}"/>
    <dgm:cxn modelId="{9D4090DB-A7C6-46BA-8069-8BDC4252A30C}" type="presOf" srcId="{4C973520-7430-4AA2-BF5A-FFF199AD9DA6}" destId="{83A2B1F5-3BEA-4A80-8F83-B2FC9B81914A}" srcOrd="0" destOrd="0" presId="urn:microsoft.com/office/officeart/2005/8/layout/vList2"/>
    <dgm:cxn modelId="{29C500E8-1A4A-41B5-BFEC-34D097329848}" type="presOf" srcId="{A91D1084-9F12-439D-99D1-AD0E6633E15A}" destId="{E5A017C5-3E65-4FB2-A8ED-F360CD895B60}" srcOrd="0" destOrd="0" presId="urn:microsoft.com/office/officeart/2005/8/layout/vList2"/>
    <dgm:cxn modelId="{CE4022F3-55F8-4B03-A950-43E5BA91EB8B}" srcId="{B47023A1-B447-4756-99C7-C6BF124845E4}" destId="{4C973520-7430-4AA2-BF5A-FFF199AD9DA6}" srcOrd="0" destOrd="0" parTransId="{9150B9EF-FA91-4B03-A7D3-06C163CBB2A8}" sibTransId="{53465A0B-8A47-4E86-8FE5-D96EDA90D485}"/>
    <dgm:cxn modelId="{B755003D-4C1F-4778-9C9B-32352DA50F5E}" type="presParOf" srcId="{03E9E195-0B6D-42EF-BDF1-BABB34055C86}" destId="{83A2B1F5-3BEA-4A80-8F83-B2FC9B81914A}" srcOrd="0" destOrd="0" presId="urn:microsoft.com/office/officeart/2005/8/layout/vList2"/>
    <dgm:cxn modelId="{C36B688C-6041-4C53-BFB4-FCA59F6E41EB}" type="presParOf" srcId="{03E9E195-0B6D-42EF-BDF1-BABB34055C86}" destId="{483EFA2D-4076-46B1-871D-A1C0965A0FB0}" srcOrd="1" destOrd="0" presId="urn:microsoft.com/office/officeart/2005/8/layout/vList2"/>
    <dgm:cxn modelId="{BA625814-E356-48A4-BCE5-46B0339C8C4A}" type="presParOf" srcId="{03E9E195-0B6D-42EF-BDF1-BABB34055C86}" destId="{E5A017C5-3E65-4FB2-A8ED-F360CD895B60}" srcOrd="2" destOrd="0" presId="urn:microsoft.com/office/officeart/2005/8/layout/vList2"/>
    <dgm:cxn modelId="{4C12384E-68CE-4202-A453-06B848134FAE}" type="presParOf" srcId="{03E9E195-0B6D-42EF-BDF1-BABB34055C86}" destId="{FC5BFEAB-4012-4AD5-AC0E-BCC1DDCDC4E7}" srcOrd="3" destOrd="0" presId="urn:microsoft.com/office/officeart/2005/8/layout/vList2"/>
    <dgm:cxn modelId="{176E029F-8164-49FF-972F-E6A344F464E9}" type="presParOf" srcId="{03E9E195-0B6D-42EF-BDF1-BABB34055C86}" destId="{F0909DAC-9BB4-4BD9-A3AB-585460F87C20}" srcOrd="4" destOrd="0" presId="urn:microsoft.com/office/officeart/2005/8/layout/vList2"/>
    <dgm:cxn modelId="{796E0460-E146-4DA1-983A-CE4F7325C3D7}" type="presParOf" srcId="{03E9E195-0B6D-42EF-BDF1-BABB34055C86}" destId="{DA248ABC-8B32-4779-BD1C-7B39D03A2449}" srcOrd="5" destOrd="0" presId="urn:microsoft.com/office/officeart/2005/8/layout/vList2"/>
    <dgm:cxn modelId="{AFB7FA6C-67A8-4B2C-A5AB-28F34C675C63}" type="presParOf" srcId="{03E9E195-0B6D-42EF-BDF1-BABB34055C86}" destId="{4A4D5A5C-58CB-49E1-8F83-4EECAA37FD7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82F56-31B5-43C2-939E-DBB4B29A3BA0}">
      <dsp:nvSpPr>
        <dsp:cNvPr id="0" name=""/>
        <dsp:cNvSpPr/>
      </dsp:nvSpPr>
      <dsp:spPr>
        <a:xfrm>
          <a:off x="0" y="104569"/>
          <a:ext cx="9855494" cy="1203345"/>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US" sz="1700" b="1" kern="1200" dirty="0">
              <a:solidFill>
                <a:schemeClr val="bg1"/>
              </a:solidFill>
              <a:latin typeface="Noto Sans"/>
              <a:ea typeface="Noto Sans"/>
              <a:cs typeface="Noto Sans"/>
            </a:rPr>
            <a:t>International Statistical Classification of Diseases and Related Health Problems (ICD)</a:t>
          </a:r>
        </a:p>
      </dsp:txBody>
      <dsp:txXfrm>
        <a:off x="58742" y="163311"/>
        <a:ext cx="9738010" cy="1085861"/>
      </dsp:txXfrm>
    </dsp:sp>
    <dsp:sp modelId="{805A10B8-281C-4A1B-8554-B79E3CA72F81}">
      <dsp:nvSpPr>
        <dsp:cNvPr id="0" name=""/>
        <dsp:cNvSpPr/>
      </dsp:nvSpPr>
      <dsp:spPr>
        <a:xfrm>
          <a:off x="0" y="1356874"/>
          <a:ext cx="9855494" cy="1203345"/>
        </a:xfrm>
        <a:prstGeom prst="roundRect">
          <a:avLst/>
        </a:prstGeom>
        <a:gradFill rotWithShape="0">
          <a:gsLst>
            <a:gs pos="0">
              <a:schemeClr val="accent5">
                <a:hueOff val="-6076075"/>
                <a:satOff val="-413"/>
                <a:lumOff val="981"/>
                <a:alphaOff val="0"/>
                <a:satMod val="103000"/>
                <a:lumMod val="102000"/>
                <a:tint val="94000"/>
              </a:schemeClr>
            </a:gs>
            <a:gs pos="50000">
              <a:schemeClr val="accent5">
                <a:hueOff val="-6076075"/>
                <a:satOff val="-413"/>
                <a:lumOff val="981"/>
                <a:alphaOff val="0"/>
                <a:satMod val="110000"/>
                <a:lumMod val="100000"/>
                <a:shade val="100000"/>
              </a:schemeClr>
            </a:gs>
            <a:gs pos="100000">
              <a:schemeClr val="accent5">
                <a:hueOff val="-6076075"/>
                <a:satOff val="-413"/>
                <a:lumOff val="9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US" sz="1700" kern="1200" dirty="0">
              <a:solidFill>
                <a:schemeClr val="bg1"/>
              </a:solidFill>
              <a:latin typeface="Aptos Display" panose="020F0302020204030204"/>
            </a:rPr>
            <a:t>The</a:t>
          </a:r>
          <a:r>
            <a:rPr lang="en-US" sz="1700" kern="1200" dirty="0">
              <a:solidFill>
                <a:schemeClr val="bg1"/>
              </a:solidFill>
            </a:rPr>
            <a:t> Diagnostic and Statistical Manual of Mental Disorders (DSM) is the handbook used by health care professionals in the United States and much of the world as the authoritative guide to the diagnosis of mental disorders. DSM contains descriptions, symptoms and other criteria for diagnosing mental disorders.</a:t>
          </a:r>
        </a:p>
      </dsp:txBody>
      <dsp:txXfrm>
        <a:off x="58742" y="1415616"/>
        <a:ext cx="9738010" cy="1085861"/>
      </dsp:txXfrm>
    </dsp:sp>
    <dsp:sp modelId="{25C33B8F-D735-4B51-9800-0F8F697ECEEF}">
      <dsp:nvSpPr>
        <dsp:cNvPr id="0" name=""/>
        <dsp:cNvSpPr/>
      </dsp:nvSpPr>
      <dsp:spPr>
        <a:xfrm>
          <a:off x="0" y="2609179"/>
          <a:ext cx="9855494" cy="1203345"/>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US" sz="1700" kern="1200" dirty="0">
              <a:latin typeface="Aptos Display" panose="020F0302020204030204"/>
            </a:rPr>
            <a:t>American Society of Addiction Medicine</a:t>
          </a:r>
          <a:r>
            <a:rPr lang="en-US" sz="1700" kern="1200" dirty="0">
              <a:solidFill>
                <a:srgbClr val="FFFFFF"/>
              </a:solidFill>
              <a:latin typeface="Aptos Display" panose="020F0302020204030204"/>
            </a:rPr>
            <a:t> (</a:t>
          </a:r>
          <a:r>
            <a:rPr lang="en-US" sz="1700" kern="1200" dirty="0">
              <a:solidFill>
                <a:srgbClr val="FFFFFF"/>
              </a:solidFill>
            </a:rPr>
            <a:t>ASAM</a:t>
          </a:r>
          <a:r>
            <a:rPr lang="en-US" sz="1700" kern="1200" dirty="0">
              <a:solidFill>
                <a:srgbClr val="FFFFFF"/>
              </a:solidFill>
              <a:latin typeface="Aptos Display" panose="020F0302020204030204"/>
            </a:rPr>
            <a:t>)</a:t>
          </a:r>
          <a:r>
            <a:rPr lang="en-US" sz="1700" kern="1200" dirty="0">
              <a:solidFill>
                <a:srgbClr val="FFFFFF"/>
              </a:solidFill>
            </a:rPr>
            <a:t> is committed to improving access to high-quality, evidence-based addiction prevention and treatment through our national advocacy efforts.</a:t>
          </a:r>
        </a:p>
      </dsp:txBody>
      <dsp:txXfrm>
        <a:off x="58742" y="2667921"/>
        <a:ext cx="9738010" cy="10858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CCE564-D379-496F-A386-373451A03210}">
      <dsp:nvSpPr>
        <dsp:cNvPr id="0" name=""/>
        <dsp:cNvSpPr/>
      </dsp:nvSpPr>
      <dsp:spPr>
        <a:xfrm>
          <a:off x="0" y="19125"/>
          <a:ext cx="8824913" cy="108225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100000"/>
            </a:lnSpc>
            <a:spcBef>
              <a:spcPct val="0"/>
            </a:spcBef>
            <a:spcAft>
              <a:spcPct val="35000"/>
            </a:spcAft>
            <a:buNone/>
            <a:defRPr cap="all"/>
          </a:pPr>
          <a:r>
            <a:rPr lang="en-US" sz="2500" b="1" i="0" kern="1200" dirty="0">
              <a:solidFill>
                <a:schemeClr val="bg1"/>
              </a:solidFill>
            </a:rPr>
            <a:t>Mild</a:t>
          </a:r>
          <a:r>
            <a:rPr lang="en-US" sz="2500" b="0" i="0" kern="1200" dirty="0">
              <a:solidFill>
                <a:schemeClr val="bg1"/>
              </a:solidFill>
            </a:rPr>
            <a:t>: Two or three symptoms indicate a mild substance use disorder.</a:t>
          </a:r>
          <a:endParaRPr lang="en-US" sz="2500" kern="1200" dirty="0">
            <a:solidFill>
              <a:schemeClr val="bg1"/>
            </a:solidFill>
          </a:endParaRPr>
        </a:p>
      </dsp:txBody>
      <dsp:txXfrm>
        <a:off x="52831" y="71956"/>
        <a:ext cx="8719251" cy="976588"/>
      </dsp:txXfrm>
    </dsp:sp>
    <dsp:sp modelId="{1EA15076-0BBF-49CC-866F-05B63FBC11A8}">
      <dsp:nvSpPr>
        <dsp:cNvPr id="0" name=""/>
        <dsp:cNvSpPr/>
      </dsp:nvSpPr>
      <dsp:spPr>
        <a:xfrm>
          <a:off x="0" y="1173375"/>
          <a:ext cx="8824913" cy="1082250"/>
        </a:xfrm>
        <a:prstGeom prst="roundRect">
          <a:avLst/>
        </a:prstGeom>
        <a:solidFill>
          <a:schemeClr val="accent4">
            <a:hueOff val="3299968"/>
            <a:satOff val="-14601"/>
            <a:lumOff val="-245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100000"/>
            </a:lnSpc>
            <a:spcBef>
              <a:spcPct val="0"/>
            </a:spcBef>
            <a:spcAft>
              <a:spcPct val="35000"/>
            </a:spcAft>
            <a:buNone/>
            <a:defRPr cap="all"/>
          </a:pPr>
          <a:r>
            <a:rPr lang="en-US" sz="2500" b="1" i="0" kern="1200" dirty="0">
              <a:solidFill>
                <a:schemeClr val="bg1"/>
              </a:solidFill>
            </a:rPr>
            <a:t>Moderate</a:t>
          </a:r>
          <a:r>
            <a:rPr lang="en-US" sz="2500" b="0" i="0" kern="1200" dirty="0">
              <a:solidFill>
                <a:schemeClr val="bg1"/>
              </a:solidFill>
            </a:rPr>
            <a:t>: Four or five symptoms indicate a moderate substance use disorder.</a:t>
          </a:r>
          <a:endParaRPr lang="en-US" sz="2500" kern="1200" dirty="0">
            <a:solidFill>
              <a:schemeClr val="bg1"/>
            </a:solidFill>
          </a:endParaRPr>
        </a:p>
      </dsp:txBody>
      <dsp:txXfrm>
        <a:off x="52831" y="1226206"/>
        <a:ext cx="8719251" cy="976588"/>
      </dsp:txXfrm>
    </dsp:sp>
    <dsp:sp modelId="{590BA72A-C8D0-441E-9793-13055187DA22}">
      <dsp:nvSpPr>
        <dsp:cNvPr id="0" name=""/>
        <dsp:cNvSpPr/>
      </dsp:nvSpPr>
      <dsp:spPr>
        <a:xfrm>
          <a:off x="0" y="2327625"/>
          <a:ext cx="8824913" cy="1082250"/>
        </a:xfrm>
        <a:prstGeom prst="roundRect">
          <a:avLst/>
        </a:prstGeom>
        <a:solidFill>
          <a:schemeClr val="accent4">
            <a:hueOff val="6599937"/>
            <a:satOff val="-29202"/>
            <a:lumOff val="-4903"/>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100000"/>
            </a:lnSpc>
            <a:spcBef>
              <a:spcPct val="0"/>
            </a:spcBef>
            <a:spcAft>
              <a:spcPct val="35000"/>
            </a:spcAft>
            <a:buNone/>
            <a:defRPr cap="all"/>
          </a:pPr>
          <a:r>
            <a:rPr lang="en-US" sz="2500" b="1" i="0" kern="1200" dirty="0">
              <a:solidFill>
                <a:schemeClr val="bg1"/>
              </a:solidFill>
            </a:rPr>
            <a:t>Severe</a:t>
          </a:r>
          <a:r>
            <a:rPr lang="en-US" sz="2500" b="0" i="0" kern="1200" dirty="0">
              <a:solidFill>
                <a:schemeClr val="bg1"/>
              </a:solidFill>
            </a:rPr>
            <a:t>: Six or more symptoms indicate a severe substance use disorder.</a:t>
          </a:r>
          <a:endParaRPr lang="en-US" sz="2500" kern="1200" dirty="0">
            <a:solidFill>
              <a:schemeClr val="bg1"/>
            </a:solidFill>
          </a:endParaRPr>
        </a:p>
      </dsp:txBody>
      <dsp:txXfrm>
        <a:off x="52831" y="2380456"/>
        <a:ext cx="8719251" cy="9765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F903B-9823-4E9A-B24A-B802C68913AA}">
      <dsp:nvSpPr>
        <dsp:cNvPr id="0" name=""/>
        <dsp:cNvSpPr/>
      </dsp:nvSpPr>
      <dsp:spPr>
        <a:xfrm>
          <a:off x="0" y="22222"/>
          <a:ext cx="9785310" cy="68796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solidFill>
                <a:schemeClr val="bg1"/>
              </a:solidFill>
              <a:latin typeface="Aptos Display" panose="020F0302020204030204"/>
            </a:rPr>
            <a:t>0 or non at all </a:t>
          </a:r>
          <a:endParaRPr lang="en-US" sz="2800" kern="1200" dirty="0">
            <a:solidFill>
              <a:schemeClr val="bg1"/>
            </a:solidFill>
          </a:endParaRPr>
        </a:p>
      </dsp:txBody>
      <dsp:txXfrm>
        <a:off x="33583" y="55805"/>
        <a:ext cx="9718144" cy="620794"/>
      </dsp:txXfrm>
    </dsp:sp>
    <dsp:sp modelId="{83A2B1F5-3BEA-4A80-8F83-B2FC9B81914A}">
      <dsp:nvSpPr>
        <dsp:cNvPr id="0" name=""/>
        <dsp:cNvSpPr/>
      </dsp:nvSpPr>
      <dsp:spPr>
        <a:xfrm>
          <a:off x="0" y="790822"/>
          <a:ext cx="9785310" cy="687960"/>
        </a:xfrm>
        <a:prstGeom prst="roundRect">
          <a:avLst/>
        </a:prstGeom>
        <a:gradFill rotWithShape="0">
          <a:gsLst>
            <a:gs pos="0">
              <a:schemeClr val="accent5">
                <a:hueOff val="-3038037"/>
                <a:satOff val="-207"/>
                <a:lumOff val="490"/>
                <a:alphaOff val="0"/>
                <a:satMod val="103000"/>
                <a:lumMod val="102000"/>
                <a:tint val="94000"/>
              </a:schemeClr>
            </a:gs>
            <a:gs pos="50000">
              <a:schemeClr val="accent5">
                <a:hueOff val="-3038037"/>
                <a:satOff val="-207"/>
                <a:lumOff val="490"/>
                <a:alphaOff val="0"/>
                <a:satMod val="110000"/>
                <a:lumMod val="100000"/>
                <a:shade val="100000"/>
              </a:schemeClr>
            </a:gs>
            <a:gs pos="100000">
              <a:schemeClr val="accent5">
                <a:hueOff val="-3038037"/>
                <a:satOff val="-207"/>
                <a:lumOff val="49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1 slight or rate, less than a day or two </a:t>
          </a:r>
        </a:p>
      </dsp:txBody>
      <dsp:txXfrm>
        <a:off x="33583" y="824405"/>
        <a:ext cx="9718144" cy="620794"/>
      </dsp:txXfrm>
    </dsp:sp>
    <dsp:sp modelId="{5E614ED1-51E0-4929-8B57-3AD95167F6C6}">
      <dsp:nvSpPr>
        <dsp:cNvPr id="0" name=""/>
        <dsp:cNvSpPr/>
      </dsp:nvSpPr>
      <dsp:spPr>
        <a:xfrm>
          <a:off x="0" y="1559422"/>
          <a:ext cx="9785310" cy="687960"/>
        </a:xfrm>
        <a:prstGeom prst="roundRect">
          <a:avLst/>
        </a:prstGeom>
        <a:gradFill rotWithShape="0">
          <a:gsLst>
            <a:gs pos="0">
              <a:schemeClr val="accent5">
                <a:hueOff val="-6076075"/>
                <a:satOff val="-413"/>
                <a:lumOff val="981"/>
                <a:alphaOff val="0"/>
                <a:satMod val="103000"/>
                <a:lumMod val="102000"/>
                <a:tint val="94000"/>
              </a:schemeClr>
            </a:gs>
            <a:gs pos="50000">
              <a:schemeClr val="accent5">
                <a:hueOff val="-6076075"/>
                <a:satOff val="-413"/>
                <a:lumOff val="981"/>
                <a:alphaOff val="0"/>
                <a:satMod val="110000"/>
                <a:lumMod val="100000"/>
                <a:shade val="100000"/>
              </a:schemeClr>
            </a:gs>
            <a:gs pos="100000">
              <a:schemeClr val="accent5">
                <a:hueOff val="-6076075"/>
                <a:satOff val="-413"/>
                <a:lumOff val="9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2 mild or several days </a:t>
          </a:r>
        </a:p>
      </dsp:txBody>
      <dsp:txXfrm>
        <a:off x="33583" y="1593005"/>
        <a:ext cx="9718144" cy="620794"/>
      </dsp:txXfrm>
    </dsp:sp>
    <dsp:sp modelId="{B73D533A-DF85-498E-8DCA-0C3F2B5E02DA}">
      <dsp:nvSpPr>
        <dsp:cNvPr id="0" name=""/>
        <dsp:cNvSpPr/>
      </dsp:nvSpPr>
      <dsp:spPr>
        <a:xfrm>
          <a:off x="0" y="2328022"/>
          <a:ext cx="9785310" cy="687960"/>
        </a:xfrm>
        <a:prstGeom prst="roundRect">
          <a:avLst/>
        </a:prstGeom>
        <a:gradFill rotWithShape="0">
          <a:gsLst>
            <a:gs pos="0">
              <a:schemeClr val="accent5">
                <a:hueOff val="-9114112"/>
                <a:satOff val="-620"/>
                <a:lumOff val="1471"/>
                <a:alphaOff val="0"/>
                <a:satMod val="103000"/>
                <a:lumMod val="102000"/>
                <a:tint val="94000"/>
              </a:schemeClr>
            </a:gs>
            <a:gs pos="50000">
              <a:schemeClr val="accent5">
                <a:hueOff val="-9114112"/>
                <a:satOff val="-620"/>
                <a:lumOff val="1471"/>
                <a:alphaOff val="0"/>
                <a:satMod val="110000"/>
                <a:lumMod val="100000"/>
                <a:shade val="100000"/>
              </a:schemeClr>
            </a:gs>
            <a:gs pos="100000">
              <a:schemeClr val="accent5">
                <a:hueOff val="-9114112"/>
                <a:satOff val="-620"/>
                <a:lumOff val="147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3 moderate or more than half of the days </a:t>
          </a:r>
        </a:p>
      </dsp:txBody>
      <dsp:txXfrm>
        <a:off x="33583" y="2361605"/>
        <a:ext cx="9718144" cy="620794"/>
      </dsp:txXfrm>
    </dsp:sp>
    <dsp:sp modelId="{F1204AC5-71AB-4156-B7E5-19C159C66A3E}">
      <dsp:nvSpPr>
        <dsp:cNvPr id="0" name=""/>
        <dsp:cNvSpPr/>
      </dsp:nvSpPr>
      <dsp:spPr>
        <a:xfrm>
          <a:off x="0" y="3096622"/>
          <a:ext cx="9785310" cy="687960"/>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Aptos Display" panose="020F0302020204030204"/>
            </a:rPr>
            <a:t>4 severe or nearly everyday </a:t>
          </a:r>
        </a:p>
      </dsp:txBody>
      <dsp:txXfrm>
        <a:off x="33583" y="3130205"/>
        <a:ext cx="9718144" cy="6207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A2B1F5-3BEA-4A80-8F83-B2FC9B81914A}">
      <dsp:nvSpPr>
        <dsp:cNvPr id="0" name=""/>
        <dsp:cNvSpPr/>
      </dsp:nvSpPr>
      <dsp:spPr>
        <a:xfrm>
          <a:off x="0" y="20321"/>
          <a:ext cx="9785310" cy="1197787"/>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US" sz="3000" kern="1200" dirty="0">
              <a:solidFill>
                <a:schemeClr val="bg1"/>
              </a:solidFill>
              <a:latin typeface="Aptos Display" panose="020F0302020204030204"/>
            </a:rPr>
            <a:t>Number</a:t>
          </a:r>
          <a:r>
            <a:rPr lang="en-US" sz="3000" kern="1200" dirty="0">
              <a:solidFill>
                <a:schemeClr val="bg1"/>
              </a:solidFill>
            </a:rPr>
            <a:t> of </a:t>
          </a:r>
          <a:r>
            <a:rPr lang="en-US" sz="3000" kern="1200" dirty="0">
              <a:solidFill>
                <a:schemeClr val="bg1"/>
              </a:solidFill>
              <a:latin typeface="Aptos Display" panose="020F0302020204030204"/>
            </a:rPr>
            <a:t>symptoms</a:t>
          </a:r>
        </a:p>
      </dsp:txBody>
      <dsp:txXfrm>
        <a:off x="58471" y="78792"/>
        <a:ext cx="9668368" cy="1080845"/>
      </dsp:txXfrm>
    </dsp:sp>
    <dsp:sp modelId="{E5A017C5-3E65-4FB2-A8ED-F360CD895B60}">
      <dsp:nvSpPr>
        <dsp:cNvPr id="0" name=""/>
        <dsp:cNvSpPr/>
      </dsp:nvSpPr>
      <dsp:spPr>
        <a:xfrm>
          <a:off x="0" y="1304508"/>
          <a:ext cx="9785310" cy="1197787"/>
        </a:xfrm>
        <a:prstGeom prst="roundRect">
          <a:avLst/>
        </a:prstGeom>
        <a:gradFill rotWithShape="0">
          <a:gsLst>
            <a:gs pos="0">
              <a:schemeClr val="accent5">
                <a:hueOff val="-6076075"/>
                <a:satOff val="-413"/>
                <a:lumOff val="981"/>
                <a:alphaOff val="0"/>
                <a:satMod val="103000"/>
                <a:lumMod val="102000"/>
                <a:tint val="94000"/>
              </a:schemeClr>
            </a:gs>
            <a:gs pos="50000">
              <a:schemeClr val="accent5">
                <a:hueOff val="-6076075"/>
                <a:satOff val="-413"/>
                <a:lumOff val="981"/>
                <a:alphaOff val="0"/>
                <a:satMod val="110000"/>
                <a:lumMod val="100000"/>
                <a:shade val="100000"/>
              </a:schemeClr>
            </a:gs>
            <a:gs pos="100000">
              <a:schemeClr val="accent5">
                <a:hueOff val="-6076075"/>
                <a:satOff val="-413"/>
                <a:lumOff val="9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US" sz="3000" kern="1200" dirty="0">
              <a:solidFill>
                <a:schemeClr val="bg1"/>
              </a:solidFill>
              <a:latin typeface="Aptos Display" panose="020F0302020204030204"/>
            </a:rPr>
            <a:t>The</a:t>
          </a:r>
          <a:r>
            <a:rPr lang="en-US" sz="3000" kern="1200" dirty="0">
              <a:solidFill>
                <a:schemeClr val="bg1"/>
              </a:solidFill>
            </a:rPr>
            <a:t> level of distress caused by the intensity of the symptoms</a:t>
          </a:r>
          <a:endParaRPr lang="en-US" sz="3000" kern="1200" dirty="0">
            <a:solidFill>
              <a:schemeClr val="bg1"/>
            </a:solidFill>
            <a:latin typeface="Aptos Display" panose="020F0302020204030204"/>
          </a:endParaRPr>
        </a:p>
      </dsp:txBody>
      <dsp:txXfrm>
        <a:off x="58471" y="1362979"/>
        <a:ext cx="9668368" cy="1080845"/>
      </dsp:txXfrm>
    </dsp:sp>
    <dsp:sp modelId="{4A4D5A5C-58CB-49E1-8F83-4EECAA37FD7E}">
      <dsp:nvSpPr>
        <dsp:cNvPr id="0" name=""/>
        <dsp:cNvSpPr/>
      </dsp:nvSpPr>
      <dsp:spPr>
        <a:xfrm>
          <a:off x="0" y="2588696"/>
          <a:ext cx="9785310" cy="1197787"/>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en-US" sz="3000" kern="1200" dirty="0">
              <a:solidFill>
                <a:schemeClr val="bg1"/>
              </a:solidFill>
              <a:latin typeface="Aptos Display" panose="020F0302020204030204"/>
            </a:rPr>
            <a:t>The degree</a:t>
          </a:r>
          <a:r>
            <a:rPr lang="en-US" sz="3000" kern="1200" dirty="0">
              <a:solidFill>
                <a:schemeClr val="bg1"/>
              </a:solidFill>
            </a:rPr>
            <a:t> of impairment in social and occupational functioning</a:t>
          </a:r>
        </a:p>
      </dsp:txBody>
      <dsp:txXfrm>
        <a:off x="58471" y="2647167"/>
        <a:ext cx="9668368" cy="10808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A2B1F5-3BEA-4A80-8F83-B2FC9B81914A}">
      <dsp:nvSpPr>
        <dsp:cNvPr id="0" name=""/>
        <dsp:cNvSpPr/>
      </dsp:nvSpPr>
      <dsp:spPr>
        <a:xfrm>
          <a:off x="0" y="727282"/>
          <a:ext cx="9785310" cy="54054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dirty="0">
              <a:solidFill>
                <a:schemeClr val="bg1"/>
              </a:solidFill>
              <a:latin typeface="Aptos"/>
            </a:rPr>
            <a:t>Review of Diagnosis </a:t>
          </a:r>
        </a:p>
      </dsp:txBody>
      <dsp:txXfrm>
        <a:off x="26387" y="753669"/>
        <a:ext cx="9732536" cy="487766"/>
      </dsp:txXfrm>
    </dsp:sp>
    <dsp:sp modelId="{E5A017C5-3E65-4FB2-A8ED-F360CD895B60}">
      <dsp:nvSpPr>
        <dsp:cNvPr id="0" name=""/>
        <dsp:cNvSpPr/>
      </dsp:nvSpPr>
      <dsp:spPr>
        <a:xfrm>
          <a:off x="0" y="1331182"/>
          <a:ext cx="9785310" cy="540540"/>
        </a:xfrm>
        <a:prstGeom prst="roundRect">
          <a:avLst/>
        </a:prstGeom>
        <a:gradFill rotWithShape="0">
          <a:gsLst>
            <a:gs pos="0">
              <a:schemeClr val="accent5">
                <a:hueOff val="-4050717"/>
                <a:satOff val="-275"/>
                <a:lumOff val="654"/>
                <a:alphaOff val="0"/>
                <a:satMod val="103000"/>
                <a:lumMod val="102000"/>
                <a:tint val="94000"/>
              </a:schemeClr>
            </a:gs>
            <a:gs pos="50000">
              <a:schemeClr val="accent5">
                <a:hueOff val="-4050717"/>
                <a:satOff val="-275"/>
                <a:lumOff val="654"/>
                <a:alphaOff val="0"/>
                <a:satMod val="110000"/>
                <a:lumMod val="100000"/>
                <a:shade val="100000"/>
              </a:schemeClr>
            </a:gs>
            <a:gs pos="100000">
              <a:schemeClr val="accent5">
                <a:hueOff val="-4050717"/>
                <a:satOff val="-275"/>
                <a:lumOff val="65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bg1"/>
              </a:solidFill>
              <a:latin typeface="Aptos"/>
            </a:rPr>
            <a:t>Review of recommendations</a:t>
          </a:r>
        </a:p>
      </dsp:txBody>
      <dsp:txXfrm>
        <a:off x="26387" y="1357569"/>
        <a:ext cx="9732536" cy="487766"/>
      </dsp:txXfrm>
    </dsp:sp>
    <dsp:sp modelId="{F0909DAC-9BB4-4BD9-A3AB-585460F87C20}">
      <dsp:nvSpPr>
        <dsp:cNvPr id="0" name=""/>
        <dsp:cNvSpPr/>
      </dsp:nvSpPr>
      <dsp:spPr>
        <a:xfrm>
          <a:off x="0" y="1935082"/>
          <a:ext cx="9785310" cy="540540"/>
        </a:xfrm>
        <a:prstGeom prst="roundRect">
          <a:avLst/>
        </a:prstGeom>
        <a:gradFill rotWithShape="0">
          <a:gsLst>
            <a:gs pos="0">
              <a:schemeClr val="accent5">
                <a:hueOff val="-8101434"/>
                <a:satOff val="-551"/>
                <a:lumOff val="1307"/>
                <a:alphaOff val="0"/>
                <a:satMod val="103000"/>
                <a:lumMod val="102000"/>
                <a:tint val="94000"/>
              </a:schemeClr>
            </a:gs>
            <a:gs pos="50000">
              <a:schemeClr val="accent5">
                <a:hueOff val="-8101434"/>
                <a:satOff val="-551"/>
                <a:lumOff val="1307"/>
                <a:alphaOff val="0"/>
                <a:satMod val="110000"/>
                <a:lumMod val="100000"/>
                <a:shade val="100000"/>
              </a:schemeClr>
            </a:gs>
            <a:gs pos="100000">
              <a:schemeClr val="accent5">
                <a:hueOff val="-8101434"/>
                <a:satOff val="-551"/>
                <a:lumOff val="130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bg1"/>
              </a:solidFill>
              <a:latin typeface="Aptos"/>
            </a:rPr>
            <a:t>Review of medications </a:t>
          </a:r>
        </a:p>
      </dsp:txBody>
      <dsp:txXfrm>
        <a:off x="26387" y="1961469"/>
        <a:ext cx="9732536" cy="487766"/>
      </dsp:txXfrm>
    </dsp:sp>
    <dsp:sp modelId="{4A4D5A5C-58CB-49E1-8F83-4EECAA37FD7E}">
      <dsp:nvSpPr>
        <dsp:cNvPr id="0" name=""/>
        <dsp:cNvSpPr/>
      </dsp:nvSpPr>
      <dsp:spPr>
        <a:xfrm>
          <a:off x="0" y="2538982"/>
          <a:ext cx="9785310" cy="540540"/>
        </a:xfrm>
        <a:prstGeom prst="roundRect">
          <a:avLst/>
        </a:prstGeom>
        <a:gradFill rotWithShape="0">
          <a:gsLst>
            <a:gs pos="0">
              <a:schemeClr val="accent5">
                <a:hueOff val="-12152150"/>
                <a:satOff val="-826"/>
                <a:lumOff val="1961"/>
                <a:alphaOff val="0"/>
                <a:satMod val="103000"/>
                <a:lumMod val="102000"/>
                <a:tint val="94000"/>
              </a:schemeClr>
            </a:gs>
            <a:gs pos="50000">
              <a:schemeClr val="accent5">
                <a:hueOff val="-12152150"/>
                <a:satOff val="-826"/>
                <a:lumOff val="1961"/>
                <a:alphaOff val="0"/>
                <a:satMod val="110000"/>
                <a:lumMod val="100000"/>
                <a:shade val="100000"/>
              </a:schemeClr>
            </a:gs>
            <a:gs pos="100000">
              <a:schemeClr val="accent5">
                <a:hueOff val="-12152150"/>
                <a:satOff val="-826"/>
                <a:lumOff val="196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bg1"/>
              </a:solidFill>
              <a:latin typeface="Aptos"/>
            </a:rPr>
            <a:t>Review of history of appointments/consistency of following recommendations</a:t>
          </a:r>
          <a:endParaRPr lang="en-US" sz="2200" kern="1200" dirty="0">
            <a:solidFill>
              <a:schemeClr val="bg1"/>
            </a:solidFill>
          </a:endParaRPr>
        </a:p>
      </dsp:txBody>
      <dsp:txXfrm>
        <a:off x="26387" y="2565369"/>
        <a:ext cx="9732536" cy="4877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A62A23-DE8B-4F90-8C11-317A72589422}" type="datetimeFigureOut">
              <a:t>2/11/2025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F4ACBC-CC7F-4FAA-8994-8E932B2E72AC}" type="slidenum">
              <a:t>‹#›</a:t>
            </a:fld>
            <a:endParaRPr lang="en-US"/>
          </a:p>
        </p:txBody>
      </p:sp>
    </p:spTree>
    <p:extLst>
      <p:ext uri="{BB962C8B-B14F-4D97-AF65-F5344CB8AC3E}">
        <p14:creationId xmlns:p14="http://schemas.microsoft.com/office/powerpoint/2010/main" val="3187157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40F4739-9812-4A9F-890D-2AD6BA5F6EE8}" type="datetimeFigureOut">
              <a:rPr lang="en-US" dirty="0"/>
              <a:t>2/11/2025</a:t>
            </a:fld>
            <a:endParaRPr lang="en-US"/>
          </a:p>
        </p:txBody>
      </p:sp>
      <p:sp>
        <p:nvSpPr>
          <p:cNvPr id="6" name="Footer Placeholder 5"/>
          <p:cNvSpPr>
            <a:spLocks noGrp="1"/>
          </p:cNvSpPr>
          <p:nvPr>
            <p:ph type="ftr" sz="quarter" idx="11"/>
          </p:nvPr>
        </p:nvSpPr>
        <p:spPr/>
        <p:txBody>
          <a:bodyPr/>
          <a:lstStyle/>
          <a:p>
            <a:r>
              <a:rPr lang="en-US"/>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772064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2/11/2025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2/11/2025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2/11/2025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descr="symbols-flag-2024.jpg">
            <a:extLst>
              <a:ext uri="{FF2B5EF4-FFF2-40B4-BE49-F238E27FC236}">
                <a16:creationId xmlns:a16="http://schemas.microsoft.com/office/drawing/2014/main" id="{BE0D7842-FD23-92A4-E93A-1F1DBA0C61F9}"/>
              </a:ext>
            </a:extLst>
          </p:cNvPr>
          <p:cNvPicPr>
            <a:picLocks noGrp="1" noChangeAspect="1"/>
          </p:cNvPicPr>
          <p:nvPr>
            <p:ph type="pic" idx="1"/>
          </p:nvPr>
        </p:nvPicPr>
        <p:blipFill>
          <a:blip r:embed="rId2"/>
          <a:srcRect r="1302" b="1"/>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B29798E0-544F-7148-508E-296CF4879518}"/>
              </a:ext>
            </a:extLst>
          </p:cNvPr>
          <p:cNvSpPr>
            <a:spLocks noGrp="1"/>
          </p:cNvSpPr>
          <p:nvPr>
            <p:ph type="body" sz="half" idx="2"/>
          </p:nvPr>
        </p:nvSpPr>
        <p:spPr>
          <a:xfrm>
            <a:off x="8056267" y="1859578"/>
            <a:ext cx="3822187" cy="4604696"/>
          </a:xfrm>
        </p:spPr>
        <p:txBody>
          <a:bodyPr vert="horz" lIns="91440" tIns="45720" rIns="91440" bIns="45720" rtlCol="0" anchor="t">
            <a:noAutofit/>
          </a:bodyPr>
          <a:lstStyle/>
          <a:p>
            <a:r>
              <a:rPr lang="en-US" sz="4800" dirty="0">
                <a:solidFill>
                  <a:schemeClr val="tx2">
                    <a:lumMod val="90000"/>
                    <a:lumOff val="10000"/>
                  </a:schemeClr>
                </a:solidFill>
                <a:latin typeface="Aptos Display"/>
              </a:rPr>
              <a:t>Health Professionals Services Program</a:t>
            </a:r>
          </a:p>
          <a:p>
            <a:r>
              <a:rPr lang="en-US" sz="4800" dirty="0">
                <a:solidFill>
                  <a:schemeClr val="tx2">
                    <a:lumMod val="90000"/>
                    <a:lumOff val="10000"/>
                  </a:schemeClr>
                </a:solidFill>
                <a:latin typeface="Aptos Display"/>
              </a:rPr>
              <a:t>(HPSP)</a:t>
            </a:r>
          </a:p>
        </p:txBody>
      </p:sp>
    </p:spTree>
    <p:extLst>
      <p:ext uri="{BB962C8B-B14F-4D97-AF65-F5344CB8AC3E}">
        <p14:creationId xmlns:p14="http://schemas.microsoft.com/office/powerpoint/2010/main" val="2355411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5A5156-CC40-9D9E-26A9-BC58E91D4718}"/>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2D2506D-27EF-9E81-678D-5DB32E247A83}"/>
              </a:ext>
            </a:extLst>
          </p:cNvPr>
          <p:cNvSpPr txBox="1"/>
          <p:nvPr/>
        </p:nvSpPr>
        <p:spPr>
          <a:xfrm>
            <a:off x="3226802" y="2623553"/>
            <a:ext cx="741028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002060"/>
                </a:solidFill>
              </a:rPr>
              <a:t>*HPSP staff does not complete assessments/evaluations</a:t>
            </a:r>
          </a:p>
        </p:txBody>
      </p:sp>
      <p:sp>
        <p:nvSpPr>
          <p:cNvPr id="14" name="TextBox 13">
            <a:extLst>
              <a:ext uri="{FF2B5EF4-FFF2-40B4-BE49-F238E27FC236}">
                <a16:creationId xmlns:a16="http://schemas.microsoft.com/office/drawing/2014/main" id="{7641BC8E-0037-C273-73B3-3E25657B29AC}"/>
              </a:ext>
            </a:extLst>
          </p:cNvPr>
          <p:cNvSpPr txBox="1"/>
          <p:nvPr/>
        </p:nvSpPr>
        <p:spPr>
          <a:xfrm>
            <a:off x="733927" y="3110164"/>
            <a:ext cx="10613857" cy="31732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00100" lvl="2" indent="-342900">
              <a:lnSpc>
                <a:spcPts val="2700"/>
              </a:lnSpc>
              <a:buFont typeface="Wingdings,Sans-Serif"/>
              <a:buChar char="ü"/>
            </a:pPr>
            <a:r>
              <a:rPr lang="en-US" sz="2000" dirty="0">
                <a:solidFill>
                  <a:srgbClr val="002060"/>
                </a:solidFill>
                <a:latin typeface="Aptos"/>
                <a:cs typeface="Arial"/>
              </a:rPr>
              <a:t>Describe the program/answering questions</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Provide and read the Tennessen Warning</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Obtain background information</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Social History</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Vocational History</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Medical Health, Mental Health, and Substance Use History</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Determine initial plan</a:t>
            </a:r>
            <a:r>
              <a:rPr lang="en-US" sz="2000" dirty="0">
                <a:latin typeface="Aptos"/>
                <a:cs typeface="Arial"/>
              </a:rPr>
              <a:t>​</a:t>
            </a:r>
          </a:p>
          <a:p>
            <a:pPr marL="1714500" lvl="4" indent="-342900">
              <a:lnSpc>
                <a:spcPts val="2700"/>
              </a:lnSpc>
              <a:buFont typeface="Arial,Sans-Serif"/>
              <a:buChar char="•"/>
            </a:pPr>
            <a:r>
              <a:rPr lang="en-US" sz="2000" dirty="0">
                <a:solidFill>
                  <a:srgbClr val="002060"/>
                </a:solidFill>
                <a:latin typeface="Aptos"/>
                <a:cs typeface="Arial"/>
              </a:rPr>
              <a:t>Referrals for evaluations or assessments</a:t>
            </a:r>
            <a:r>
              <a:rPr lang="en-US" sz="2000" dirty="0">
                <a:latin typeface="Aptos"/>
                <a:cs typeface="Arial"/>
              </a:rPr>
              <a:t>​</a:t>
            </a:r>
          </a:p>
          <a:p>
            <a:pPr marL="800100" lvl="2" indent="-342900">
              <a:lnSpc>
                <a:spcPts val="2700"/>
              </a:lnSpc>
              <a:buFont typeface="Wingdings,Sans-Serif"/>
              <a:buChar char="ü"/>
            </a:pPr>
            <a:r>
              <a:rPr lang="en-US" sz="2000" dirty="0">
                <a:solidFill>
                  <a:srgbClr val="002060"/>
                </a:solidFill>
                <a:latin typeface="Aptos"/>
                <a:cs typeface="Arial"/>
              </a:rPr>
              <a:t>Determine if monitoring is warranted</a:t>
            </a:r>
          </a:p>
        </p:txBody>
      </p:sp>
    </p:spTree>
    <p:extLst>
      <p:ext uri="{BB962C8B-B14F-4D97-AF65-F5344CB8AC3E}">
        <p14:creationId xmlns:p14="http://schemas.microsoft.com/office/powerpoint/2010/main" val="3168438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2C136F-0AAF-6678-B01F-DA8DCA42AB9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9A1620D-ECA4-0D42-E2E8-ADC416C9E3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5C70C14-2DD3-9A06-B2A9-2A86E576C1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5CCD1479-2F11-DE92-B829-830951F368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1F26803-0715-B369-7850-E70BDF0E6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99FBAAC-EE48-F0ED-0436-215B8556F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F99634E1-BB0E-0BF7-493B-C3367382E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7B6E42-3025-4267-43A9-8E9F6AC0313D}"/>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p>
        </p:txBody>
      </p:sp>
      <p:sp>
        <p:nvSpPr>
          <p:cNvPr id="3" name="Content Placeholder 2">
            <a:extLst>
              <a:ext uri="{FF2B5EF4-FFF2-40B4-BE49-F238E27FC236}">
                <a16:creationId xmlns:a16="http://schemas.microsoft.com/office/drawing/2014/main" id="{9C2797EB-159C-2108-927F-8ADA4110C5F3}"/>
              </a:ext>
            </a:extLst>
          </p:cNvPr>
          <p:cNvSpPr>
            <a:spLocks noGrp="1"/>
          </p:cNvSpPr>
          <p:nvPr>
            <p:ph idx="1"/>
          </p:nvPr>
        </p:nvSpPr>
        <p:spPr>
          <a:xfrm>
            <a:off x="1202310" y="3310012"/>
            <a:ext cx="11266598" cy="2299695"/>
          </a:xfrm>
        </p:spPr>
        <p:txBody>
          <a:bodyPr vert="horz" lIns="91440" tIns="45720" rIns="91440" bIns="45720" rtlCol="0" anchor="ctr">
            <a:noAutofit/>
          </a:bodyPr>
          <a:lstStyle/>
          <a:p>
            <a:pPr marL="0" indent="0">
              <a:lnSpc>
                <a:spcPct val="100000"/>
              </a:lnSpc>
              <a:spcBef>
                <a:spcPts val="0"/>
              </a:spcBef>
              <a:buNone/>
            </a:pPr>
            <a:endParaRPr lang="en-US" sz="2000" b="1" u="sng" dirty="0">
              <a:solidFill>
                <a:srgbClr val="002060"/>
              </a:solidFill>
              <a:latin typeface="Aptos"/>
              <a:cs typeface="Calibri"/>
            </a:endParaRPr>
          </a:p>
          <a:p>
            <a:pPr marL="457200" lvl="1" indent="0">
              <a:lnSpc>
                <a:spcPct val="100000"/>
              </a:lnSpc>
              <a:spcBef>
                <a:spcPts val="0"/>
              </a:spcBef>
              <a:buNone/>
            </a:pPr>
            <a:endParaRPr lang="en-US" sz="2000" dirty="0">
              <a:solidFill>
                <a:srgbClr val="002060"/>
              </a:solidFill>
              <a:latin typeface="Aptos"/>
              <a:cs typeface="Calibri"/>
            </a:endParaRPr>
          </a:p>
          <a:p>
            <a:pPr marL="0" lvl="1" indent="0">
              <a:lnSpc>
                <a:spcPct val="100000"/>
              </a:lnSpc>
              <a:spcBef>
                <a:spcPts val="0"/>
              </a:spcBef>
              <a:buNone/>
            </a:pPr>
            <a:r>
              <a:rPr lang="en-US" sz="2000" b="1" u="sng" dirty="0">
                <a:solidFill>
                  <a:srgbClr val="002060"/>
                </a:solidFill>
                <a:latin typeface="Aptos"/>
                <a:cs typeface="Calibri"/>
              </a:rPr>
              <a:t>Determine if monitoring is warranted</a:t>
            </a:r>
            <a:endParaRPr lang="en-US" sz="2000" b="1" u="sng" dirty="0">
              <a:latin typeface="Aptos"/>
              <a:cs typeface="Calibri"/>
            </a:endParaRPr>
          </a:p>
          <a:p>
            <a:pPr marL="0" lvl="1" indent="0">
              <a:lnSpc>
                <a:spcPct val="100000"/>
              </a:lnSpc>
              <a:spcBef>
                <a:spcPts val="0"/>
              </a:spcBef>
              <a:buNone/>
            </a:pPr>
            <a:endParaRPr lang="en-US" sz="2000" b="1" u="sng" dirty="0">
              <a:solidFill>
                <a:srgbClr val="002060"/>
              </a:solidFill>
              <a:latin typeface="Aptos"/>
              <a:cs typeface="Calibri"/>
            </a:endParaRPr>
          </a:p>
          <a:p>
            <a:pPr>
              <a:lnSpc>
                <a:spcPct val="100000"/>
              </a:lnSpc>
              <a:spcBef>
                <a:spcPts val="0"/>
              </a:spcBef>
            </a:pPr>
            <a:r>
              <a:rPr lang="en-US" sz="2000" dirty="0">
                <a:solidFill>
                  <a:srgbClr val="002060"/>
                </a:solidFill>
                <a:latin typeface="Aptos"/>
                <a:cs typeface="Calibri"/>
              </a:rPr>
              <a:t>Diagnosis of a current illness or history of illness             </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Active symptoms, triggers, and/or stressors</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Treating Provider recommendations</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History – usually five years </a:t>
            </a:r>
            <a:endParaRPr lang="en-US" sz="2000" dirty="0">
              <a:solidFill>
                <a:srgbClr val="000000"/>
              </a:solidFill>
              <a:latin typeface="Aptos"/>
              <a:cs typeface="Calibri"/>
            </a:endParaRPr>
          </a:p>
          <a:p>
            <a:pPr>
              <a:lnSpc>
                <a:spcPct val="100000"/>
              </a:lnSpc>
              <a:spcBef>
                <a:spcPts val="0"/>
              </a:spcBef>
            </a:pPr>
            <a:r>
              <a:rPr lang="en-US" sz="2000" dirty="0">
                <a:solidFill>
                  <a:srgbClr val="002060"/>
                </a:solidFill>
                <a:latin typeface="Aptos"/>
                <a:cs typeface="Calibri"/>
              </a:rPr>
              <a:t>Profession and safety</a:t>
            </a:r>
            <a:endParaRPr lang="en-US" sz="2000" dirty="0">
              <a:solidFill>
                <a:srgbClr val="000000"/>
              </a:solidFill>
              <a:latin typeface="Aptos"/>
              <a:cs typeface="Calibri"/>
            </a:endParaRPr>
          </a:p>
          <a:p>
            <a:pPr marL="0" indent="0">
              <a:lnSpc>
                <a:spcPct val="100000"/>
              </a:lnSpc>
              <a:spcBef>
                <a:spcPts val="0"/>
              </a:spcBef>
              <a:buNone/>
            </a:pPr>
            <a:endParaRPr lang="en-US" sz="2000" dirty="0">
              <a:solidFill>
                <a:srgbClr val="000000"/>
              </a:solidFill>
              <a:latin typeface="Aptos"/>
              <a:cs typeface="Calibri"/>
            </a:endParaRPr>
          </a:p>
          <a:p>
            <a:pPr marL="0" indent="0">
              <a:lnSpc>
                <a:spcPct val="100000"/>
              </a:lnSpc>
              <a:spcBef>
                <a:spcPts val="0"/>
              </a:spcBef>
              <a:buFont typeface="Wingdings,Sans-Serif" panose="020B0604020202020204" pitchFamily="34" charset="0"/>
              <a:buNone/>
            </a:pPr>
            <a:endParaRPr lang="en-US" sz="2000" dirty="0">
              <a:solidFill>
                <a:srgbClr val="002060"/>
              </a:solidFill>
              <a:latin typeface="Aptos"/>
              <a:cs typeface="Calibri"/>
            </a:endParaRPr>
          </a:p>
        </p:txBody>
      </p:sp>
      <p:cxnSp>
        <p:nvCxnSpPr>
          <p:cNvPr id="17" name="Straight Connector 16">
            <a:extLst>
              <a:ext uri="{FF2B5EF4-FFF2-40B4-BE49-F238E27FC236}">
                <a16:creationId xmlns:a16="http://schemas.microsoft.com/office/drawing/2014/main" id="{61536B16-E1CC-52D9-B014-A8B07B36E9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B75AAAC-2B3F-BF6F-D28D-F56B7E247CAA}"/>
              </a:ext>
            </a:extLst>
          </p:cNvPr>
          <p:cNvSpPr txBox="1"/>
          <p:nvPr/>
        </p:nvSpPr>
        <p:spPr>
          <a:xfrm>
            <a:off x="6938210" y="3767388"/>
            <a:ext cx="5256574" cy="16522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lvl="0" indent="-228600" rtl="0">
              <a:buFont typeface=""/>
              <a:buChar char="•"/>
            </a:pPr>
            <a:endParaRPr lang="en-US" dirty="0">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HPSP Team consult</a:t>
            </a:r>
            <a:r>
              <a:rPr lang="en-US" sz="2000" dirty="0">
                <a:latin typeface="Aptos"/>
                <a:ea typeface="Arial"/>
                <a:cs typeface="Arial"/>
              </a:rPr>
              <a:t>​</a:t>
            </a:r>
            <a:r>
              <a:rPr lang="en-US" sz="2000" dirty="0" err="1">
                <a:latin typeface="Aptos"/>
                <a:ea typeface="Arial"/>
                <a:cs typeface="Arial"/>
              </a:rPr>
              <a:t>ation</a:t>
            </a:r>
          </a:p>
          <a:p>
            <a:pPr>
              <a:lnSpc>
                <a:spcPts val="1425"/>
              </a:lnSpc>
            </a:pPr>
            <a:endParaRPr lang="en-US" sz="2000" dirty="0">
              <a:solidFill>
                <a:srgbClr val="000000"/>
              </a:solidFill>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Medical </a:t>
            </a:r>
            <a:r>
              <a:rPr lang="en-US" sz="2000" dirty="0">
                <a:solidFill>
                  <a:srgbClr val="002060"/>
                </a:solidFill>
                <a:latin typeface="Aptos"/>
                <a:ea typeface="Arial"/>
                <a:cs typeface="Arial"/>
              </a:rPr>
              <a:t>consultation</a:t>
            </a:r>
            <a:r>
              <a:rPr lang="en-US" sz="2000" baseline="0" dirty="0">
                <a:solidFill>
                  <a:srgbClr val="002060"/>
                </a:solidFill>
                <a:latin typeface="Aptos"/>
                <a:ea typeface="Arial"/>
                <a:cs typeface="Arial"/>
              </a:rPr>
              <a:t> </a:t>
            </a:r>
            <a:r>
              <a:rPr lang="en-US" sz="2000" dirty="0">
                <a:latin typeface="Aptos"/>
                <a:ea typeface="Arial"/>
                <a:cs typeface="Arial"/>
              </a:rPr>
              <a:t>​</a:t>
            </a:r>
          </a:p>
          <a:p>
            <a:pPr marL="228600" indent="-228600">
              <a:lnSpc>
                <a:spcPts val="1425"/>
              </a:lnSpc>
              <a:buFont typeface=""/>
              <a:buChar char="•"/>
            </a:pPr>
            <a:endParaRPr lang="en-US" sz="2000" dirty="0">
              <a:solidFill>
                <a:srgbClr val="000000"/>
              </a:solidFill>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Follow up with treating providers</a:t>
            </a:r>
            <a:r>
              <a:rPr lang="en-US" sz="2000" dirty="0">
                <a:latin typeface="Aptos"/>
                <a:ea typeface="Arial"/>
                <a:cs typeface="Arial"/>
              </a:rPr>
              <a:t>​</a:t>
            </a:r>
          </a:p>
          <a:p>
            <a:pPr>
              <a:lnSpc>
                <a:spcPts val="1425"/>
              </a:lnSpc>
            </a:pPr>
            <a:endParaRPr lang="en-US" sz="2000" dirty="0">
              <a:solidFill>
                <a:srgbClr val="000000"/>
              </a:solidFill>
              <a:latin typeface="Aptos"/>
              <a:ea typeface="Arial"/>
              <a:cs typeface="Arial"/>
            </a:endParaRPr>
          </a:p>
          <a:p>
            <a:pPr marL="228600" lvl="0" indent="-228600" rtl="0">
              <a:lnSpc>
                <a:spcPts val="1425"/>
              </a:lnSpc>
              <a:buFont typeface=""/>
              <a:buChar char="•"/>
            </a:pPr>
            <a:r>
              <a:rPr lang="en-US" sz="2000" baseline="0" dirty="0">
                <a:solidFill>
                  <a:srgbClr val="002060"/>
                </a:solidFill>
                <a:latin typeface="Aptos"/>
                <a:ea typeface="Arial"/>
                <a:cs typeface="Arial"/>
              </a:rPr>
              <a:t>Follow up with enrollee</a:t>
            </a:r>
            <a:endParaRPr lang="en-US" sz="2000" dirty="0"/>
          </a:p>
        </p:txBody>
      </p:sp>
      <p:sp>
        <p:nvSpPr>
          <p:cNvPr id="6" name="TextBox 5">
            <a:extLst>
              <a:ext uri="{FF2B5EF4-FFF2-40B4-BE49-F238E27FC236}">
                <a16:creationId xmlns:a16="http://schemas.microsoft.com/office/drawing/2014/main" id="{2BA75FB7-0B85-920E-80AC-0C6EF80E51B1}"/>
              </a:ext>
            </a:extLst>
          </p:cNvPr>
          <p:cNvSpPr txBox="1"/>
          <p:nvPr/>
        </p:nvSpPr>
        <p:spPr>
          <a:xfrm>
            <a:off x="730250" y="2623553"/>
            <a:ext cx="99068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002060"/>
                </a:solidFill>
              </a:rPr>
              <a:t>*HPSP staff does not complete assessments/evaluations</a:t>
            </a:r>
          </a:p>
        </p:txBody>
      </p:sp>
    </p:spTree>
    <p:extLst>
      <p:ext uri="{BB962C8B-B14F-4D97-AF65-F5344CB8AC3E}">
        <p14:creationId xmlns:p14="http://schemas.microsoft.com/office/powerpoint/2010/main" val="2033311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FD95367-1CF6-7F63-D48F-AB7F5EFA3858}"/>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4E9F6D-A868-CDD0-FF9A-F21D6DDABF03}"/>
              </a:ext>
            </a:extLst>
          </p:cNvPr>
          <p:cNvSpPr>
            <a:spLocks noGrp="1"/>
          </p:cNvSpPr>
          <p:nvPr>
            <p:ph type="title"/>
          </p:nvPr>
        </p:nvSpPr>
        <p:spPr>
          <a:xfrm>
            <a:off x="913284" y="2980768"/>
            <a:ext cx="4236860" cy="2367548"/>
          </a:xfrm>
        </p:spPr>
        <p:txBody>
          <a:bodyPr vert="horz" lIns="91440" tIns="45720" rIns="91440" bIns="45720" rtlCol="0" anchor="t">
            <a:normAutofit/>
          </a:bodyPr>
          <a:lstStyle/>
          <a:p>
            <a:r>
              <a:rPr lang="en-US" sz="4800" kern="1200" dirty="0">
                <a:solidFill>
                  <a:srgbClr val="002060"/>
                </a:solidFill>
                <a:latin typeface="+mj-lt"/>
                <a:ea typeface="+mj-ea"/>
                <a:cs typeface="+mj-cs"/>
              </a:rPr>
              <a:t>HPSP Process</a:t>
            </a:r>
            <a:br>
              <a:rPr lang="en-US" sz="4800" dirty="0">
                <a:solidFill>
                  <a:srgbClr val="002060"/>
                </a:solidFill>
              </a:rPr>
            </a:br>
            <a:br>
              <a:rPr lang="en-US" sz="4800" dirty="0">
                <a:solidFill>
                  <a:srgbClr val="002060"/>
                </a:solidFill>
              </a:rPr>
            </a:br>
            <a:r>
              <a:rPr lang="en-US" sz="2800" dirty="0">
                <a:solidFill>
                  <a:srgbClr val="002060"/>
                </a:solidFill>
              </a:rPr>
              <a:t>Stages of Change </a:t>
            </a:r>
            <a:r>
              <a:rPr lang="en-US" sz="4800" dirty="0">
                <a:solidFill>
                  <a:srgbClr val="002060"/>
                </a:solidFill>
              </a:rPr>
              <a:t> </a:t>
            </a:r>
            <a:endParaRPr lang="en-US" sz="4800" kern="1200" dirty="0">
              <a:solidFill>
                <a:srgbClr val="002060"/>
              </a:solidFill>
              <a:latin typeface="+mj-lt"/>
            </a:endParaRPr>
          </a:p>
        </p:txBody>
      </p:sp>
      <p:grpSp>
        <p:nvGrpSpPr>
          <p:cNvPr id="24" name="Group 23">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25" name="Rectangle 24">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01C269EE-C342-0DB3-BBCF-77F4CFB1D3E6}"/>
              </a:ext>
            </a:extLst>
          </p:cNvPr>
          <p:cNvPicPr>
            <a:picLocks noChangeAspect="1"/>
          </p:cNvPicPr>
          <p:nvPr/>
        </p:nvPicPr>
        <p:blipFill>
          <a:blip r:embed="rId2"/>
          <a:stretch>
            <a:fillRect/>
          </a:stretch>
        </p:blipFill>
        <p:spPr>
          <a:xfrm>
            <a:off x="5922492" y="1558903"/>
            <a:ext cx="5536001" cy="3681440"/>
          </a:xfrm>
          <a:prstGeom prst="rect">
            <a:avLst/>
          </a:prstGeom>
        </p:spPr>
      </p:pic>
    </p:spTree>
    <p:extLst>
      <p:ext uri="{BB962C8B-B14F-4D97-AF65-F5344CB8AC3E}">
        <p14:creationId xmlns:p14="http://schemas.microsoft.com/office/powerpoint/2010/main" val="4021093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432BCAE-852D-F7B3-16CC-CA8D930A822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BBCB74A-73CA-A9A4-3377-444A7CBB19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2BA9B98-618E-BF76-6723-E8D9872E5DE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6823E2C9-4302-DF13-93C7-68A3787F5E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0BE27-E17F-6BE5-7C61-4487E44F7C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0767FE9-953F-DE42-C8E1-45FD237BB0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93C142C0-D29E-EAAC-DB1A-119A2A6D55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412A7F-67FF-C54A-63BA-3045C4AB43A3}"/>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b="1" dirty="0">
                <a:solidFill>
                  <a:schemeClr val="tx2">
                    <a:lumMod val="90000"/>
                    <a:lumOff val="10000"/>
                  </a:schemeClr>
                </a:solidFill>
              </a:rPr>
              <a:t>Key Terms</a:t>
            </a:r>
          </a:p>
        </p:txBody>
      </p:sp>
      <p:cxnSp>
        <p:nvCxnSpPr>
          <p:cNvPr id="17" name="Straight Connector 16">
            <a:extLst>
              <a:ext uri="{FF2B5EF4-FFF2-40B4-BE49-F238E27FC236}">
                <a16:creationId xmlns:a16="http://schemas.microsoft.com/office/drawing/2014/main" id="{FB339C61-AE91-278E-CF22-9B452CDAB1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038CE972-F618-2A80-BABE-9F292EEF11C0}"/>
              </a:ext>
            </a:extLst>
          </p:cNvPr>
          <p:cNvGraphicFramePr/>
          <p:nvPr>
            <p:extLst>
              <p:ext uri="{D42A27DB-BD31-4B8C-83A1-F6EECF244321}">
                <p14:modId xmlns:p14="http://schemas.microsoft.com/office/powerpoint/2010/main" val="2437900276"/>
              </p:ext>
            </p:extLst>
          </p:nvPr>
        </p:nvGraphicFramePr>
        <p:xfrm>
          <a:off x="1206724" y="2431267"/>
          <a:ext cx="9855494" cy="3917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0514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FFCB6BB-BCE3-1143-DE9C-62BB06E8FCB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7A19D2-4139-E557-FCB6-D5DFE3B8C0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EB635C7-A902-AE5C-151B-DB19A68A127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8B696B53-2E2E-443F-A305-340510C67B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231EE35-2698-C495-E6E0-AFC9D97E7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FE9F3FF-E2E3-ED33-81AC-85E64239CB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7B4D6547-8FB6-1783-45A3-CDE498946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3E5B68-79B4-BDA0-F124-9A502F82FD46}"/>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Substance Use Disorders</a:t>
            </a:r>
          </a:p>
        </p:txBody>
      </p:sp>
      <p:cxnSp>
        <p:nvCxnSpPr>
          <p:cNvPr id="17" name="Straight Connector 16">
            <a:extLst>
              <a:ext uri="{FF2B5EF4-FFF2-40B4-BE49-F238E27FC236}">
                <a16:creationId xmlns:a16="http://schemas.microsoft.com/office/drawing/2014/main" id="{78A33CDB-28DC-8335-85C2-3627916B91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7" name="Text Placeholder 2">
            <a:extLst>
              <a:ext uri="{FF2B5EF4-FFF2-40B4-BE49-F238E27FC236}">
                <a16:creationId xmlns:a16="http://schemas.microsoft.com/office/drawing/2014/main" id="{74AD8700-4BA9-19CB-D67C-A57E82887861}"/>
              </a:ext>
            </a:extLst>
          </p:cNvPr>
          <p:cNvGraphicFramePr>
            <a:graphicFrameLocks noGrp="1"/>
          </p:cNvGraphicFramePr>
          <p:nvPr>
            <p:extLst>
              <p:ext uri="{D42A27DB-BD31-4B8C-83A1-F6EECF244321}">
                <p14:modId xmlns:p14="http://schemas.microsoft.com/office/powerpoint/2010/main" val="2533753913"/>
              </p:ext>
            </p:extLst>
          </p:nvPr>
        </p:nvGraphicFramePr>
        <p:xfrm>
          <a:off x="1600638" y="2693364"/>
          <a:ext cx="8824913"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9354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E602101-FBB1-1529-729C-FDF47291948C}"/>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08198B-38B6-AEBB-2205-E76A4CDC0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59B4148-44B1-7559-0E9F-70716728FD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E5342D98-A2C6-E14F-47C0-B5A4419A6A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C420B-C66D-4BD8-F89C-0AA3633DAB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9A6DD50-E6E9-A486-BE62-FDF1E14E69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1D3E521C-0195-FB51-974E-E822A41C2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72CA9A-7532-9488-6B62-6F4684C82437}"/>
              </a:ext>
            </a:extLst>
          </p:cNvPr>
          <p:cNvSpPr>
            <a:spLocks noGrp="1"/>
          </p:cNvSpPr>
          <p:nvPr>
            <p:ph type="title"/>
          </p:nvPr>
        </p:nvSpPr>
        <p:spPr>
          <a:xfrm>
            <a:off x="1043631" y="689583"/>
            <a:ext cx="9942716" cy="1644716"/>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Substance Use Disorders</a:t>
            </a:r>
            <a:endParaRPr lang="en-US" sz="4800" b="1">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34A62AC5-DDE4-062C-6E76-25489E9E6C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9" name="Picture 18" descr="Graphical user interface, application&#10;&#10;Description automatically generated">
            <a:extLst>
              <a:ext uri="{FF2B5EF4-FFF2-40B4-BE49-F238E27FC236}">
                <a16:creationId xmlns:a16="http://schemas.microsoft.com/office/drawing/2014/main" id="{3899E304-ACB8-269E-1C2B-4DE6D62F0E21}"/>
              </a:ext>
            </a:extLst>
          </p:cNvPr>
          <p:cNvPicPr>
            <a:picLocks noChangeAspect="1"/>
          </p:cNvPicPr>
          <p:nvPr/>
        </p:nvPicPr>
        <p:blipFill>
          <a:blip r:embed="rId2"/>
          <a:stretch>
            <a:fillRect/>
          </a:stretch>
        </p:blipFill>
        <p:spPr>
          <a:xfrm>
            <a:off x="1555080" y="2196013"/>
            <a:ext cx="8390022" cy="4240631"/>
          </a:xfrm>
          <a:prstGeom prst="rect">
            <a:avLst/>
          </a:prstGeom>
        </p:spPr>
      </p:pic>
    </p:spTree>
    <p:extLst>
      <p:ext uri="{BB962C8B-B14F-4D97-AF65-F5344CB8AC3E}">
        <p14:creationId xmlns:p14="http://schemas.microsoft.com/office/powerpoint/2010/main" val="2734309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6916B02-DFB1-BA8A-8BAF-DCEFB2A69EC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26241E-2E1B-32C9-D78B-F6CDC3A681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6C40E33-90A9-3AC3-2A20-C961358F60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5CF83E92-5369-1586-EE37-58E87F35B6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F177F89-E83D-D68B-550F-95E0026376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EE9BE47-EAF7-43A3-4FE4-C882B47E04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6571F80D-DB76-CAC5-3A2F-8BCC2B6CCF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5719C0-1F61-C965-62D2-1A4CD7F78864}"/>
              </a:ext>
            </a:extLst>
          </p:cNvPr>
          <p:cNvSpPr>
            <a:spLocks noGrp="1"/>
          </p:cNvSpPr>
          <p:nvPr>
            <p:ph type="title"/>
          </p:nvPr>
        </p:nvSpPr>
        <p:spPr>
          <a:xfrm>
            <a:off x="1043631" y="659503"/>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p>
        </p:txBody>
      </p:sp>
      <p:cxnSp>
        <p:nvCxnSpPr>
          <p:cNvPr id="17" name="Straight Connector 16">
            <a:extLst>
              <a:ext uri="{FF2B5EF4-FFF2-40B4-BE49-F238E27FC236}">
                <a16:creationId xmlns:a16="http://schemas.microsoft.com/office/drawing/2014/main" id="{45A4A42D-506D-FEDD-C045-B6ADC649F1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9523D4B7-BFDF-CD0F-F8AA-8BC6B6872436}"/>
              </a:ext>
            </a:extLst>
          </p:cNvPr>
          <p:cNvPicPr>
            <a:picLocks noChangeAspect="1"/>
          </p:cNvPicPr>
          <p:nvPr/>
        </p:nvPicPr>
        <p:blipFill>
          <a:blip r:embed="rId2"/>
          <a:stretch>
            <a:fillRect/>
          </a:stretch>
        </p:blipFill>
        <p:spPr>
          <a:xfrm>
            <a:off x="152651" y="2554706"/>
            <a:ext cx="7354805" cy="2119564"/>
          </a:xfrm>
          <a:prstGeom prst="rect">
            <a:avLst/>
          </a:prstGeom>
        </p:spPr>
      </p:pic>
      <p:pic>
        <p:nvPicPr>
          <p:cNvPr id="16" name="Picture 15">
            <a:extLst>
              <a:ext uri="{FF2B5EF4-FFF2-40B4-BE49-F238E27FC236}">
                <a16:creationId xmlns:a16="http://schemas.microsoft.com/office/drawing/2014/main" id="{5AE2C291-A453-FA23-A8AD-E4B9F16750F7}"/>
              </a:ext>
            </a:extLst>
          </p:cNvPr>
          <p:cNvPicPr>
            <a:picLocks noChangeAspect="1"/>
          </p:cNvPicPr>
          <p:nvPr/>
        </p:nvPicPr>
        <p:blipFill>
          <a:blip r:embed="rId3"/>
          <a:stretch>
            <a:fillRect/>
          </a:stretch>
        </p:blipFill>
        <p:spPr>
          <a:xfrm>
            <a:off x="5886200" y="4251659"/>
            <a:ext cx="5462839" cy="2104524"/>
          </a:xfrm>
          <a:prstGeom prst="rect">
            <a:avLst/>
          </a:prstGeom>
        </p:spPr>
      </p:pic>
    </p:spTree>
    <p:extLst>
      <p:ext uri="{BB962C8B-B14F-4D97-AF65-F5344CB8AC3E}">
        <p14:creationId xmlns:p14="http://schemas.microsoft.com/office/powerpoint/2010/main" val="3098493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68C952-CB17-85A5-F0E9-B0CB6B01A7A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4F8CB82-F209-DFCB-AB94-0096AAB0CC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B3458A6-FD6E-C28D-F42A-7E0C37B59E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EE1475B5-BBB0-1B94-649B-C09918EA2C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56C301B-19E4-24C7-552B-1C48D0473C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52C5BF6-1B35-2C8A-FB28-E4F9E93676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DF31077-F4D4-9438-9282-4BA8360E5C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947744-1CC3-2022-EF2E-218D4B33D32C}"/>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94824FE9-E587-20FA-D63E-EC89648207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1689FC56-6849-ECEF-2593-0156770F9F3A}"/>
              </a:ext>
            </a:extLst>
          </p:cNvPr>
          <p:cNvPicPr>
            <a:picLocks noChangeAspect="1"/>
          </p:cNvPicPr>
          <p:nvPr/>
        </p:nvPicPr>
        <p:blipFill>
          <a:blip r:embed="rId2"/>
          <a:stretch>
            <a:fillRect/>
          </a:stretch>
        </p:blipFill>
        <p:spPr>
          <a:xfrm>
            <a:off x="1589923" y="2893594"/>
            <a:ext cx="8861760" cy="3597443"/>
          </a:xfrm>
          <a:prstGeom prst="rect">
            <a:avLst/>
          </a:prstGeom>
        </p:spPr>
      </p:pic>
      <p:pic>
        <p:nvPicPr>
          <p:cNvPr id="5" name="Picture 4">
            <a:extLst>
              <a:ext uri="{FF2B5EF4-FFF2-40B4-BE49-F238E27FC236}">
                <a16:creationId xmlns:a16="http://schemas.microsoft.com/office/drawing/2014/main" id="{7538FF30-7A9F-5075-9DB6-F201BBFB4B85}"/>
              </a:ext>
            </a:extLst>
          </p:cNvPr>
          <p:cNvPicPr>
            <a:picLocks noChangeAspect="1"/>
          </p:cNvPicPr>
          <p:nvPr/>
        </p:nvPicPr>
        <p:blipFill>
          <a:blip r:embed="rId3"/>
          <a:stretch>
            <a:fillRect/>
          </a:stretch>
        </p:blipFill>
        <p:spPr>
          <a:xfrm>
            <a:off x="1332748" y="2213810"/>
            <a:ext cx="9536531" cy="1016669"/>
          </a:xfrm>
          <a:prstGeom prst="rect">
            <a:avLst/>
          </a:prstGeom>
        </p:spPr>
      </p:pic>
    </p:spTree>
    <p:extLst>
      <p:ext uri="{BB962C8B-B14F-4D97-AF65-F5344CB8AC3E}">
        <p14:creationId xmlns:p14="http://schemas.microsoft.com/office/powerpoint/2010/main" val="2444529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2E45C29-6893-DED7-AAD3-5EF17AFA02DE}"/>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BE1402-FB0E-CD64-5B2B-31F546F45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7BDEADF0-1027-14D2-39A2-6398815C3E6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48E6CC03-C3BE-EDFF-DAC4-65D6D34E7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345B6FE-6325-45D5-098F-946DEF831C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82635EC-DD2D-D509-4412-22D09ADF34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12AD4CD9-9130-66A0-136C-A53349FC9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AD0478-8181-D539-FDAD-866DE1928756}"/>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Mental Health </a:t>
            </a:r>
          </a:p>
        </p:txBody>
      </p:sp>
      <p:cxnSp>
        <p:nvCxnSpPr>
          <p:cNvPr id="17" name="Straight Connector 16">
            <a:extLst>
              <a:ext uri="{FF2B5EF4-FFF2-40B4-BE49-F238E27FC236}">
                <a16:creationId xmlns:a16="http://schemas.microsoft.com/office/drawing/2014/main" id="{3DACB462-278D-9EB4-91D9-00C8E4EE0B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EE05311C-D669-94C4-4E3D-3A36D776A64B}"/>
              </a:ext>
            </a:extLst>
          </p:cNvPr>
          <p:cNvGraphicFramePr/>
          <p:nvPr>
            <p:extLst>
              <p:ext uri="{D42A27DB-BD31-4B8C-83A1-F6EECF244321}">
                <p14:modId xmlns:p14="http://schemas.microsoft.com/office/powerpoint/2010/main" val="3902290583"/>
              </p:ext>
            </p:extLst>
          </p:nvPr>
        </p:nvGraphicFramePr>
        <p:xfrm>
          <a:off x="1206724" y="2431267"/>
          <a:ext cx="9785310" cy="3806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7985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1A10E-9E8C-4455-7BF7-29321F39C1C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C4B6B39-CFC5-F1DE-FE41-EA7ED846BD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28EC66B-B250-B8AE-7547-88F4E168256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3328B7C6-DA36-2707-A5A4-6A05FF5651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A4510EA-91FE-D908-A886-5215C84589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C878892-9326-62A7-2D80-7ACC56ED84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6A51FC4C-EFC5-FB89-B298-3138B89216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C98A36-E1B9-F173-F46B-78AD94186838}"/>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Mental Health </a:t>
            </a:r>
          </a:p>
        </p:txBody>
      </p:sp>
      <p:cxnSp>
        <p:nvCxnSpPr>
          <p:cNvPr id="17" name="Straight Connector 16">
            <a:extLst>
              <a:ext uri="{FF2B5EF4-FFF2-40B4-BE49-F238E27FC236}">
                <a16:creationId xmlns:a16="http://schemas.microsoft.com/office/drawing/2014/main" id="{063D2AA8-A4F9-76D3-AECA-FF462D9DC8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B5EBC48F-AF48-B263-62F1-30BF9D3F5C19}"/>
              </a:ext>
            </a:extLst>
          </p:cNvPr>
          <p:cNvGraphicFramePr/>
          <p:nvPr/>
        </p:nvGraphicFramePr>
        <p:xfrm>
          <a:off x="1206724" y="2431267"/>
          <a:ext cx="9785310" cy="3806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3979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28B6AE79-7252-6268-E436-59BC77970981}"/>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952228" y="943973"/>
            <a:ext cx="3973385" cy="3692028"/>
          </a:xfrm>
          <a:noFill/>
        </p:spPr>
        <p:txBody>
          <a:bodyPr>
            <a:normAutofit/>
          </a:bodyPr>
          <a:lstStyle/>
          <a:p>
            <a:pPr algn="l"/>
            <a:r>
              <a:rPr lang="en-US" sz="4800" dirty="0">
                <a:solidFill>
                  <a:schemeClr val="tx2">
                    <a:lumMod val="90000"/>
                    <a:lumOff val="10000"/>
                  </a:schemeClr>
                </a:solidFill>
              </a:rPr>
              <a:t>HPSP </a:t>
            </a:r>
            <a:br>
              <a:rPr lang="en-US" sz="4800" dirty="0">
                <a:solidFill>
                  <a:schemeClr val="tx2">
                    <a:lumMod val="90000"/>
                    <a:lumOff val="10000"/>
                  </a:schemeClr>
                </a:solidFill>
              </a:rPr>
            </a:br>
            <a:r>
              <a:rPr lang="en-US" sz="4800" dirty="0">
                <a:solidFill>
                  <a:schemeClr val="tx2">
                    <a:lumMod val="90000"/>
                    <a:lumOff val="10000"/>
                  </a:schemeClr>
                </a:solidFill>
              </a:rPr>
              <a:t>Values Statement </a:t>
            </a:r>
          </a:p>
        </p:txBody>
      </p:sp>
      <p:sp>
        <p:nvSpPr>
          <p:cNvPr id="6" name="Subtitle 5">
            <a:extLst>
              <a:ext uri="{FF2B5EF4-FFF2-40B4-BE49-F238E27FC236}">
                <a16:creationId xmlns:a16="http://schemas.microsoft.com/office/drawing/2014/main" id="{30ECED1A-2212-677E-8C13-123B7AC67142}"/>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8302287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220A0C5-F32F-81CB-6DB6-65A257FEAAA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E0919F6-8BDC-270C-D0BF-3603761F3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954006C-D94C-B58D-DE13-71171F0073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5991F51-E74B-67E6-8916-454C992D08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AEDDEDB-E1CA-1459-47A6-D57CF88C63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048524B-C1E5-ED66-EA33-6830C9FDA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AEFDBC37-52FE-1DF2-14AA-C3E7041C1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4A7178-1418-D10C-D512-CD354E3F7F58}"/>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74308A30-FD88-506F-80F3-CBFCDC8D7B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1A0FB3D-6A04-661E-5D0D-05702A1F645A}"/>
              </a:ext>
            </a:extLst>
          </p:cNvPr>
          <p:cNvPicPr>
            <a:picLocks noChangeAspect="1"/>
          </p:cNvPicPr>
          <p:nvPr/>
        </p:nvPicPr>
        <p:blipFill>
          <a:blip r:embed="rId2"/>
          <a:stretch>
            <a:fillRect/>
          </a:stretch>
        </p:blipFill>
        <p:spPr>
          <a:xfrm>
            <a:off x="1048001" y="4523373"/>
            <a:ext cx="9604709" cy="1430754"/>
          </a:xfrm>
          <a:prstGeom prst="rect">
            <a:avLst/>
          </a:prstGeom>
        </p:spPr>
      </p:pic>
      <p:pic>
        <p:nvPicPr>
          <p:cNvPr id="4" name="Picture 3">
            <a:extLst>
              <a:ext uri="{FF2B5EF4-FFF2-40B4-BE49-F238E27FC236}">
                <a16:creationId xmlns:a16="http://schemas.microsoft.com/office/drawing/2014/main" id="{FE0862D0-DF96-B157-38E7-4A14DE7BBC6E}"/>
              </a:ext>
            </a:extLst>
          </p:cNvPr>
          <p:cNvPicPr>
            <a:picLocks noChangeAspect="1"/>
          </p:cNvPicPr>
          <p:nvPr/>
        </p:nvPicPr>
        <p:blipFill>
          <a:blip r:embed="rId3"/>
          <a:stretch>
            <a:fillRect/>
          </a:stretch>
        </p:blipFill>
        <p:spPr>
          <a:xfrm>
            <a:off x="2894096" y="2512845"/>
            <a:ext cx="3626519" cy="528889"/>
          </a:xfrm>
          <a:prstGeom prst="rect">
            <a:avLst/>
          </a:prstGeom>
        </p:spPr>
      </p:pic>
      <p:pic>
        <p:nvPicPr>
          <p:cNvPr id="5" name="Picture 4">
            <a:extLst>
              <a:ext uri="{FF2B5EF4-FFF2-40B4-BE49-F238E27FC236}">
                <a16:creationId xmlns:a16="http://schemas.microsoft.com/office/drawing/2014/main" id="{DABC707C-0E77-5D0D-D210-35B518868A47}"/>
              </a:ext>
            </a:extLst>
          </p:cNvPr>
          <p:cNvPicPr>
            <a:picLocks noChangeAspect="1"/>
          </p:cNvPicPr>
          <p:nvPr/>
        </p:nvPicPr>
        <p:blipFill>
          <a:blip r:embed="rId4"/>
          <a:stretch>
            <a:fillRect/>
          </a:stretch>
        </p:blipFill>
        <p:spPr>
          <a:xfrm>
            <a:off x="2898106" y="3156284"/>
            <a:ext cx="4410576" cy="1197142"/>
          </a:xfrm>
          <a:prstGeom prst="rect">
            <a:avLst/>
          </a:prstGeom>
        </p:spPr>
      </p:pic>
    </p:spTree>
    <p:extLst>
      <p:ext uri="{BB962C8B-B14F-4D97-AF65-F5344CB8AC3E}">
        <p14:creationId xmlns:p14="http://schemas.microsoft.com/office/powerpoint/2010/main" val="10967863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F78102A-8124-1D9E-DEC0-61FB756E473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DA10FC5-744F-F510-1C54-B8E0798D25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95E8D4D-D2C1-559E-4BF1-69F13EF8E0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84FCAD54-40FF-55F7-424E-3A1FF32B52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F0D818C-F733-9DF7-4324-BD87004ED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921A779-749D-76D3-B176-CAF406D856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0F01759B-5E58-2AA1-C05B-45124E10BF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00A284-3852-70D9-309F-01CD3D76B5C4}"/>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020942BA-C6EE-F075-D1CA-2A23F5BA77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BBF00998-B4A1-944F-1E00-1AAC75707BD9}"/>
              </a:ext>
            </a:extLst>
          </p:cNvPr>
          <p:cNvPicPr>
            <a:picLocks noChangeAspect="1"/>
          </p:cNvPicPr>
          <p:nvPr/>
        </p:nvPicPr>
        <p:blipFill>
          <a:blip r:embed="rId2"/>
          <a:stretch>
            <a:fillRect/>
          </a:stretch>
        </p:blipFill>
        <p:spPr>
          <a:xfrm>
            <a:off x="3794209" y="2511843"/>
            <a:ext cx="4443161" cy="1353051"/>
          </a:xfrm>
          <a:prstGeom prst="rect">
            <a:avLst/>
          </a:prstGeom>
        </p:spPr>
      </p:pic>
      <p:pic>
        <p:nvPicPr>
          <p:cNvPr id="7" name="Picture 6">
            <a:extLst>
              <a:ext uri="{FF2B5EF4-FFF2-40B4-BE49-F238E27FC236}">
                <a16:creationId xmlns:a16="http://schemas.microsoft.com/office/drawing/2014/main" id="{988762CA-4259-5348-101D-591370808534}"/>
              </a:ext>
            </a:extLst>
          </p:cNvPr>
          <p:cNvPicPr>
            <a:picLocks noChangeAspect="1"/>
          </p:cNvPicPr>
          <p:nvPr/>
        </p:nvPicPr>
        <p:blipFill>
          <a:blip r:embed="rId3"/>
          <a:stretch>
            <a:fillRect/>
          </a:stretch>
        </p:blipFill>
        <p:spPr>
          <a:xfrm>
            <a:off x="1620754" y="3756611"/>
            <a:ext cx="8800096" cy="2683543"/>
          </a:xfrm>
          <a:prstGeom prst="rect">
            <a:avLst/>
          </a:prstGeom>
        </p:spPr>
      </p:pic>
      <p:pic>
        <p:nvPicPr>
          <p:cNvPr id="9" name="Picture 8">
            <a:extLst>
              <a:ext uri="{FF2B5EF4-FFF2-40B4-BE49-F238E27FC236}">
                <a16:creationId xmlns:a16="http://schemas.microsoft.com/office/drawing/2014/main" id="{E8513344-35E6-9857-B80D-1F9EF4C36E2D}"/>
              </a:ext>
            </a:extLst>
          </p:cNvPr>
          <p:cNvPicPr>
            <a:picLocks noChangeAspect="1"/>
          </p:cNvPicPr>
          <p:nvPr/>
        </p:nvPicPr>
        <p:blipFill>
          <a:blip r:embed="rId4"/>
          <a:stretch>
            <a:fillRect/>
          </a:stretch>
        </p:blipFill>
        <p:spPr>
          <a:xfrm>
            <a:off x="3314700" y="3857625"/>
            <a:ext cx="8600573" cy="767013"/>
          </a:xfrm>
          <a:prstGeom prst="rect">
            <a:avLst/>
          </a:prstGeom>
        </p:spPr>
      </p:pic>
    </p:spTree>
    <p:extLst>
      <p:ext uri="{BB962C8B-B14F-4D97-AF65-F5344CB8AC3E}">
        <p14:creationId xmlns:p14="http://schemas.microsoft.com/office/powerpoint/2010/main" val="3466406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A74C121-325A-AE5C-4A5E-03641029D75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8B7FAEA-1B91-A15B-2695-F13D20324F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85393D23-9A0B-428F-42C0-A55DCEEE21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2EB9C53E-8590-6F5D-707D-E9138B81D7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1DF9D0-1CDA-838A-8E0E-A2AF9651FD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D5A8FFC-6E9D-861A-FB3F-FAF1FCEED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89E1BB7E-615B-0BFF-F6D1-5160F51BF8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D3C7E5-03B5-4956-9E08-06D68DD42071}"/>
              </a:ext>
            </a:extLst>
          </p:cNvPr>
          <p:cNvSpPr>
            <a:spLocks noGrp="1"/>
          </p:cNvSpPr>
          <p:nvPr>
            <p:ph type="title"/>
          </p:nvPr>
        </p:nvSpPr>
        <p:spPr>
          <a:xfrm>
            <a:off x="843105" y="609372"/>
            <a:ext cx="10143242" cy="1895374"/>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documentation for </a:t>
            </a:r>
            <a:r>
              <a:rPr lang="en-US" sz="2800" b="1" dirty="0">
                <a:solidFill>
                  <a:schemeClr val="tx2">
                    <a:lumMod val="90000"/>
                    <a:lumOff val="10000"/>
                  </a:schemeClr>
                </a:solidFill>
              </a:rPr>
              <a:t>Medical/Physical Health </a:t>
            </a:r>
          </a:p>
        </p:txBody>
      </p:sp>
      <p:cxnSp>
        <p:nvCxnSpPr>
          <p:cNvPr id="17" name="Straight Connector 16">
            <a:extLst>
              <a:ext uri="{FF2B5EF4-FFF2-40B4-BE49-F238E27FC236}">
                <a16:creationId xmlns:a16="http://schemas.microsoft.com/office/drawing/2014/main" id="{DDBC0785-850D-979E-0AF0-1B08B08EC06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9" name="Text Placeholder 2">
            <a:extLst>
              <a:ext uri="{FF2B5EF4-FFF2-40B4-BE49-F238E27FC236}">
                <a16:creationId xmlns:a16="http://schemas.microsoft.com/office/drawing/2014/main" id="{04E6866B-3AFC-FF19-6041-DA3B2FD2AA69}"/>
              </a:ext>
            </a:extLst>
          </p:cNvPr>
          <p:cNvGraphicFramePr/>
          <p:nvPr>
            <p:extLst>
              <p:ext uri="{D42A27DB-BD31-4B8C-83A1-F6EECF244321}">
                <p14:modId xmlns:p14="http://schemas.microsoft.com/office/powerpoint/2010/main" val="1153095593"/>
              </p:ext>
            </p:extLst>
          </p:nvPr>
        </p:nvGraphicFramePr>
        <p:xfrm>
          <a:off x="1196698" y="2972688"/>
          <a:ext cx="9785310" cy="3806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 name="TextBox 2">
            <a:extLst>
              <a:ext uri="{FF2B5EF4-FFF2-40B4-BE49-F238E27FC236}">
                <a16:creationId xmlns:a16="http://schemas.microsoft.com/office/drawing/2014/main" id="{75DC3C0B-F895-8360-573A-C610DA4FCBE2}"/>
              </a:ext>
            </a:extLst>
          </p:cNvPr>
          <p:cNvSpPr txBox="1"/>
          <p:nvPr/>
        </p:nvSpPr>
        <p:spPr>
          <a:xfrm>
            <a:off x="122323" y="2648954"/>
            <a:ext cx="11987460"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rgbClr val="002060"/>
                </a:solidFill>
                <a:highlight>
                  <a:srgbClr val="FFFFFF"/>
                </a:highlight>
                <a:latin typeface="Arial"/>
                <a:cs typeface="Arial"/>
              </a:rPr>
              <a:t>Physical health</a:t>
            </a:r>
            <a:r>
              <a:rPr lang="en-US" sz="1600" dirty="0">
                <a:solidFill>
                  <a:srgbClr val="002060"/>
                </a:solidFill>
                <a:highlight>
                  <a:srgbClr val="FFFFFF"/>
                </a:highlight>
                <a:latin typeface="Arial"/>
                <a:cs typeface="Arial"/>
              </a:rPr>
              <a:t> can be defined as a state of well-being when all internal and external body parts, organs, tissues and cells can function properly as they are supposed to function. This definition also includes physical health as a state of physical well-being in which a person is physically fit to perform their daily activities without restrictions. ~Virginia Wesleyan University</a:t>
            </a:r>
            <a:endParaRPr lang="en-US" sz="1600" dirty="0">
              <a:solidFill>
                <a:srgbClr val="002060"/>
              </a:solidFill>
            </a:endParaRPr>
          </a:p>
        </p:txBody>
      </p:sp>
    </p:spTree>
    <p:extLst>
      <p:ext uri="{BB962C8B-B14F-4D97-AF65-F5344CB8AC3E}">
        <p14:creationId xmlns:p14="http://schemas.microsoft.com/office/powerpoint/2010/main" val="1217969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3B1B331-AD4D-B9E5-17A3-8EEA48937954}"/>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F56CFDD-167A-2456-88D0-AF76DD799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41CE477-54F3-E6C4-F04D-9768EE88BE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237346F-03F9-FA8B-5A16-B734CF1079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AADCF5-A1F0-C29F-9694-8A846791CA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CBFD3CD-A479-266F-FF1E-DE186B6A38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91DDF1F5-0CEB-4A44-0528-CF7845BA1E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BC908A-3641-D5D4-6243-253175EA493A}"/>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a:t>
            </a:r>
            <a:br>
              <a:rPr lang="en-US" sz="2800" dirty="0">
                <a:solidFill>
                  <a:schemeClr val="tx2">
                    <a:lumMod val="90000"/>
                    <a:lumOff val="10000"/>
                  </a:schemeClr>
                </a:solidFill>
              </a:rPr>
            </a:br>
            <a:r>
              <a:rPr lang="en-US" sz="2800" dirty="0">
                <a:solidFill>
                  <a:schemeClr val="tx2">
                    <a:lumMod val="90000"/>
                    <a:lumOff val="10000"/>
                  </a:schemeClr>
                </a:solidFill>
              </a:rPr>
              <a:t>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8D4E1DE8-23F5-15C8-0738-521D934C2DA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8DC79408-1773-19B7-92DD-4EDE255AF55E}"/>
              </a:ext>
            </a:extLst>
          </p:cNvPr>
          <p:cNvPicPr>
            <a:picLocks noChangeAspect="1"/>
          </p:cNvPicPr>
          <p:nvPr/>
        </p:nvPicPr>
        <p:blipFill>
          <a:blip r:embed="rId2"/>
          <a:stretch>
            <a:fillRect/>
          </a:stretch>
        </p:blipFill>
        <p:spPr>
          <a:xfrm rot="-120000">
            <a:off x="5276349" y="512595"/>
            <a:ext cx="4717382" cy="5832810"/>
          </a:xfrm>
          <a:prstGeom prst="rect">
            <a:avLst/>
          </a:prstGeom>
        </p:spPr>
      </p:pic>
      <p:pic>
        <p:nvPicPr>
          <p:cNvPr id="7" name="Picture 6">
            <a:extLst>
              <a:ext uri="{FF2B5EF4-FFF2-40B4-BE49-F238E27FC236}">
                <a16:creationId xmlns:a16="http://schemas.microsoft.com/office/drawing/2014/main" id="{9999AB53-A3F1-42CE-D8B3-7F6F0A038455}"/>
              </a:ext>
            </a:extLst>
          </p:cNvPr>
          <p:cNvPicPr>
            <a:picLocks noChangeAspect="1"/>
          </p:cNvPicPr>
          <p:nvPr/>
        </p:nvPicPr>
        <p:blipFill>
          <a:blip r:embed="rId3"/>
          <a:stretch>
            <a:fillRect/>
          </a:stretch>
        </p:blipFill>
        <p:spPr>
          <a:xfrm>
            <a:off x="839203" y="3055520"/>
            <a:ext cx="4317331" cy="476250"/>
          </a:xfrm>
          <a:prstGeom prst="rect">
            <a:avLst/>
          </a:prstGeom>
        </p:spPr>
      </p:pic>
    </p:spTree>
    <p:extLst>
      <p:ext uri="{BB962C8B-B14F-4D97-AF65-F5344CB8AC3E}">
        <p14:creationId xmlns:p14="http://schemas.microsoft.com/office/powerpoint/2010/main" val="1024555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39BE5B4-4DA0-FB8C-A7E4-D56C4FFC168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406DA8C-DF94-BE04-DCD9-013C52A16E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624A8A1-CBD7-1E8F-513B-FC96F8C7F4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BD2B35E6-3CE1-3EA0-B9DC-E75FDBDDA4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56D820-878F-8222-F2F2-DA851E8A77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EA85A6-8F4F-E707-DAD6-2F0A911E2C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8EA45576-2B90-93BD-5B71-5EE7862626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CB242F-D597-DAE4-393B-DDE18DD338F8}"/>
              </a:ext>
            </a:extLst>
          </p:cNvPr>
          <p:cNvSpPr>
            <a:spLocks noGrp="1"/>
          </p:cNvSpPr>
          <p:nvPr>
            <p:ph type="title"/>
          </p:nvPr>
        </p:nvSpPr>
        <p:spPr>
          <a:xfrm>
            <a:off x="1043631" y="809898"/>
            <a:ext cx="9942716" cy="1554480"/>
          </a:xfrm>
        </p:spPr>
        <p:txBody>
          <a:bodyPr anchor="ctr">
            <a:normAutofit/>
          </a:bodyPr>
          <a:lstStyle/>
          <a:p>
            <a:r>
              <a:rPr lang="en-US" sz="4800" dirty="0">
                <a:solidFill>
                  <a:schemeClr val="tx2">
                    <a:lumMod val="90000"/>
                    <a:lumOff val="10000"/>
                  </a:schemeClr>
                </a:solidFill>
              </a:rPr>
              <a:t>HPSP Process </a:t>
            </a:r>
            <a:br>
              <a:rPr lang="en-US" sz="4800" dirty="0">
                <a:solidFill>
                  <a:schemeClr val="tx2">
                    <a:lumMod val="90000"/>
                    <a:lumOff val="10000"/>
                  </a:schemeClr>
                </a:solidFill>
              </a:rPr>
            </a:br>
            <a:r>
              <a:rPr lang="en-US" sz="2800" dirty="0">
                <a:solidFill>
                  <a:schemeClr val="tx2">
                    <a:lumMod val="90000"/>
                    <a:lumOff val="10000"/>
                  </a:schemeClr>
                </a:solidFill>
              </a:rPr>
              <a:t>Reviewing Diagnosis and </a:t>
            </a:r>
            <a:br>
              <a:rPr lang="en-US" sz="2800" dirty="0">
                <a:solidFill>
                  <a:schemeClr val="tx2">
                    <a:lumMod val="90000"/>
                    <a:lumOff val="10000"/>
                  </a:schemeClr>
                </a:solidFill>
              </a:rPr>
            </a:br>
            <a:r>
              <a:rPr lang="en-US" sz="2800" dirty="0">
                <a:solidFill>
                  <a:schemeClr val="tx2">
                    <a:lumMod val="90000"/>
                    <a:lumOff val="10000"/>
                  </a:schemeClr>
                </a:solidFill>
              </a:rPr>
              <a:t>Recommendations </a:t>
            </a:r>
            <a:endParaRPr lang="en-US" sz="4800" dirty="0">
              <a:solidFill>
                <a:schemeClr val="tx2">
                  <a:lumMod val="90000"/>
                  <a:lumOff val="10000"/>
                </a:schemeClr>
              </a:solidFill>
            </a:endParaRPr>
          </a:p>
        </p:txBody>
      </p:sp>
      <p:cxnSp>
        <p:nvCxnSpPr>
          <p:cNvPr id="17" name="Straight Connector 16">
            <a:extLst>
              <a:ext uri="{FF2B5EF4-FFF2-40B4-BE49-F238E27FC236}">
                <a16:creationId xmlns:a16="http://schemas.microsoft.com/office/drawing/2014/main" id="{1C5E574A-1C72-F770-8832-55AFEA571D5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928CC2C3-6028-E350-E9A8-3B6E552D8D36}"/>
              </a:ext>
            </a:extLst>
          </p:cNvPr>
          <p:cNvPicPr>
            <a:picLocks noChangeAspect="1"/>
          </p:cNvPicPr>
          <p:nvPr/>
        </p:nvPicPr>
        <p:blipFill>
          <a:blip r:embed="rId2"/>
          <a:stretch>
            <a:fillRect/>
          </a:stretch>
        </p:blipFill>
        <p:spPr>
          <a:xfrm>
            <a:off x="5328234" y="1893720"/>
            <a:ext cx="6067425" cy="523875"/>
          </a:xfrm>
          <a:prstGeom prst="rect">
            <a:avLst/>
          </a:prstGeom>
        </p:spPr>
      </p:pic>
      <p:pic>
        <p:nvPicPr>
          <p:cNvPr id="4" name="Picture 3">
            <a:extLst>
              <a:ext uri="{FF2B5EF4-FFF2-40B4-BE49-F238E27FC236}">
                <a16:creationId xmlns:a16="http://schemas.microsoft.com/office/drawing/2014/main" id="{0B4CE5D4-2488-0D78-B5DB-C82FC08752C4}"/>
              </a:ext>
            </a:extLst>
          </p:cNvPr>
          <p:cNvPicPr>
            <a:picLocks noChangeAspect="1"/>
          </p:cNvPicPr>
          <p:nvPr/>
        </p:nvPicPr>
        <p:blipFill>
          <a:blip r:embed="rId3"/>
          <a:stretch>
            <a:fillRect/>
          </a:stretch>
        </p:blipFill>
        <p:spPr>
          <a:xfrm>
            <a:off x="1461086" y="2507582"/>
            <a:ext cx="8096752" cy="1802733"/>
          </a:xfrm>
          <a:prstGeom prst="rect">
            <a:avLst/>
          </a:prstGeom>
        </p:spPr>
      </p:pic>
      <p:pic>
        <p:nvPicPr>
          <p:cNvPr id="5" name="Picture 4">
            <a:extLst>
              <a:ext uri="{FF2B5EF4-FFF2-40B4-BE49-F238E27FC236}">
                <a16:creationId xmlns:a16="http://schemas.microsoft.com/office/drawing/2014/main" id="{5E54641F-C6B7-0A1D-8135-2F53680EE4AE}"/>
              </a:ext>
            </a:extLst>
          </p:cNvPr>
          <p:cNvPicPr>
            <a:picLocks noChangeAspect="1"/>
          </p:cNvPicPr>
          <p:nvPr/>
        </p:nvPicPr>
        <p:blipFill>
          <a:blip r:embed="rId4"/>
          <a:stretch>
            <a:fillRect/>
          </a:stretch>
        </p:blipFill>
        <p:spPr>
          <a:xfrm>
            <a:off x="1465346" y="4310815"/>
            <a:ext cx="8439150" cy="1123950"/>
          </a:xfrm>
          <a:prstGeom prst="rect">
            <a:avLst/>
          </a:prstGeom>
        </p:spPr>
      </p:pic>
      <p:pic>
        <p:nvPicPr>
          <p:cNvPr id="9" name="Picture 8">
            <a:extLst>
              <a:ext uri="{FF2B5EF4-FFF2-40B4-BE49-F238E27FC236}">
                <a16:creationId xmlns:a16="http://schemas.microsoft.com/office/drawing/2014/main" id="{ADA17C28-0B81-4074-92A8-EA73806E25BF}"/>
              </a:ext>
            </a:extLst>
          </p:cNvPr>
          <p:cNvPicPr>
            <a:picLocks noChangeAspect="1"/>
          </p:cNvPicPr>
          <p:nvPr/>
        </p:nvPicPr>
        <p:blipFill>
          <a:blip r:embed="rId5"/>
          <a:stretch>
            <a:fillRect/>
          </a:stretch>
        </p:blipFill>
        <p:spPr>
          <a:xfrm>
            <a:off x="1544303" y="5429501"/>
            <a:ext cx="8130841" cy="1142499"/>
          </a:xfrm>
          <a:prstGeom prst="rect">
            <a:avLst/>
          </a:prstGeom>
        </p:spPr>
      </p:pic>
    </p:spTree>
    <p:extLst>
      <p:ext uri="{BB962C8B-B14F-4D97-AF65-F5344CB8AC3E}">
        <p14:creationId xmlns:p14="http://schemas.microsoft.com/office/powerpoint/2010/main" val="7201271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F287F27-8C46-96E5-DBCC-CAE2437ACBCB}"/>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2B599AF-CA25-E4D1-5129-353BCABF4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0E5AB048-E490-972E-953F-4079A8A0072E}"/>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C4B56A65-1428-452A-2DF2-EF56D79042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8587497-D7F2-7B54-8CBD-2DB130AE4C97}"/>
              </a:ext>
            </a:extLst>
          </p:cNvPr>
          <p:cNvSpPr>
            <a:spLocks noGrp="1"/>
          </p:cNvSpPr>
          <p:nvPr>
            <p:ph type="ctrTitle"/>
          </p:nvPr>
        </p:nvSpPr>
        <p:spPr>
          <a:xfrm>
            <a:off x="99991" y="282236"/>
            <a:ext cx="3973385" cy="3692028"/>
          </a:xfrm>
          <a:noFill/>
        </p:spPr>
        <p:txBody>
          <a:bodyPr>
            <a:normAutofit/>
          </a:bodyPr>
          <a:lstStyle/>
          <a:p>
            <a:pPr algn="l"/>
            <a:r>
              <a:rPr lang="en-US" sz="4800" dirty="0">
                <a:solidFill>
                  <a:schemeClr val="tx2">
                    <a:lumMod val="90000"/>
                    <a:lumOff val="10000"/>
                  </a:schemeClr>
                </a:solidFill>
              </a:rPr>
              <a:t>Resources</a:t>
            </a:r>
          </a:p>
        </p:txBody>
      </p:sp>
      <p:sp>
        <p:nvSpPr>
          <p:cNvPr id="6" name="Subtitle 5">
            <a:extLst>
              <a:ext uri="{FF2B5EF4-FFF2-40B4-BE49-F238E27FC236}">
                <a16:creationId xmlns:a16="http://schemas.microsoft.com/office/drawing/2014/main" id="{D5A6363D-D5E0-5DB8-D372-9AE3FFAB7E38}"/>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
        <p:nvSpPr>
          <p:cNvPr id="3" name="TextBox 2">
            <a:extLst>
              <a:ext uri="{FF2B5EF4-FFF2-40B4-BE49-F238E27FC236}">
                <a16:creationId xmlns:a16="http://schemas.microsoft.com/office/drawing/2014/main" id="{EBDD0A5E-8F5F-6445-78FE-9DD7649FE16B}"/>
              </a:ext>
            </a:extLst>
          </p:cNvPr>
          <p:cNvSpPr txBox="1"/>
          <p:nvPr/>
        </p:nvSpPr>
        <p:spPr>
          <a:xfrm>
            <a:off x="3190376" y="1064795"/>
            <a:ext cx="6743697" cy="50231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350"/>
              </a:lnSpc>
            </a:pPr>
            <a:r>
              <a:rPr lang="en-US" b="1" dirty="0">
                <a:solidFill>
                  <a:srgbClr val="002060"/>
                </a:solidFill>
                <a:latin typeface="Aptos"/>
                <a:cs typeface="Segoe UI"/>
              </a:rPr>
              <a:t>Outcomes for SUD Monitoring Programs for Nurses (7/2021) </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https://www.sciencedirect.com/science/article/abs/pii/S2155825620301071​</a:t>
            </a:r>
          </a:p>
          <a:p>
            <a:pPr>
              <a:lnSpc>
                <a:spcPts val="1575"/>
              </a:lnSpc>
            </a:pPr>
            <a:r>
              <a:rPr lang="en-US" dirty="0">
                <a:solidFill>
                  <a:srgbClr val="002060"/>
                </a:solidFill>
                <a:latin typeface="Aptos"/>
                <a:cs typeface="Segoe UI"/>
              </a:rPr>
              <a:t>​</a:t>
            </a:r>
            <a:endParaRPr lang="en-US">
              <a:solidFill>
                <a:srgbClr val="002060"/>
              </a:solidFill>
              <a:latin typeface="Aptos"/>
              <a:ea typeface="Calibri"/>
              <a:cs typeface="Segoe UI"/>
            </a:endParaRPr>
          </a:p>
          <a:p>
            <a:pPr>
              <a:lnSpc>
                <a:spcPts val="1350"/>
              </a:lnSpc>
            </a:pPr>
            <a:r>
              <a:rPr lang="en-US" b="1" dirty="0">
                <a:solidFill>
                  <a:srgbClr val="002060"/>
                </a:solidFill>
                <a:latin typeface="Aptos"/>
                <a:cs typeface="Segoe UI"/>
              </a:rPr>
              <a:t>SUD in Nursing (1/2021)</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https://journals.lww.com/jan/abstract/2021/01000/substance_abuse_disorder_in_nursing__evaluation.11.aspx​</a:t>
            </a:r>
          </a:p>
          <a:p>
            <a:pPr>
              <a:lnSpc>
                <a:spcPts val="1350"/>
              </a:lnSpc>
            </a:pPr>
            <a:r>
              <a:rPr lang="en-US" dirty="0">
                <a:solidFill>
                  <a:srgbClr val="002060"/>
                </a:solidFill>
                <a:latin typeface="Aptos"/>
                <a:cs typeface="Segoe UI"/>
              </a:rPr>
              <a:t>​</a:t>
            </a:r>
          </a:p>
          <a:p>
            <a:pPr>
              <a:lnSpc>
                <a:spcPts val="1350"/>
              </a:lnSpc>
            </a:pPr>
            <a:r>
              <a:rPr lang="en-US" b="1" dirty="0">
                <a:solidFill>
                  <a:srgbClr val="002060"/>
                </a:solidFill>
                <a:latin typeface="Aptos"/>
                <a:cs typeface="Segoe UI"/>
              </a:rPr>
              <a:t>Statistics for SUD in Medical Professionals (11/2024) </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https://americanaddictioncenters.org/rehab-guide/addiction-statistics-demographics/medical-professionals​</a:t>
            </a:r>
          </a:p>
          <a:p>
            <a:pPr>
              <a:lnSpc>
                <a:spcPts val="1350"/>
              </a:lnSpc>
            </a:pPr>
            <a:r>
              <a:rPr lang="en-US" dirty="0">
                <a:solidFill>
                  <a:srgbClr val="002060"/>
                </a:solidFill>
                <a:latin typeface="Aptos"/>
                <a:cs typeface="Segoe UI"/>
              </a:rPr>
              <a:t>​</a:t>
            </a:r>
          </a:p>
          <a:p>
            <a:pPr>
              <a:lnSpc>
                <a:spcPts val="1350"/>
              </a:lnSpc>
            </a:pPr>
            <a:r>
              <a:rPr lang="en-US" b="1" dirty="0">
                <a:solidFill>
                  <a:srgbClr val="002060"/>
                </a:solidFill>
                <a:latin typeface="Aptos"/>
                <a:cs typeface="Segoe UI"/>
              </a:rPr>
              <a:t>Five Year Cohort Study for Physicians Treated for SUD (11/2008)</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https://pmc.ncbi.nlm.nih.gov/articles/PMC2590904/​</a:t>
            </a:r>
          </a:p>
          <a:p>
            <a:pPr>
              <a:lnSpc>
                <a:spcPts val="1575"/>
              </a:lnSpc>
            </a:pPr>
            <a:r>
              <a:rPr lang="en-US" dirty="0">
                <a:solidFill>
                  <a:srgbClr val="002060"/>
                </a:solidFill>
                <a:latin typeface="Aptos"/>
                <a:cs typeface="Segoe UI"/>
              </a:rPr>
              <a:t>​</a:t>
            </a:r>
            <a:endParaRPr lang="en-US">
              <a:solidFill>
                <a:srgbClr val="002060"/>
              </a:solidFill>
              <a:latin typeface="Aptos"/>
              <a:ea typeface="Calibri"/>
              <a:cs typeface="Segoe UI"/>
            </a:endParaRPr>
          </a:p>
          <a:p>
            <a:pPr>
              <a:lnSpc>
                <a:spcPts val="1350"/>
              </a:lnSpc>
            </a:pPr>
            <a:r>
              <a:rPr lang="en-US" b="1" dirty="0">
                <a:solidFill>
                  <a:srgbClr val="002060"/>
                </a:solidFill>
                <a:latin typeface="Aptos"/>
                <a:cs typeface="Segoe UI"/>
              </a:rPr>
              <a:t>Successes for Monitoring Healthcare Professionals (1/2021)</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https://pmc.ncbi.nlm.nih.gov/articles/PMC7828295/#sec5-jcm-10-00264​</a:t>
            </a:r>
          </a:p>
          <a:p>
            <a:pPr>
              <a:lnSpc>
                <a:spcPts val="1350"/>
              </a:lnSpc>
            </a:pPr>
            <a:r>
              <a:rPr lang="en-US" dirty="0">
                <a:solidFill>
                  <a:srgbClr val="002060"/>
                </a:solidFill>
                <a:latin typeface="Aptos"/>
                <a:cs typeface="Segoe UI"/>
              </a:rPr>
              <a:t>​</a:t>
            </a:r>
          </a:p>
          <a:p>
            <a:pPr>
              <a:lnSpc>
                <a:spcPts val="1350"/>
              </a:lnSpc>
            </a:pPr>
            <a:r>
              <a:rPr lang="en-US" b="1" dirty="0">
                <a:solidFill>
                  <a:srgbClr val="002060"/>
                </a:solidFill>
                <a:latin typeface="Aptos"/>
                <a:cs typeface="Segoe UI"/>
              </a:rPr>
              <a:t>Medical Professionals perceptions of medical cannabis (2020)</a:t>
            </a:r>
            <a:r>
              <a:rPr lang="en-US" dirty="0">
                <a:solidFill>
                  <a:srgbClr val="002060"/>
                </a:solidFill>
                <a:latin typeface="Aptos"/>
                <a:cs typeface="Segoe UI"/>
              </a:rPr>
              <a:t>​</a:t>
            </a:r>
          </a:p>
          <a:p>
            <a:pPr>
              <a:lnSpc>
                <a:spcPts val="1350"/>
              </a:lnSpc>
            </a:pPr>
            <a:r>
              <a:rPr lang="en-US" dirty="0">
                <a:solidFill>
                  <a:srgbClr val="002060"/>
                </a:solidFill>
                <a:latin typeface="Aptos"/>
                <a:cs typeface="Segoe UI"/>
              </a:rPr>
              <a:t>https://scholarworks.montana.edu/items/8f7ef640-92db-4002-8fa5-3f1960e8e576​</a:t>
            </a:r>
          </a:p>
          <a:p>
            <a:pPr>
              <a:lnSpc>
                <a:spcPts val="1384"/>
              </a:lnSpc>
            </a:pPr>
            <a:r>
              <a:rPr lang="en-US" dirty="0">
                <a:solidFill>
                  <a:srgbClr val="002060"/>
                </a:solidFill>
                <a:latin typeface="Aptos"/>
                <a:cs typeface="Segoe UI"/>
              </a:rPr>
              <a:t>​</a:t>
            </a:r>
            <a:endParaRPr lang="en-US">
              <a:solidFill>
                <a:srgbClr val="002060"/>
              </a:solidFill>
              <a:latin typeface="Aptos"/>
              <a:ea typeface="Calibri"/>
              <a:cs typeface="Segoe UI"/>
            </a:endParaRPr>
          </a:p>
          <a:p>
            <a:pPr>
              <a:lnSpc>
                <a:spcPts val="1384"/>
              </a:lnSpc>
            </a:pPr>
            <a:r>
              <a:rPr lang="en-US" b="1" dirty="0">
                <a:solidFill>
                  <a:srgbClr val="002060"/>
                </a:solidFill>
                <a:ea typeface="+mn-lt"/>
                <a:cs typeface="Segoe UI"/>
              </a:rPr>
              <a:t>Nurses' Perceptions on Cannabis Use (10/2024)</a:t>
            </a:r>
            <a:endParaRPr lang="en-US">
              <a:solidFill>
                <a:srgbClr val="002060"/>
              </a:solidFill>
              <a:ea typeface="+mn-lt"/>
              <a:cs typeface="Segoe UI"/>
            </a:endParaRPr>
          </a:p>
          <a:p>
            <a:pPr>
              <a:lnSpc>
                <a:spcPts val="1457"/>
              </a:lnSpc>
            </a:pPr>
            <a:r>
              <a:rPr lang="en-US" dirty="0">
                <a:solidFill>
                  <a:srgbClr val="002060"/>
                </a:solidFill>
                <a:ea typeface="+mn-lt"/>
                <a:cs typeface="+mn-lt"/>
              </a:rPr>
              <a:t>https://www.journalofnurs</a:t>
            </a:r>
            <a:r>
              <a:rPr lang="en-US" sz="2000" dirty="0">
                <a:solidFill>
                  <a:srgbClr val="002060"/>
                </a:solidFill>
                <a:ea typeface="+mn-lt"/>
                <a:cs typeface="+mn-lt"/>
              </a:rPr>
              <a:t>ingregulation.com/article/S2155-8256(24)00070-X/abstract</a:t>
            </a:r>
            <a:endParaRPr lang="en-US" dirty="0"/>
          </a:p>
          <a:p>
            <a:pPr>
              <a:lnSpc>
                <a:spcPts val="1384"/>
              </a:lnSpc>
            </a:pPr>
            <a:endParaRPr lang="en-US" dirty="0">
              <a:solidFill>
                <a:srgbClr val="002060"/>
              </a:solidFill>
              <a:highlight>
                <a:srgbClr val="FFFFFF"/>
              </a:highlight>
              <a:latin typeface="Century Gothic"/>
              <a:cs typeface="Segoe UI"/>
            </a:endParaRPr>
          </a:p>
        </p:txBody>
      </p:sp>
    </p:spTree>
    <p:extLst>
      <p:ext uri="{BB962C8B-B14F-4D97-AF65-F5344CB8AC3E}">
        <p14:creationId xmlns:p14="http://schemas.microsoft.com/office/powerpoint/2010/main" val="3619472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BAE02D5-9E8B-5AD3-EA17-4ABEA6CB51B3}"/>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2BF849E-B939-35FB-70B8-CF5E3DE35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5BF4FB32-5EB6-AB46-6319-41F2C586A31A}"/>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E6D7B901-5DA5-7FEB-9E48-9ED28AB2E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ubtitle 5">
            <a:extLst>
              <a:ext uri="{FF2B5EF4-FFF2-40B4-BE49-F238E27FC236}">
                <a16:creationId xmlns:a16="http://schemas.microsoft.com/office/drawing/2014/main" id="{B233FDD1-22D5-F0DD-8873-887ECFDF76BB}"/>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
        <p:nvSpPr>
          <p:cNvPr id="7" name="Title 6">
            <a:extLst>
              <a:ext uri="{FF2B5EF4-FFF2-40B4-BE49-F238E27FC236}">
                <a16:creationId xmlns:a16="http://schemas.microsoft.com/office/drawing/2014/main" id="{AC1D1BEF-F00A-11FD-980B-0C5E50B88E59}"/>
              </a:ext>
            </a:extLst>
          </p:cNvPr>
          <p:cNvSpPr>
            <a:spLocks noGrp="1"/>
          </p:cNvSpPr>
          <p:nvPr>
            <p:ph type="ctrTitle"/>
          </p:nvPr>
        </p:nvSpPr>
        <p:spPr>
          <a:xfrm>
            <a:off x="802105" y="3919706"/>
            <a:ext cx="9144000" cy="2387600"/>
          </a:xfrm>
        </p:spPr>
        <p:txBody>
          <a:bodyPr vert="horz" lIns="91440" tIns="45720" rIns="91440" bIns="45720" rtlCol="0" anchor="b">
            <a:noAutofit/>
          </a:bodyPr>
          <a:lstStyle/>
          <a:p>
            <a:r>
              <a:rPr lang="en-US" sz="2000" b="1" u="sng" dirty="0">
                <a:solidFill>
                  <a:srgbClr val="002060"/>
                </a:solidFill>
                <a:latin typeface="Aptos"/>
                <a:ea typeface="Open Sans"/>
                <a:cs typeface="Open Sans"/>
              </a:rPr>
              <a:t>HPSP Value Statements</a:t>
            </a:r>
            <a:br>
              <a:rPr lang="en-US" sz="2000" b="1" u="sng" dirty="0">
                <a:latin typeface="Aptos"/>
                <a:ea typeface="Open Sans"/>
                <a:cs typeface="Open Sans"/>
              </a:rPr>
            </a:br>
            <a:endParaRPr lang="en-US" sz="1600" b="1">
              <a:solidFill>
                <a:srgbClr val="002060"/>
              </a:solidFill>
              <a:latin typeface="Aptos"/>
            </a:endParaRPr>
          </a:p>
          <a:p>
            <a:r>
              <a:rPr lang="en-US" sz="1400" b="1" dirty="0">
                <a:solidFill>
                  <a:srgbClr val="002060"/>
                </a:solidFill>
                <a:latin typeface="Aptos"/>
                <a:ea typeface="Open Sans"/>
                <a:cs typeface="Open Sans"/>
              </a:rPr>
              <a:t>Integrity:</a:t>
            </a:r>
            <a:r>
              <a:rPr lang="en-US" sz="1400" dirty="0">
                <a:solidFill>
                  <a:srgbClr val="002060"/>
                </a:solidFill>
                <a:latin typeface="Aptos"/>
                <a:ea typeface="Open Sans"/>
                <a:cs typeface="Open Sans"/>
              </a:rPr>
              <a:t> When we have integrity, we live our values. People and organizations with integrity are dependable, honest, and trustworthy. They have an uncompromising commitment to honor, moral, and ethical values and can be counted on to behave honorably.  We are honest, trustworthy, and transparent in all we do. We strive to do the right thing to achieve the best possible outcomes.</a:t>
            </a:r>
            <a:br>
              <a:rPr lang="en-US" sz="1400" dirty="0">
                <a:solidFill>
                  <a:srgbClr val="002060"/>
                </a:solidFill>
                <a:latin typeface="Aptos"/>
                <a:ea typeface="Open Sans"/>
                <a:cs typeface="Open Sans"/>
              </a:rPr>
            </a:br>
            <a:endParaRPr lang="en-US" sz="1400" dirty="0">
              <a:solidFill>
                <a:srgbClr val="002060"/>
              </a:solidFill>
              <a:latin typeface="Aptos"/>
              <a:ea typeface="Open Sans"/>
              <a:cs typeface="Open Sans"/>
            </a:endParaRPr>
          </a:p>
          <a:p>
            <a:r>
              <a:rPr lang="en-US" sz="1400" b="1" dirty="0">
                <a:solidFill>
                  <a:srgbClr val="002060"/>
                </a:solidFill>
                <a:latin typeface="Aptos"/>
                <a:ea typeface="Open Sans"/>
                <a:cs typeface="Open Sans"/>
              </a:rPr>
              <a:t>Respect:</a:t>
            </a:r>
            <a:r>
              <a:rPr lang="en-US" sz="1400" dirty="0">
                <a:solidFill>
                  <a:srgbClr val="002060"/>
                </a:solidFill>
                <a:latin typeface="Aptos"/>
                <a:ea typeface="Open Sans"/>
                <a:cs typeface="Open Sans"/>
              </a:rPr>
              <a:t> We uphold a standard of conduct that recognizes and values the contributions of people with different perspectives, different cultures and different backgrounds. We foster a working environment in which listening to and understanding our differences is encouraged.  Respect is a commitment to seek to understand before seeking to be understood. It is a commitment to generously apply our experience, skill, and knowledge to help improve the experience and quality of life of our coworkers, program participants and everyone we engage with. </a:t>
            </a:r>
            <a:br>
              <a:rPr lang="en-US" sz="1400" dirty="0">
                <a:solidFill>
                  <a:srgbClr val="002060"/>
                </a:solidFill>
                <a:latin typeface="Aptos"/>
                <a:ea typeface="Open Sans"/>
                <a:cs typeface="Open Sans"/>
              </a:rPr>
            </a:br>
            <a:endParaRPr lang="en-US" sz="1400">
              <a:solidFill>
                <a:srgbClr val="002060"/>
              </a:solidFill>
              <a:latin typeface="Aptos"/>
            </a:endParaRPr>
          </a:p>
          <a:p>
            <a:r>
              <a:rPr lang="en-US" sz="1400" b="1" dirty="0">
                <a:solidFill>
                  <a:srgbClr val="002060"/>
                </a:solidFill>
                <a:latin typeface="Aptos"/>
                <a:ea typeface="Open Sans"/>
                <a:cs typeface="Open Sans"/>
              </a:rPr>
              <a:t>Informed:</a:t>
            </a:r>
            <a:r>
              <a:rPr lang="en-US" sz="1400" dirty="0">
                <a:solidFill>
                  <a:srgbClr val="002060"/>
                </a:solidFill>
                <a:latin typeface="Aptos"/>
                <a:ea typeface="Open Sans"/>
                <a:cs typeface="Open Sans"/>
              </a:rPr>
              <a:t> We use the best data and methods available to guide our processes and actions to promote the best possible outcomes. We rely on objective facts of evidence-based data to build a strong foundation of effective monitoring.</a:t>
            </a:r>
            <a:br>
              <a:rPr lang="en-US" sz="1400" dirty="0">
                <a:solidFill>
                  <a:srgbClr val="002060"/>
                </a:solidFill>
                <a:latin typeface="Aptos"/>
                <a:ea typeface="Open Sans"/>
                <a:cs typeface="Open Sans"/>
              </a:rPr>
            </a:br>
            <a:endParaRPr lang="en-US" sz="1400">
              <a:solidFill>
                <a:srgbClr val="002060"/>
              </a:solidFill>
              <a:latin typeface="Aptos"/>
            </a:endParaRPr>
          </a:p>
          <a:p>
            <a:r>
              <a:rPr lang="en-US" sz="1400" b="1" dirty="0">
                <a:solidFill>
                  <a:srgbClr val="002060"/>
                </a:solidFill>
                <a:latin typeface="Aptos"/>
                <a:ea typeface="Open Sans"/>
                <a:cs typeface="Open Sans"/>
              </a:rPr>
              <a:t>Accountability:</a:t>
            </a:r>
            <a:r>
              <a:rPr lang="en-US" sz="1400" dirty="0">
                <a:solidFill>
                  <a:srgbClr val="002060"/>
                </a:solidFill>
                <a:latin typeface="Aptos"/>
                <a:ea typeface="Open Sans"/>
                <a:cs typeface="Open Sans"/>
              </a:rPr>
              <a:t> Accountability is the assumption of responsibility for our actions and decisions. As a core value of the program, accountability reflects our willingness to keep our commitments, to honestly assess our strengths and liabilities, and to acknowledge and learn from our mistakes and actions.</a:t>
            </a:r>
            <a:br>
              <a:rPr lang="en-US" sz="1400" dirty="0">
                <a:solidFill>
                  <a:srgbClr val="002060"/>
                </a:solidFill>
                <a:latin typeface="Aptos"/>
                <a:ea typeface="Open Sans"/>
                <a:cs typeface="Open Sans"/>
              </a:rPr>
            </a:br>
            <a:endParaRPr lang="en-US" sz="1400">
              <a:solidFill>
                <a:srgbClr val="002060"/>
              </a:solidFill>
              <a:latin typeface="Aptos"/>
            </a:endParaRPr>
          </a:p>
          <a:p>
            <a:r>
              <a:rPr lang="en-US" sz="1400" b="1" dirty="0">
                <a:solidFill>
                  <a:srgbClr val="002060"/>
                </a:solidFill>
                <a:latin typeface="Aptos"/>
                <a:ea typeface="Open Sans"/>
                <a:cs typeface="Open Sans"/>
              </a:rPr>
              <a:t>Excellence:</a:t>
            </a:r>
            <a:r>
              <a:rPr lang="en-US" sz="1400" dirty="0">
                <a:solidFill>
                  <a:srgbClr val="002060"/>
                </a:solidFill>
                <a:latin typeface="Aptos"/>
                <a:ea typeface="Open Sans"/>
                <a:cs typeface="Open Sans"/>
              </a:rPr>
              <a:t> Excellence as a core value means we challenge ourselves to do our best and set high standards of professionalism and competence in our work. Striving for Excellence reflects passion for our work because what we do matters, and it matters that we do it the best way possible.</a:t>
            </a:r>
            <a:endParaRPr lang="en-US" sz="1400">
              <a:solidFill>
                <a:srgbClr val="002060"/>
              </a:solidFill>
              <a:latin typeface="Aptos"/>
            </a:endParaRPr>
          </a:p>
          <a:p>
            <a:endParaRPr lang="en-US" dirty="0"/>
          </a:p>
        </p:txBody>
      </p:sp>
    </p:spTree>
    <p:extLst>
      <p:ext uri="{BB962C8B-B14F-4D97-AF65-F5344CB8AC3E}">
        <p14:creationId xmlns:p14="http://schemas.microsoft.com/office/powerpoint/2010/main" val="1767755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590C9DD-13F4-4ED6-AA82-04491E5ED197}"/>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74943C2-5C5E-7152-5ADE-7044827C1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885B16B0-3589-A9F8-0849-0DB7D68E5354}"/>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24D399F0-6380-7077-73DB-C5BBEFD5E6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AA7C2C5-EEE8-F580-DAD0-D5AA8CB7B696}"/>
              </a:ext>
            </a:extLst>
          </p:cNvPr>
          <p:cNvSpPr>
            <a:spLocks noGrp="1"/>
          </p:cNvSpPr>
          <p:nvPr>
            <p:ph type="ctrTitle"/>
          </p:nvPr>
        </p:nvSpPr>
        <p:spPr>
          <a:xfrm>
            <a:off x="952228" y="943973"/>
            <a:ext cx="3973385" cy="3692028"/>
          </a:xfrm>
          <a:noFill/>
        </p:spPr>
        <p:txBody>
          <a:bodyPr>
            <a:normAutofit/>
          </a:bodyPr>
          <a:lstStyle/>
          <a:p>
            <a:pPr algn="l"/>
            <a:r>
              <a:rPr lang="en-US" sz="3200" b="1" dirty="0">
                <a:solidFill>
                  <a:schemeClr val="tx2">
                    <a:lumMod val="90000"/>
                    <a:lumOff val="10000"/>
                  </a:schemeClr>
                </a:solidFill>
              </a:rPr>
              <a:t>February 12, 2025 </a:t>
            </a:r>
            <a:br>
              <a:rPr lang="en-US" sz="4800" dirty="0">
                <a:solidFill>
                  <a:schemeClr val="tx2">
                    <a:lumMod val="90000"/>
                    <a:lumOff val="10000"/>
                  </a:schemeClr>
                </a:solidFill>
              </a:rPr>
            </a:br>
            <a:r>
              <a:rPr lang="en-US" sz="2800" dirty="0">
                <a:solidFill>
                  <a:schemeClr val="tx2">
                    <a:lumMod val="90000"/>
                    <a:lumOff val="10000"/>
                  </a:schemeClr>
                </a:solidFill>
              </a:rPr>
              <a:t>Integrity</a:t>
            </a:r>
            <a:br>
              <a:rPr lang="en-US" sz="2800" dirty="0"/>
            </a:br>
            <a:r>
              <a:rPr lang="en-US" sz="2800" dirty="0">
                <a:solidFill>
                  <a:schemeClr val="tx2">
                    <a:lumMod val="90000"/>
                    <a:lumOff val="10000"/>
                  </a:schemeClr>
                </a:solidFill>
              </a:rPr>
              <a:t>Accountability</a:t>
            </a:r>
            <a:br>
              <a:rPr lang="en-US" sz="2800" dirty="0">
                <a:solidFill>
                  <a:schemeClr val="tx2">
                    <a:lumMod val="90000"/>
                    <a:lumOff val="10000"/>
                  </a:schemeClr>
                </a:solidFill>
              </a:rPr>
            </a:br>
            <a:r>
              <a:rPr lang="en-US" sz="2800" dirty="0">
                <a:solidFill>
                  <a:schemeClr val="tx2">
                    <a:lumMod val="90000"/>
                    <a:lumOff val="10000"/>
                  </a:schemeClr>
                </a:solidFill>
              </a:rPr>
              <a:t>Informed </a:t>
            </a:r>
          </a:p>
        </p:txBody>
      </p:sp>
      <p:sp>
        <p:nvSpPr>
          <p:cNvPr id="6" name="Subtitle 5">
            <a:extLst>
              <a:ext uri="{FF2B5EF4-FFF2-40B4-BE49-F238E27FC236}">
                <a16:creationId xmlns:a16="http://schemas.microsoft.com/office/drawing/2014/main" id="{79673548-D805-2493-9FC4-AF242CE8EFC6}"/>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1351551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6C2873E-AA76-89F8-E45F-47E13BAA009A}"/>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EF26FE83-079E-6478-83C1-25C9FB4E29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03BC73F3-F887-4A3F-C79E-DCA97D5A8845}"/>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1771CA6B-EA35-EE4A-0E61-19BB47AC4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C4439BD-4E65-AD28-A2C6-90B7376AEDE9}"/>
              </a:ext>
            </a:extLst>
          </p:cNvPr>
          <p:cNvSpPr>
            <a:spLocks noGrp="1"/>
          </p:cNvSpPr>
          <p:nvPr>
            <p:ph type="ctrTitle"/>
          </p:nvPr>
        </p:nvSpPr>
        <p:spPr>
          <a:xfrm>
            <a:off x="952228" y="1505447"/>
            <a:ext cx="3973385" cy="3692028"/>
          </a:xfrm>
          <a:noFill/>
        </p:spPr>
        <p:txBody>
          <a:bodyPr>
            <a:normAutofit/>
          </a:bodyPr>
          <a:lstStyle/>
          <a:p>
            <a:pPr algn="l"/>
            <a:r>
              <a:rPr lang="en-US" sz="4800" dirty="0">
                <a:solidFill>
                  <a:schemeClr val="tx2">
                    <a:lumMod val="90000"/>
                    <a:lumOff val="10000"/>
                  </a:schemeClr>
                </a:solidFill>
              </a:rPr>
              <a:t>New</a:t>
            </a:r>
            <a:br>
              <a:rPr lang="en-US" sz="4800" dirty="0">
                <a:solidFill>
                  <a:schemeClr val="tx2">
                    <a:lumMod val="90000"/>
                    <a:lumOff val="10000"/>
                  </a:schemeClr>
                </a:solidFill>
              </a:rPr>
            </a:br>
            <a:r>
              <a:rPr lang="en-US" sz="4800" dirty="0">
                <a:solidFill>
                  <a:schemeClr val="tx2">
                    <a:lumMod val="90000"/>
                    <a:lumOff val="10000"/>
                  </a:schemeClr>
                </a:solidFill>
              </a:rPr>
              <a:t>Frequently Asked Questions</a:t>
            </a:r>
            <a:br>
              <a:rPr lang="en-US" sz="4800" dirty="0">
                <a:solidFill>
                  <a:schemeClr val="tx2">
                    <a:lumMod val="90000"/>
                    <a:lumOff val="10000"/>
                  </a:schemeClr>
                </a:solidFill>
              </a:rPr>
            </a:br>
            <a:r>
              <a:rPr lang="en-US" sz="4800" dirty="0">
                <a:solidFill>
                  <a:schemeClr val="tx2">
                    <a:lumMod val="90000"/>
                    <a:lumOff val="10000"/>
                  </a:schemeClr>
                </a:solidFill>
              </a:rPr>
              <a:t>Handout</a:t>
            </a:r>
          </a:p>
        </p:txBody>
      </p:sp>
      <p:sp>
        <p:nvSpPr>
          <p:cNvPr id="6" name="Subtitle 5">
            <a:extLst>
              <a:ext uri="{FF2B5EF4-FFF2-40B4-BE49-F238E27FC236}">
                <a16:creationId xmlns:a16="http://schemas.microsoft.com/office/drawing/2014/main" id="{EB823B43-9D1A-E785-B0AE-8AD44F7DEF81}"/>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505581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D82AA-FE95-0F5D-A0A5-946C5A594442}"/>
              </a:ext>
            </a:extLst>
          </p:cNvPr>
          <p:cNvSpPr>
            <a:spLocks noGrp="1"/>
          </p:cNvSpPr>
          <p:nvPr>
            <p:ph type="title"/>
          </p:nvPr>
        </p:nvSpPr>
        <p:spPr>
          <a:xfrm>
            <a:off x="1269331" y="184651"/>
            <a:ext cx="10084469" cy="1325563"/>
          </a:xfrm>
        </p:spPr>
        <p:txBody>
          <a:bodyPr/>
          <a:lstStyle/>
          <a:p>
            <a:r>
              <a:rPr lang="en-US" dirty="0">
                <a:solidFill>
                  <a:srgbClr val="002060"/>
                </a:solidFill>
              </a:rPr>
              <a:t>New FAQ</a:t>
            </a:r>
          </a:p>
        </p:txBody>
      </p:sp>
      <p:pic>
        <p:nvPicPr>
          <p:cNvPr id="4" name="Content Placeholder 3">
            <a:extLst>
              <a:ext uri="{FF2B5EF4-FFF2-40B4-BE49-F238E27FC236}">
                <a16:creationId xmlns:a16="http://schemas.microsoft.com/office/drawing/2014/main" id="{C01E4625-CD9F-D27E-D496-DF70C620C1C5}"/>
              </a:ext>
            </a:extLst>
          </p:cNvPr>
          <p:cNvPicPr>
            <a:picLocks noGrp="1" noChangeAspect="1"/>
          </p:cNvPicPr>
          <p:nvPr>
            <p:ph idx="1"/>
          </p:nvPr>
        </p:nvPicPr>
        <p:blipFill>
          <a:blip r:embed="rId2"/>
          <a:stretch>
            <a:fillRect/>
          </a:stretch>
        </p:blipFill>
        <p:spPr>
          <a:xfrm>
            <a:off x="1273343" y="1429294"/>
            <a:ext cx="9324472" cy="4963526"/>
          </a:xfrm>
        </p:spPr>
      </p:pic>
    </p:spTree>
    <p:extLst>
      <p:ext uri="{BB962C8B-B14F-4D97-AF65-F5344CB8AC3E}">
        <p14:creationId xmlns:p14="http://schemas.microsoft.com/office/powerpoint/2010/main" val="2184049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A60F8C-8107-EBEF-202B-44BC5E256F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210D85-1F1A-6668-8DD1-9294F91DF121}"/>
              </a:ext>
            </a:extLst>
          </p:cNvPr>
          <p:cNvSpPr>
            <a:spLocks noGrp="1"/>
          </p:cNvSpPr>
          <p:nvPr>
            <p:ph type="title"/>
          </p:nvPr>
        </p:nvSpPr>
        <p:spPr/>
        <p:txBody>
          <a:bodyPr/>
          <a:lstStyle/>
          <a:p>
            <a:r>
              <a:rPr lang="en-US" dirty="0">
                <a:solidFill>
                  <a:srgbClr val="002060"/>
                </a:solidFill>
              </a:rPr>
              <a:t>FAQ continued... Working with Professionals</a:t>
            </a:r>
          </a:p>
        </p:txBody>
      </p:sp>
      <p:pic>
        <p:nvPicPr>
          <p:cNvPr id="6" name="Content Placeholder 5">
            <a:extLst>
              <a:ext uri="{FF2B5EF4-FFF2-40B4-BE49-F238E27FC236}">
                <a16:creationId xmlns:a16="http://schemas.microsoft.com/office/drawing/2014/main" id="{EBD04E3D-8D2D-C11C-3AB5-76787CA05D8B}"/>
              </a:ext>
            </a:extLst>
          </p:cNvPr>
          <p:cNvPicPr>
            <a:picLocks noGrp="1" noChangeAspect="1"/>
          </p:cNvPicPr>
          <p:nvPr>
            <p:ph idx="1"/>
          </p:nvPr>
        </p:nvPicPr>
        <p:blipFill>
          <a:blip r:embed="rId2"/>
          <a:stretch>
            <a:fillRect/>
          </a:stretch>
        </p:blipFill>
        <p:spPr>
          <a:xfrm>
            <a:off x="837448" y="1866692"/>
            <a:ext cx="10166182" cy="4128836"/>
          </a:xfrm>
        </p:spPr>
      </p:pic>
    </p:spTree>
    <p:extLst>
      <p:ext uri="{BB962C8B-B14F-4D97-AF65-F5344CB8AC3E}">
        <p14:creationId xmlns:p14="http://schemas.microsoft.com/office/powerpoint/2010/main" val="2838919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1C4F9-6694-F932-47B5-3490F13E9B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3AC5E2-455A-5127-FA4E-85560D255DB8}"/>
              </a:ext>
            </a:extLst>
          </p:cNvPr>
          <p:cNvSpPr>
            <a:spLocks noGrp="1"/>
          </p:cNvSpPr>
          <p:nvPr>
            <p:ph type="title"/>
          </p:nvPr>
        </p:nvSpPr>
        <p:spPr/>
        <p:txBody>
          <a:bodyPr/>
          <a:lstStyle/>
          <a:p>
            <a:r>
              <a:rPr lang="en-US" dirty="0">
                <a:solidFill>
                  <a:srgbClr val="002060"/>
                </a:solidFill>
              </a:rPr>
              <a:t>FAQ continued...</a:t>
            </a:r>
          </a:p>
        </p:txBody>
      </p:sp>
      <p:pic>
        <p:nvPicPr>
          <p:cNvPr id="5" name="Content Placeholder 4">
            <a:extLst>
              <a:ext uri="{FF2B5EF4-FFF2-40B4-BE49-F238E27FC236}">
                <a16:creationId xmlns:a16="http://schemas.microsoft.com/office/drawing/2014/main" id="{5C6E432C-1F27-3920-4C90-59500B03F4AA}"/>
              </a:ext>
            </a:extLst>
          </p:cNvPr>
          <p:cNvPicPr>
            <a:picLocks noGrp="1" noChangeAspect="1"/>
          </p:cNvPicPr>
          <p:nvPr>
            <p:ph idx="1"/>
          </p:nvPr>
        </p:nvPicPr>
        <p:blipFill>
          <a:blip r:embed="rId2"/>
          <a:stretch>
            <a:fillRect/>
          </a:stretch>
        </p:blipFill>
        <p:spPr>
          <a:xfrm>
            <a:off x="840206" y="2003050"/>
            <a:ext cx="10511588" cy="4016541"/>
          </a:xfrm>
        </p:spPr>
      </p:pic>
    </p:spTree>
    <p:extLst>
      <p:ext uri="{BB962C8B-B14F-4D97-AF65-F5344CB8AC3E}">
        <p14:creationId xmlns:p14="http://schemas.microsoft.com/office/powerpoint/2010/main" val="3322658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76F48E7-E448-6579-3B93-A9F3A712767B}"/>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CB02873-9876-18C1-67CC-06D6D4C17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innesota’s new state flag flew above the Capitol for the first time on May 11.">
            <a:extLst>
              <a:ext uri="{FF2B5EF4-FFF2-40B4-BE49-F238E27FC236}">
                <a16:creationId xmlns:a16="http://schemas.microsoft.com/office/drawing/2014/main" id="{17D80597-F3DC-242F-3165-726C72DDEB45}"/>
              </a:ext>
            </a:extLst>
          </p:cNvPr>
          <p:cNvPicPr>
            <a:picLocks noChangeAspect="1"/>
          </p:cNvPicPr>
          <p:nvPr/>
        </p:nvPicPr>
        <p:blipFill>
          <a:blip r:embed="rId2"/>
          <a:srcRect l="10168" r="10168"/>
          <a:stretch/>
        </p:blipFill>
        <p:spPr>
          <a:xfrm>
            <a:off x="2522358" y="10"/>
            <a:ext cx="9669642" cy="6857990"/>
          </a:xfrm>
          <a:prstGeom prst="rect">
            <a:avLst/>
          </a:prstGeom>
        </p:spPr>
      </p:pic>
      <p:sp>
        <p:nvSpPr>
          <p:cNvPr id="25" name="Rectangle 24">
            <a:extLst>
              <a:ext uri="{FF2B5EF4-FFF2-40B4-BE49-F238E27FC236}">
                <a16:creationId xmlns:a16="http://schemas.microsoft.com/office/drawing/2014/main" id="{995A74E3-71CC-CF8D-A593-D1FCF72BC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76C5300-98CE-B1BD-F3BE-3688E65E5F78}"/>
              </a:ext>
            </a:extLst>
          </p:cNvPr>
          <p:cNvSpPr>
            <a:spLocks noGrp="1"/>
          </p:cNvSpPr>
          <p:nvPr>
            <p:ph type="ctrTitle"/>
          </p:nvPr>
        </p:nvSpPr>
        <p:spPr>
          <a:xfrm>
            <a:off x="952228" y="1154526"/>
            <a:ext cx="3973385" cy="3692028"/>
          </a:xfrm>
          <a:noFill/>
        </p:spPr>
        <p:txBody>
          <a:bodyPr>
            <a:normAutofit/>
          </a:bodyPr>
          <a:lstStyle/>
          <a:p>
            <a:pPr algn="l"/>
            <a:r>
              <a:rPr lang="en-US" sz="4800" dirty="0">
                <a:solidFill>
                  <a:schemeClr val="tx2">
                    <a:lumMod val="90000"/>
                    <a:lumOff val="10000"/>
                  </a:schemeClr>
                </a:solidFill>
              </a:rPr>
              <a:t>HPSP Determination for Monitoring</a:t>
            </a:r>
          </a:p>
        </p:txBody>
      </p:sp>
      <p:sp>
        <p:nvSpPr>
          <p:cNvPr id="6" name="Subtitle 5">
            <a:extLst>
              <a:ext uri="{FF2B5EF4-FFF2-40B4-BE49-F238E27FC236}">
                <a16:creationId xmlns:a16="http://schemas.microsoft.com/office/drawing/2014/main" id="{CBD25060-D571-4C59-7221-E780E1A2775A}"/>
              </a:ext>
            </a:extLst>
          </p:cNvPr>
          <p:cNvSpPr>
            <a:spLocks noGrp="1"/>
          </p:cNvSpPr>
          <p:nvPr>
            <p:ph type="subTitle" idx="1"/>
          </p:nvPr>
        </p:nvSpPr>
        <p:spPr>
          <a:xfrm>
            <a:off x="952229" y="4629234"/>
            <a:ext cx="3973386" cy="1897548"/>
          </a:xfrm>
          <a:noFill/>
        </p:spPr>
        <p:txBody>
          <a:bodyPr vert="horz" lIns="91440" tIns="45720" rIns="91440" bIns="45720" rtlCol="0" anchor="t">
            <a:normAutofit/>
          </a:bodyPr>
          <a:lstStyle/>
          <a:p>
            <a:pPr algn="l"/>
            <a:endParaRPr lang="en-US" dirty="0">
              <a:solidFill>
                <a:schemeClr val="tx2">
                  <a:lumMod val="90000"/>
                  <a:lumOff val="10000"/>
                </a:schemeClr>
              </a:solidFill>
              <a:ea typeface="+mn-lt"/>
              <a:cs typeface="+mn-lt"/>
            </a:endParaRPr>
          </a:p>
          <a:p>
            <a:pPr algn="l"/>
            <a:endParaRPr lang="en-US" dirty="0">
              <a:solidFill>
                <a:srgbClr val="000000"/>
              </a:solidFill>
            </a:endParaRPr>
          </a:p>
          <a:p>
            <a:pPr algn="l"/>
            <a:endParaRPr lang="en-US" dirty="0"/>
          </a:p>
        </p:txBody>
      </p:sp>
    </p:spTree>
    <p:extLst>
      <p:ext uri="{BB962C8B-B14F-4D97-AF65-F5344CB8AC3E}">
        <p14:creationId xmlns:p14="http://schemas.microsoft.com/office/powerpoint/2010/main" val="2204514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9A0937A57895419215A730663C5477" ma:contentTypeVersion="12" ma:contentTypeDescription="Create a new document." ma:contentTypeScope="" ma:versionID="7bcac3154b925f84a5b8482a0ae27a13">
  <xsd:schema xmlns:xsd="http://www.w3.org/2001/XMLSchema" xmlns:xs="http://www.w3.org/2001/XMLSchema" xmlns:p="http://schemas.microsoft.com/office/2006/metadata/properties" xmlns:ns2="2a6cb070-e9d6-45b5-ae90-f91572dbfc37" xmlns:ns3="98f01fe9-c3f2-4582-9148-d87bd0c242e7" targetNamespace="http://schemas.microsoft.com/office/2006/metadata/properties" ma:root="true" ma:fieldsID="a8638a8c769c9e09656282aacb8f5fd8" ns2:_="" ns3:_="">
    <xsd:import namespace="2a6cb070-e9d6-45b5-ae90-f91572dbfc37"/>
    <xsd:import namespace="98f01fe9-c3f2-4582-9148-d87bd0c242e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6cb070-e9d6-45b5-ae90-f91572dbfc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19cb8a3-2c43-49ff-bdd4-56a41dc47caf"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8f01fe9-c3f2-4582-9148-d87bd0c242e7"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faf8414-3074-487f-8ab9-33d79525f1e4}" ma:internalName="TaxCatchAll" ma:showField="CatchAllData" ma:web="98f01fe9-c3f2-4582-9148-d87bd0c242e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a6cb070-e9d6-45b5-ae90-f91572dbfc37">
      <Terms xmlns="http://schemas.microsoft.com/office/infopath/2007/PartnerControls"/>
    </lcf76f155ced4ddcb4097134ff3c332f>
    <TaxCatchAll xmlns="98f01fe9-c3f2-4582-9148-d87bd0c242e7" xsi:nil="true"/>
  </documentManagement>
</p:properties>
</file>

<file path=customXml/itemProps1.xml><?xml version="1.0" encoding="utf-8"?>
<ds:datastoreItem xmlns:ds="http://schemas.openxmlformats.org/officeDocument/2006/customXml" ds:itemID="{3DFE2077-C2F3-4F22-A322-E2CDC6B28E30}"/>
</file>

<file path=customXml/itemProps2.xml><?xml version="1.0" encoding="utf-8"?>
<ds:datastoreItem xmlns:ds="http://schemas.openxmlformats.org/officeDocument/2006/customXml" ds:itemID="{6593C08D-BE52-4D6C-B39C-75AB736790A1}"/>
</file>

<file path=customXml/itemProps3.xml><?xml version="1.0" encoding="utf-8"?>
<ds:datastoreItem xmlns:ds="http://schemas.openxmlformats.org/officeDocument/2006/customXml" ds:itemID="{A3CAD144-E382-45BF-9DD4-E535BD07E293}"/>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HPSP  Values Statement </vt:lpstr>
      <vt:lpstr>HPSP Value Statements  Integrity: When we have integrity, we live our values. People and organizations with integrity are dependable, honest, and trustworthy. They have an uncompromising commitment to honor, moral, and ethical values and can be counted on to behave honorably.  We are honest, trustworthy, and transparent in all we do. We strive to do the right thing to achieve the best possible outcomes.  Respect: We uphold a standard of conduct that recognizes and values the contributions of people with different perspectives, different cultures and different backgrounds. We foster a working environment in which listening to and understanding our differences is encouraged.  Respect is a commitment to seek to understand before seeking to be understood. It is a commitment to generously apply our experience, skill, and knowledge to help improve the experience and quality of life of our coworkers, program participants and everyone we engage with.   Informed: We use the best data and methods available to guide our processes and actions to promote the best possible outcomes. We rely on objective facts of evidence-based data to build a strong foundation of effective monitoring.  Accountability: Accountability is the assumption of responsibility for our actions and decisions. As a core value of the program, accountability reflects our willingness to keep our commitments, to honestly assess our strengths and liabilities, and to acknowledge and learn from our mistakes and actions.  Excellence: Excellence as a core value means we challenge ourselves to do our best and set high standards of professionalism and competence in our work. Striving for Excellence reflects passion for our work because what we do matters, and it matters that we do it the best way possible. </vt:lpstr>
      <vt:lpstr>February 12, 2025  Integrity Accountability Informed </vt:lpstr>
      <vt:lpstr>New Frequently Asked Questions Handout</vt:lpstr>
      <vt:lpstr>New FAQ</vt:lpstr>
      <vt:lpstr>FAQ continued... Working with Professionals</vt:lpstr>
      <vt:lpstr>FAQ continued...</vt:lpstr>
      <vt:lpstr>HPSP Determination for Monitoring</vt:lpstr>
      <vt:lpstr>HPSP Process </vt:lpstr>
      <vt:lpstr>HPSP Process </vt:lpstr>
      <vt:lpstr>HPSP Process  Stages of Change  </vt:lpstr>
      <vt:lpstr>HPSP Process  Key Terms</vt:lpstr>
      <vt:lpstr>HPSP Process  Reviewing documentation for Substance Use Disorders</vt:lpstr>
      <vt:lpstr>HPSP Process  Reviewing documentation for Substance Use Disorders</vt:lpstr>
      <vt:lpstr>HPSP Process  Reviewing Diagnosis and Recommendations  </vt:lpstr>
      <vt:lpstr>HPSP Process  Reviewing Diagnosis and Recommendations </vt:lpstr>
      <vt:lpstr>HPSP Process  Reviewing documentation for Mental Health </vt:lpstr>
      <vt:lpstr>HPSP Process  Reviewing documentation for Mental Health </vt:lpstr>
      <vt:lpstr>HPSP Process  Reviewing Diagnosis and Recommendations </vt:lpstr>
      <vt:lpstr>HPSP Process  Reviewing Diagnosis and Recommendations </vt:lpstr>
      <vt:lpstr>HPSP Process  Reviewing documentation for Medical/Physical Health </vt:lpstr>
      <vt:lpstr>HPSP Process  Reviewing Diagnosis and  Recommendations </vt:lpstr>
      <vt:lpstr>HPSP Process  Reviewing Diagnosis and  Recommendations </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791</cp:revision>
  <dcterms:created xsi:type="dcterms:W3CDTF">2024-10-30T17:13:11Z</dcterms:created>
  <dcterms:modified xsi:type="dcterms:W3CDTF">2025-02-11T22:25:01Z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0x0101000C9A0937A57895419215A730663C5477</vt:lpwstr>
  </property>
</Properties>
</file>