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6" r:id="rId5"/>
    <p:sldId id="257" r:id="rId6"/>
    <p:sldId id="261" r:id="rId7"/>
    <p:sldId id="262" r:id="rId8"/>
    <p:sldId id="264" r:id="rId9"/>
    <p:sldId id="269" r:id="rId10"/>
    <p:sldId id="263" r:id="rId11"/>
    <p:sldId id="258" r:id="rId12"/>
    <p:sldId id="259" r:id="rId13"/>
    <p:sldId id="260" r:id="rId14"/>
    <p:sldId id="268" r:id="rId15"/>
    <p:sldId id="294" r:id="rId16"/>
    <p:sldId id="265" r:id="rId17"/>
    <p:sldId id="266" r:id="rId18"/>
    <p:sldId id="295" r:id="rId19"/>
    <p:sldId id="297" r:id="rId20"/>
    <p:sldId id="298" r:id="rId21"/>
    <p:sldId id="289" r:id="rId22"/>
    <p:sldId id="287" r:id="rId23"/>
    <p:sldId id="288" r:id="rId24"/>
    <p:sldId id="290" r:id="rId25"/>
    <p:sldId id="267" r:id="rId26"/>
    <p:sldId id="276" r:id="rId27"/>
    <p:sldId id="270" r:id="rId28"/>
    <p:sldId id="273" r:id="rId29"/>
    <p:sldId id="271" r:id="rId30"/>
    <p:sldId id="291" r:id="rId31"/>
    <p:sldId id="281" r:id="rId32"/>
    <p:sldId id="282" r:id="rId33"/>
    <p:sldId id="283" r:id="rId34"/>
    <p:sldId id="284" r:id="rId35"/>
    <p:sldId id="285" r:id="rId36"/>
    <p:sldId id="286" r:id="rId37"/>
    <p:sldId id="277" r:id="rId38"/>
    <p:sldId id="278" r:id="rId39"/>
    <p:sldId id="279" r:id="rId40"/>
    <p:sldId id="29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3D138-C5FD-D689-F0F3-947D133E0DFD}" v="17" dt="2025-11-19T12:52:38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574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rre, Kimberly K (She/Her/Hers) (HLB)" userId="S::kimberly.navarre@state.mn.us::63002e91-156c-4295-b89a-e11a4698dd5c" providerId="AD" clId="Web-{21263076-7872-E2FC-97BB-88987B9733F1}"/>
    <pc:docChg chg="modSld">
      <pc:chgData name="Navarre, Kimberly K (She/Her/Hers) (HLB)" userId="S::kimberly.navarre@state.mn.us::63002e91-156c-4295-b89a-e11a4698dd5c" providerId="AD" clId="Web-{21263076-7872-E2FC-97BB-88987B9733F1}" dt="2025-11-02T17:56:04.850" v="7" actId="20577"/>
      <pc:docMkLst>
        <pc:docMk/>
      </pc:docMkLst>
      <pc:sldChg chg="modSp">
        <pc:chgData name="Navarre, Kimberly K (She/Her/Hers) (HLB)" userId="S::kimberly.navarre@state.mn.us::63002e91-156c-4295-b89a-e11a4698dd5c" providerId="AD" clId="Web-{21263076-7872-E2FC-97BB-88987B9733F1}" dt="2025-11-02T17:56:04.850" v="7" actId="20577"/>
        <pc:sldMkLst>
          <pc:docMk/>
          <pc:sldMk cId="3376722245" sldId="284"/>
        </pc:sldMkLst>
        <pc:spChg chg="mod">
          <ac:chgData name="Navarre, Kimberly K (She/Her/Hers) (HLB)" userId="S::kimberly.navarre@state.mn.us::63002e91-156c-4295-b89a-e11a4698dd5c" providerId="AD" clId="Web-{21263076-7872-E2FC-97BB-88987B9733F1}" dt="2025-11-02T17:56:04.850" v="7" actId="20577"/>
          <ac:spMkLst>
            <pc:docMk/>
            <pc:sldMk cId="3376722245" sldId="284"/>
            <ac:spMk id="3" creationId="{906FDA49-9BEF-C384-DCA1-3DCC83AB445D}"/>
          </ac:spMkLst>
        </pc:spChg>
      </pc:sldChg>
      <pc:sldChg chg="modSp">
        <pc:chgData name="Navarre, Kimberly K (She/Her/Hers) (HLB)" userId="S::kimberly.navarre@state.mn.us::63002e91-156c-4295-b89a-e11a4698dd5c" providerId="AD" clId="Web-{21263076-7872-E2FC-97BB-88987B9733F1}" dt="2025-11-02T17:55:28.491" v="5" actId="20577"/>
        <pc:sldMkLst>
          <pc:docMk/>
          <pc:sldMk cId="3364081517" sldId="287"/>
        </pc:sldMkLst>
        <pc:spChg chg="mod">
          <ac:chgData name="Navarre, Kimberly K (She/Her/Hers) (HLB)" userId="S::kimberly.navarre@state.mn.us::63002e91-156c-4295-b89a-e11a4698dd5c" providerId="AD" clId="Web-{21263076-7872-E2FC-97BB-88987B9733F1}" dt="2025-11-02T17:55:28.491" v="5" actId="20577"/>
          <ac:spMkLst>
            <pc:docMk/>
            <pc:sldMk cId="3364081517" sldId="287"/>
            <ac:spMk id="4" creationId="{D5F99BF9-9184-22E6-B927-0C218CBAB682}"/>
          </ac:spMkLst>
        </pc:spChg>
      </pc:sldChg>
      <pc:sldChg chg="modSp">
        <pc:chgData name="Navarre, Kimberly K (She/Her/Hers) (HLB)" userId="S::kimberly.navarre@state.mn.us::63002e91-156c-4295-b89a-e11a4698dd5c" providerId="AD" clId="Web-{21263076-7872-E2FC-97BB-88987B9733F1}" dt="2025-11-02T17:55:10.226" v="3" actId="20577"/>
        <pc:sldMkLst>
          <pc:docMk/>
          <pc:sldMk cId="975478785" sldId="289"/>
        </pc:sldMkLst>
        <pc:spChg chg="mod">
          <ac:chgData name="Navarre, Kimberly K (She/Her/Hers) (HLB)" userId="S::kimberly.navarre@state.mn.us::63002e91-156c-4295-b89a-e11a4698dd5c" providerId="AD" clId="Web-{21263076-7872-E2FC-97BB-88987B9733F1}" dt="2025-11-02T17:55:10.226" v="3" actId="20577"/>
          <ac:spMkLst>
            <pc:docMk/>
            <pc:sldMk cId="975478785" sldId="289"/>
            <ac:spMk id="4" creationId="{EAC6112C-E300-35FA-DF39-25CC0F6077D7}"/>
          </ac:spMkLst>
        </pc:spChg>
      </pc:sldChg>
      <pc:sldChg chg="modSp">
        <pc:chgData name="Navarre, Kimberly K (She/Her/Hers) (HLB)" userId="S::kimberly.navarre@state.mn.us::63002e91-156c-4295-b89a-e11a4698dd5c" providerId="AD" clId="Web-{21263076-7872-E2FC-97BB-88987B9733F1}" dt="2025-11-02T17:54:46.320" v="2" actId="14100"/>
        <pc:sldMkLst>
          <pc:docMk/>
          <pc:sldMk cId="1391004377" sldId="294"/>
        </pc:sldMkLst>
        <pc:spChg chg="mod">
          <ac:chgData name="Navarre, Kimberly K (She/Her/Hers) (HLB)" userId="S::kimberly.navarre@state.mn.us::63002e91-156c-4295-b89a-e11a4698dd5c" providerId="AD" clId="Web-{21263076-7872-E2FC-97BB-88987B9733F1}" dt="2025-11-02T17:54:46.320" v="2" actId="14100"/>
          <ac:spMkLst>
            <pc:docMk/>
            <pc:sldMk cId="1391004377" sldId="294"/>
            <ac:spMk id="10" creationId="{E1362B1A-D180-F431-78DB-F102A89DFEC4}"/>
          </ac:spMkLst>
        </pc:spChg>
        <pc:picChg chg="mod">
          <ac:chgData name="Navarre, Kimberly K (She/Her/Hers) (HLB)" userId="S::kimberly.navarre@state.mn.us::63002e91-156c-4295-b89a-e11a4698dd5c" providerId="AD" clId="Web-{21263076-7872-E2FC-97BB-88987B9733F1}" dt="2025-11-02T17:54:31.414" v="0" actId="14100"/>
          <ac:picMkLst>
            <pc:docMk/>
            <pc:sldMk cId="1391004377" sldId="294"/>
            <ac:picMk id="13" creationId="{E1426597-A13F-82D5-3102-24DE7211ECAA}"/>
          </ac:picMkLst>
        </pc:picChg>
      </pc:sldChg>
    </pc:docChg>
  </pc:docChgLst>
  <pc:docChgLst>
    <pc:chgData name="Gibbons, Kerry M (She/Her/Hers) (HLB)" userId="S::kerry.gibbons@state.mn.us::c4e27cb7-346d-4e59-9d07-a721dc60d318" providerId="AD" clId="Web-{4089960C-D224-205B-687E-00A92A39AA34}"/>
    <pc:docChg chg="modSld">
      <pc:chgData name="Gibbons, Kerry M (She/Her/Hers) (HLB)" userId="S::kerry.gibbons@state.mn.us::c4e27cb7-346d-4e59-9d07-a721dc60d318" providerId="AD" clId="Web-{4089960C-D224-205B-687E-00A92A39AA34}" dt="2025-10-23T20:08:35.069" v="45" actId="20577"/>
      <pc:docMkLst>
        <pc:docMk/>
      </pc:docMkLst>
      <pc:sldChg chg="modSp">
        <pc:chgData name="Gibbons, Kerry M (She/Her/Hers) (HLB)" userId="S::kerry.gibbons@state.mn.us::c4e27cb7-346d-4e59-9d07-a721dc60d318" providerId="AD" clId="Web-{4089960C-D224-205B-687E-00A92A39AA34}" dt="2025-10-23T20:08:35.069" v="45" actId="20577"/>
        <pc:sldMkLst>
          <pc:docMk/>
          <pc:sldMk cId="1514596956" sldId="286"/>
        </pc:sldMkLst>
        <pc:spChg chg="mod">
          <ac:chgData name="Gibbons, Kerry M (She/Her/Hers) (HLB)" userId="S::kerry.gibbons@state.mn.us::c4e27cb7-346d-4e59-9d07-a721dc60d318" providerId="AD" clId="Web-{4089960C-D224-205B-687E-00A92A39AA34}" dt="2025-10-23T20:08:35.069" v="45" actId="20577"/>
          <ac:spMkLst>
            <pc:docMk/>
            <pc:sldMk cId="1514596956" sldId="286"/>
            <ac:spMk id="3" creationId="{ADBCC5B5-AA23-4414-4B2E-ED2834072162}"/>
          </ac:spMkLst>
        </pc:spChg>
      </pc:sldChg>
    </pc:docChg>
  </pc:docChgLst>
  <pc:docChgLst>
    <pc:chgData name="Navarre, Kimberly K (She/Her/Hers) (HLB)" userId="S::kimberly.navarre@state.mn.us::63002e91-156c-4295-b89a-e11a4698dd5c" providerId="AD" clId="Web-{F1CA9D36-F1F9-D49A-E776-AA2E1FACD6AA}"/>
    <pc:docChg chg="modSld">
      <pc:chgData name="Navarre, Kimberly K (She/Her/Hers) (HLB)" userId="S::kimberly.navarre@state.mn.us::63002e91-156c-4295-b89a-e11a4698dd5c" providerId="AD" clId="Web-{F1CA9D36-F1F9-D49A-E776-AA2E1FACD6AA}" dt="2025-11-04T14:34:30.211" v="2" actId="14100"/>
      <pc:docMkLst>
        <pc:docMk/>
      </pc:docMkLst>
      <pc:sldChg chg="modSp">
        <pc:chgData name="Navarre, Kimberly K (She/Her/Hers) (HLB)" userId="S::kimberly.navarre@state.mn.us::63002e91-156c-4295-b89a-e11a4698dd5c" providerId="AD" clId="Web-{F1CA9D36-F1F9-D49A-E776-AA2E1FACD6AA}" dt="2025-11-04T14:34:30.211" v="2" actId="14100"/>
        <pc:sldMkLst>
          <pc:docMk/>
          <pc:sldMk cId="1391004377" sldId="294"/>
        </pc:sldMkLst>
        <pc:spChg chg="mod">
          <ac:chgData name="Navarre, Kimberly K (She/Her/Hers) (HLB)" userId="S::kimberly.navarre@state.mn.us::63002e91-156c-4295-b89a-e11a4698dd5c" providerId="AD" clId="Web-{F1CA9D36-F1F9-D49A-E776-AA2E1FACD6AA}" dt="2025-11-04T14:34:30.211" v="2" actId="14100"/>
          <ac:spMkLst>
            <pc:docMk/>
            <pc:sldMk cId="1391004377" sldId="294"/>
            <ac:spMk id="4" creationId="{AC85D2E9-0EDE-0C64-E2EE-1E70E1F35EE9}"/>
          </ac:spMkLst>
        </pc:spChg>
      </pc:sldChg>
    </pc:docChg>
  </pc:docChgLst>
  <pc:docChgLst>
    <pc:chgData name="Navarre, Kimberly K (She/Her/Hers) (HLB)" userId="S::kimberly.navarre@state.mn.us::63002e91-156c-4295-b89a-e11a4698dd5c" providerId="AD" clId="Web-{B811646F-73F5-8A42-F39A-CCE0659147A0}"/>
    <pc:docChg chg="modSld">
      <pc:chgData name="Navarre, Kimberly K (She/Her/Hers) (HLB)" userId="S::kimberly.navarre@state.mn.us::63002e91-156c-4295-b89a-e11a4698dd5c" providerId="AD" clId="Web-{B811646F-73F5-8A42-F39A-CCE0659147A0}" dt="2025-10-23T20:05:43.820" v="78" actId="20577"/>
      <pc:docMkLst>
        <pc:docMk/>
      </pc:docMkLst>
      <pc:sldChg chg="modSp">
        <pc:chgData name="Navarre, Kimberly K (She/Her/Hers) (HLB)" userId="S::kimberly.navarre@state.mn.us::63002e91-156c-4295-b89a-e11a4698dd5c" providerId="AD" clId="Web-{B811646F-73F5-8A42-F39A-CCE0659147A0}" dt="2025-10-23T20:05:43.820" v="78" actId="20577"/>
        <pc:sldMkLst>
          <pc:docMk/>
          <pc:sldMk cId="1514596956" sldId="286"/>
        </pc:sldMkLst>
        <pc:spChg chg="mod">
          <ac:chgData name="Navarre, Kimberly K (She/Her/Hers) (HLB)" userId="S::kimberly.navarre@state.mn.us::63002e91-156c-4295-b89a-e11a4698dd5c" providerId="AD" clId="Web-{B811646F-73F5-8A42-F39A-CCE0659147A0}" dt="2025-10-23T20:05:43.820" v="78" actId="20577"/>
          <ac:spMkLst>
            <pc:docMk/>
            <pc:sldMk cId="1514596956" sldId="286"/>
            <ac:spMk id="3" creationId="{ADBCC5B5-AA23-4414-4B2E-ED2834072162}"/>
          </ac:spMkLst>
        </pc:spChg>
      </pc:sldChg>
    </pc:docChg>
  </pc:docChgLst>
  <pc:docChgLst>
    <pc:chgData name="Navarre, Kimberly K (She/Her/Hers) (HLB)" userId="S::kimberly.navarre@state.mn.us::63002e91-156c-4295-b89a-e11a4698dd5c" providerId="AD" clId="Web-{F7E20134-364C-AEA0-4602-4CBA72B89300}"/>
    <pc:docChg chg="addSld modSld">
      <pc:chgData name="Navarre, Kimberly K (She/Her/Hers) (HLB)" userId="S::kimberly.navarre@state.mn.us::63002e91-156c-4295-b89a-e11a4698dd5c" providerId="AD" clId="Web-{F7E20134-364C-AEA0-4602-4CBA72B89300}" dt="2025-11-12T14:53:08.659" v="50"/>
      <pc:docMkLst>
        <pc:docMk/>
      </pc:docMkLst>
      <pc:sldChg chg="modSp">
        <pc:chgData name="Navarre, Kimberly K (She/Her/Hers) (HLB)" userId="S::kimberly.navarre@state.mn.us::63002e91-156c-4295-b89a-e11a4698dd5c" providerId="AD" clId="Web-{F7E20134-364C-AEA0-4602-4CBA72B89300}" dt="2025-11-12T14:49:08.379" v="1" actId="20577"/>
        <pc:sldMkLst>
          <pc:docMk/>
          <pc:sldMk cId="1785553839" sldId="278"/>
        </pc:sldMkLst>
        <pc:spChg chg="mod">
          <ac:chgData name="Navarre, Kimberly K (She/Her/Hers) (HLB)" userId="S::kimberly.navarre@state.mn.us::63002e91-156c-4295-b89a-e11a4698dd5c" providerId="AD" clId="Web-{F7E20134-364C-AEA0-4602-4CBA72B89300}" dt="2025-11-12T14:49:08.379" v="1" actId="20577"/>
          <ac:spMkLst>
            <pc:docMk/>
            <pc:sldMk cId="1785553839" sldId="278"/>
            <ac:spMk id="2" creationId="{F2314E1E-B275-4035-EA28-3912738B1AF1}"/>
          </ac:spMkLst>
        </pc:spChg>
      </pc:sldChg>
      <pc:sldChg chg="addSp delSp modSp add">
        <pc:chgData name="Navarre, Kimberly K (She/Her/Hers) (HLB)" userId="S::kimberly.navarre@state.mn.us::63002e91-156c-4295-b89a-e11a4698dd5c" providerId="AD" clId="Web-{F7E20134-364C-AEA0-4602-4CBA72B89300}" dt="2025-11-12T14:53:08.659" v="50"/>
        <pc:sldMkLst>
          <pc:docMk/>
          <pc:sldMk cId="2787950527" sldId="295"/>
        </pc:sldMkLst>
        <pc:spChg chg="add del">
          <ac:chgData name="Navarre, Kimberly K (She/Her/Hers) (HLB)" userId="S::kimberly.navarre@state.mn.us::63002e91-156c-4295-b89a-e11a4698dd5c" providerId="AD" clId="Web-{F7E20134-364C-AEA0-4602-4CBA72B89300}" dt="2025-11-12T14:53:08.659" v="50"/>
          <ac:spMkLst>
            <pc:docMk/>
            <pc:sldMk cId="2787950527" sldId="295"/>
            <ac:spMk id="60" creationId="{4AC0CD9D-7610-4620-93B4-798CCD9AB581}"/>
          </ac:spMkLst>
        </pc:spChg>
        <pc:spChg chg="del">
          <ac:chgData name="Navarre, Kimberly K (She/Her/Hers) (HLB)" userId="S::kimberly.navarre@state.mn.us::63002e91-156c-4295-b89a-e11a4698dd5c" providerId="AD" clId="Web-{F7E20134-364C-AEA0-4602-4CBA72B89300}" dt="2025-11-12T14:53:02.909" v="49"/>
          <ac:spMkLst>
            <pc:docMk/>
            <pc:sldMk cId="2787950527" sldId="295"/>
            <ac:spMk id="66" creationId="{DE4D62F9-188E-4530-84C2-24BDEE4BEB82}"/>
          </ac:spMkLst>
        </pc:spChg>
        <pc:spChg chg="add del">
          <ac:chgData name="Navarre, Kimberly K (She/Her/Hers) (HLB)" userId="S::kimberly.navarre@state.mn.us::63002e91-156c-4295-b89a-e11a4698dd5c" providerId="AD" clId="Web-{F7E20134-364C-AEA0-4602-4CBA72B89300}" dt="2025-11-12T14:53:08.659" v="50"/>
          <ac:spMkLst>
            <pc:docMk/>
            <pc:sldMk cId="2787950527" sldId="295"/>
            <ac:spMk id="68" creationId="{D27CF008-4B18-436D-B2D5-C1346C12438E}"/>
          </ac:spMkLst>
        </pc:spChg>
        <pc:spChg chg="add del">
          <ac:chgData name="Navarre, Kimberly K (She/Her/Hers) (HLB)" userId="S::kimberly.navarre@state.mn.us::63002e91-156c-4295-b89a-e11a4698dd5c" providerId="AD" clId="Web-{F7E20134-364C-AEA0-4602-4CBA72B89300}" dt="2025-11-12T14:53:08.659" v="50"/>
          <ac:spMkLst>
            <pc:docMk/>
            <pc:sldMk cId="2787950527" sldId="295"/>
            <ac:spMk id="70" creationId="{CE22DAD8-5F67-4B73-ADA9-06EF381F7AD6}"/>
          </ac:spMkLst>
        </pc:spChg>
        <pc:spChg chg="add del">
          <ac:chgData name="Navarre, Kimberly K (She/Her/Hers) (HLB)" userId="S::kimberly.navarre@state.mn.us::63002e91-156c-4295-b89a-e11a4698dd5c" providerId="AD" clId="Web-{F7E20134-364C-AEA0-4602-4CBA72B89300}" dt="2025-11-12T14:53:08.659" v="50"/>
          <ac:spMkLst>
            <pc:docMk/>
            <pc:sldMk cId="2787950527" sldId="295"/>
            <ac:spMk id="72" creationId="{E4F17063-EDA4-417B-946F-BA357F3B390D}"/>
          </ac:spMkLst>
        </pc:spChg>
        <pc:spChg chg="add">
          <ac:chgData name="Navarre, Kimberly K (She/Her/Hers) (HLB)" userId="S::kimberly.navarre@state.mn.us::63002e91-156c-4295-b89a-e11a4698dd5c" providerId="AD" clId="Web-{F7E20134-364C-AEA0-4602-4CBA72B89300}" dt="2025-11-12T14:51:47.753" v="14"/>
          <ac:spMkLst>
            <pc:docMk/>
            <pc:sldMk cId="2787950527" sldId="295"/>
            <ac:spMk id="74" creationId="{D36F3EEA-55D4-4677-80E7-92D00B8F343B}"/>
          </ac:spMkLst>
        </pc:spChg>
        <pc:graphicFrameChg chg="mod modGraphic">
          <ac:chgData name="Navarre, Kimberly K (She/Her/Hers) (HLB)" userId="S::kimberly.navarre@state.mn.us::63002e91-156c-4295-b89a-e11a4698dd5c" providerId="AD" clId="Web-{F7E20134-364C-AEA0-4602-4CBA72B89300}" dt="2025-11-12T14:52:21.378" v="48"/>
          <ac:graphicFrameMkLst>
            <pc:docMk/>
            <pc:sldMk cId="2787950527" sldId="295"/>
            <ac:graphicFrameMk id="5" creationId="{D101CD3D-3C2C-AFEA-6A83-6AD70DF58C10}"/>
          </ac:graphicFrameMkLst>
        </pc:graphicFrameChg>
      </pc:sldChg>
      <pc:sldChg chg="addSp delSp modSp add">
        <pc:chgData name="Navarre, Kimberly K (She/Her/Hers) (HLB)" userId="S::kimberly.navarre@state.mn.us::63002e91-156c-4295-b89a-e11a4698dd5c" providerId="AD" clId="Web-{F7E20134-364C-AEA0-4602-4CBA72B89300}" dt="2025-11-12T14:50:36.706" v="9" actId="1076"/>
        <pc:sldMkLst>
          <pc:docMk/>
          <pc:sldMk cId="1631688649" sldId="297"/>
        </pc:sldMkLst>
        <pc:spChg chg="add">
          <ac:chgData name="Navarre, Kimberly K (She/Her/Hers) (HLB)" userId="S::kimberly.navarre@state.mn.us::63002e91-156c-4295-b89a-e11a4698dd5c" providerId="AD" clId="Web-{F7E20134-364C-AEA0-4602-4CBA72B89300}" dt="2025-11-12T14:50:30.347" v="8"/>
          <ac:spMkLst>
            <pc:docMk/>
            <pc:sldMk cId="1631688649" sldId="297"/>
            <ac:spMk id="37" creationId="{4AC0CD9D-7610-4620-93B4-798CCD9AB581}"/>
          </ac:spMkLst>
        </pc:spChg>
        <pc:spChg chg="add">
          <ac:chgData name="Navarre, Kimberly K (She/Her/Hers) (HLB)" userId="S::kimberly.navarre@state.mn.us::63002e91-156c-4295-b89a-e11a4698dd5c" providerId="AD" clId="Web-{F7E20134-364C-AEA0-4602-4CBA72B89300}" dt="2025-11-12T14:50:30.347" v="8"/>
          <ac:spMkLst>
            <pc:docMk/>
            <pc:sldMk cId="1631688649" sldId="297"/>
            <ac:spMk id="43" creationId="{DE4D62F9-188E-4530-84C2-24BDEE4BEB82}"/>
          </ac:spMkLst>
        </pc:spChg>
        <pc:spChg chg="add">
          <ac:chgData name="Navarre, Kimberly K (She/Her/Hers) (HLB)" userId="S::kimberly.navarre@state.mn.us::63002e91-156c-4295-b89a-e11a4698dd5c" providerId="AD" clId="Web-{F7E20134-364C-AEA0-4602-4CBA72B89300}" dt="2025-11-12T14:50:30.347" v="8"/>
          <ac:spMkLst>
            <pc:docMk/>
            <pc:sldMk cId="1631688649" sldId="297"/>
            <ac:spMk id="45" creationId="{D27CF008-4B18-436D-B2D5-C1346C12438E}"/>
          </ac:spMkLst>
        </pc:spChg>
        <pc:spChg chg="add">
          <ac:chgData name="Navarre, Kimberly K (She/Her/Hers) (HLB)" userId="S::kimberly.navarre@state.mn.us::63002e91-156c-4295-b89a-e11a4698dd5c" providerId="AD" clId="Web-{F7E20134-364C-AEA0-4602-4CBA72B89300}" dt="2025-11-12T14:50:30.347" v="8"/>
          <ac:spMkLst>
            <pc:docMk/>
            <pc:sldMk cId="1631688649" sldId="297"/>
            <ac:spMk id="49" creationId="{E4F17063-EDA4-417B-946F-BA357F3B390D}"/>
          </ac:spMkLst>
        </pc:spChg>
        <pc:spChg chg="add">
          <ac:chgData name="Navarre, Kimberly K (She/Her/Hers) (HLB)" userId="S::kimberly.navarre@state.mn.us::63002e91-156c-4295-b89a-e11a4698dd5c" providerId="AD" clId="Web-{F7E20134-364C-AEA0-4602-4CBA72B89300}" dt="2025-11-12T14:50:30.347" v="8"/>
          <ac:spMkLst>
            <pc:docMk/>
            <pc:sldMk cId="1631688649" sldId="297"/>
            <ac:spMk id="51" creationId="{D36F3EEA-55D4-4677-80E7-92D00B8F343B}"/>
          </ac:spMkLst>
        </pc:spChg>
        <pc:graphicFrameChg chg="mod">
          <ac:chgData name="Navarre, Kimberly K (She/Her/Hers) (HLB)" userId="S::kimberly.navarre@state.mn.us::63002e91-156c-4295-b89a-e11a4698dd5c" providerId="AD" clId="Web-{F7E20134-364C-AEA0-4602-4CBA72B89300}" dt="2025-11-12T14:50:36.706" v="9" actId="1076"/>
          <ac:graphicFrameMkLst>
            <pc:docMk/>
            <pc:sldMk cId="1631688649" sldId="297"/>
            <ac:graphicFrameMk id="5" creationId="{E9BB412F-814C-CAD9-2EB5-4F545BEF6F21}"/>
          </ac:graphicFrameMkLst>
        </pc:graphicFrameChg>
      </pc:sldChg>
      <pc:sldChg chg="addSp delSp modSp add">
        <pc:chgData name="Navarre, Kimberly K (She/Her/Hers) (HLB)" userId="S::kimberly.navarre@state.mn.us::63002e91-156c-4295-b89a-e11a4698dd5c" providerId="AD" clId="Web-{F7E20134-364C-AEA0-4602-4CBA72B89300}" dt="2025-11-12T14:51:14.112" v="13" actId="1076"/>
        <pc:sldMkLst>
          <pc:docMk/>
          <pc:sldMk cId="302472187" sldId="298"/>
        </pc:sldMkLst>
        <pc:spChg chg="add">
          <ac:chgData name="Navarre, Kimberly K (She/Her/Hers) (HLB)" userId="S::kimberly.navarre@state.mn.us::63002e91-156c-4295-b89a-e11a4698dd5c" providerId="AD" clId="Web-{F7E20134-364C-AEA0-4602-4CBA72B89300}" dt="2025-11-12T14:51:09.972" v="12"/>
          <ac:spMkLst>
            <pc:docMk/>
            <pc:sldMk cId="302472187" sldId="298"/>
            <ac:spMk id="45" creationId="{D27CF008-4B18-436D-B2D5-C1346C12438E}"/>
          </ac:spMkLst>
        </pc:spChg>
        <pc:spChg chg="add">
          <ac:chgData name="Navarre, Kimberly K (She/Her/Hers) (HLB)" userId="S::kimberly.navarre@state.mn.us::63002e91-156c-4295-b89a-e11a4698dd5c" providerId="AD" clId="Web-{F7E20134-364C-AEA0-4602-4CBA72B89300}" dt="2025-11-12T14:51:09.972" v="12"/>
          <ac:spMkLst>
            <pc:docMk/>
            <pc:sldMk cId="302472187" sldId="298"/>
            <ac:spMk id="47" creationId="{CE22DAD8-5F67-4B73-ADA9-06EF381F7AD6}"/>
          </ac:spMkLst>
        </pc:spChg>
        <pc:spChg chg="add">
          <ac:chgData name="Navarre, Kimberly K (She/Her/Hers) (HLB)" userId="S::kimberly.navarre@state.mn.us::63002e91-156c-4295-b89a-e11a4698dd5c" providerId="AD" clId="Web-{F7E20134-364C-AEA0-4602-4CBA72B89300}" dt="2025-11-12T14:51:09.972" v="12"/>
          <ac:spMkLst>
            <pc:docMk/>
            <pc:sldMk cId="302472187" sldId="298"/>
            <ac:spMk id="49" creationId="{E4F17063-EDA4-417B-946F-BA357F3B390D}"/>
          </ac:spMkLst>
        </pc:spChg>
        <pc:spChg chg="add">
          <ac:chgData name="Navarre, Kimberly K (She/Her/Hers) (HLB)" userId="S::kimberly.navarre@state.mn.us::63002e91-156c-4295-b89a-e11a4698dd5c" providerId="AD" clId="Web-{F7E20134-364C-AEA0-4602-4CBA72B89300}" dt="2025-11-12T14:51:09.972" v="12"/>
          <ac:spMkLst>
            <pc:docMk/>
            <pc:sldMk cId="302472187" sldId="298"/>
            <ac:spMk id="51" creationId="{D36F3EEA-55D4-4677-80E7-92D00B8F343B}"/>
          </ac:spMkLst>
        </pc:spChg>
        <pc:graphicFrameChg chg="mod">
          <ac:chgData name="Navarre, Kimberly K (She/Her/Hers) (HLB)" userId="S::kimberly.navarre@state.mn.us::63002e91-156c-4295-b89a-e11a4698dd5c" providerId="AD" clId="Web-{F7E20134-364C-AEA0-4602-4CBA72B89300}" dt="2025-11-12T14:51:14.112" v="13" actId="1076"/>
          <ac:graphicFrameMkLst>
            <pc:docMk/>
            <pc:sldMk cId="302472187" sldId="298"/>
            <ac:graphicFrameMk id="5" creationId="{E8BB8471-2E12-1DCA-0F8C-519B364BDFE4}"/>
          </ac:graphicFrameMkLst>
        </pc:graphicFrameChg>
      </pc:sldChg>
    </pc:docChg>
  </pc:docChgLst>
  <pc:docChgLst>
    <pc:chgData name="Navarre, Kimberly K (She/Her/Hers) (HLB)" userId="S::kimberly.navarre@state.mn.us::63002e91-156c-4295-b89a-e11a4698dd5c" providerId="AD" clId="Web-{FC982B0F-5352-2DFE-0DE1-10B3269A7711}"/>
    <pc:docChg chg="modSld">
      <pc:chgData name="Navarre, Kimberly K (She/Her/Hers) (HLB)" userId="S::kimberly.navarre@state.mn.us::63002e91-156c-4295-b89a-e11a4698dd5c" providerId="AD" clId="Web-{FC982B0F-5352-2DFE-0DE1-10B3269A7711}" dt="2025-11-01T19:40:08.173" v="225" actId="14100"/>
      <pc:docMkLst>
        <pc:docMk/>
      </pc:docMkLst>
      <pc:sldChg chg="modSp">
        <pc:chgData name="Navarre, Kimberly K (She/Her/Hers) (HLB)" userId="S::kimberly.navarre@state.mn.us::63002e91-156c-4295-b89a-e11a4698dd5c" providerId="AD" clId="Web-{FC982B0F-5352-2DFE-0DE1-10B3269A7711}" dt="2025-11-01T19:25:28.835" v="8" actId="20577"/>
        <pc:sldMkLst>
          <pc:docMk/>
          <pc:sldMk cId="2787000731" sldId="261"/>
        </pc:sldMkLst>
        <pc:spChg chg="mod">
          <ac:chgData name="Navarre, Kimberly K (She/Her/Hers) (HLB)" userId="S::kimberly.navarre@state.mn.us::63002e91-156c-4295-b89a-e11a4698dd5c" providerId="AD" clId="Web-{FC982B0F-5352-2DFE-0DE1-10B3269A7711}" dt="2025-11-01T19:25:02.506" v="5" actId="20577"/>
          <ac:spMkLst>
            <pc:docMk/>
            <pc:sldMk cId="2787000731" sldId="261"/>
            <ac:spMk id="4" creationId="{1F2DF498-CFD0-359F-A426-3000064EE71E}"/>
          </ac:spMkLst>
        </pc:spChg>
        <pc:spChg chg="mod">
          <ac:chgData name="Navarre, Kimberly K (She/Her/Hers) (HLB)" userId="S::kimberly.navarre@state.mn.us::63002e91-156c-4295-b89a-e11a4698dd5c" providerId="AD" clId="Web-{FC982B0F-5352-2DFE-0DE1-10B3269A7711}" dt="2025-11-01T19:24:46.584" v="0" actId="20577"/>
          <ac:spMkLst>
            <pc:docMk/>
            <pc:sldMk cId="2787000731" sldId="261"/>
            <ac:spMk id="6" creationId="{531A1A3F-457F-4D94-9689-DC72A85EB0D9}"/>
          </ac:spMkLst>
        </pc:spChg>
        <pc:spChg chg="mod">
          <ac:chgData name="Navarre, Kimberly K (She/Her/Hers) (HLB)" userId="S::kimberly.navarre@state.mn.us::63002e91-156c-4295-b89a-e11a4698dd5c" providerId="AD" clId="Web-{FC982B0F-5352-2DFE-0DE1-10B3269A7711}" dt="2025-11-01T19:25:28.835" v="8" actId="20577"/>
          <ac:spMkLst>
            <pc:docMk/>
            <pc:sldMk cId="2787000731" sldId="261"/>
            <ac:spMk id="8" creationId="{BA18EC91-8806-341F-D275-730A5378CD7C}"/>
          </ac:spMkLst>
        </pc:spChg>
      </pc:sldChg>
      <pc:sldChg chg="modSp">
        <pc:chgData name="Navarre, Kimberly K (She/Her/Hers) (HLB)" userId="S::kimberly.navarre@state.mn.us::63002e91-156c-4295-b89a-e11a4698dd5c" providerId="AD" clId="Web-{FC982B0F-5352-2DFE-0DE1-10B3269A7711}" dt="2025-11-01T19:39:26.297" v="220"/>
        <pc:sldMkLst>
          <pc:docMk/>
          <pc:sldMk cId="226981722" sldId="263"/>
        </pc:sldMkLst>
        <pc:spChg chg="mod">
          <ac:chgData name="Navarre, Kimberly K (She/Her/Hers) (HLB)" userId="S::kimberly.navarre@state.mn.us::63002e91-156c-4295-b89a-e11a4698dd5c" providerId="AD" clId="Web-{FC982B0F-5352-2DFE-0DE1-10B3269A7711}" dt="2025-11-01T19:38:43.656" v="84" actId="14100"/>
          <ac:spMkLst>
            <pc:docMk/>
            <pc:sldMk cId="226981722" sldId="263"/>
            <ac:spMk id="2" creationId="{1F3BFE60-12C7-07E5-5FAD-6FA8E756F2C9}"/>
          </ac:spMkLst>
        </pc:spChg>
        <pc:graphicFrameChg chg="mod modGraphic">
          <ac:chgData name="Navarre, Kimberly K (She/Her/Hers) (HLB)" userId="S::kimberly.navarre@state.mn.us::63002e91-156c-4295-b89a-e11a4698dd5c" providerId="AD" clId="Web-{FC982B0F-5352-2DFE-0DE1-10B3269A7711}" dt="2025-11-01T19:39:26.297" v="220"/>
          <ac:graphicFrameMkLst>
            <pc:docMk/>
            <pc:sldMk cId="226981722" sldId="263"/>
            <ac:graphicFrameMk id="4" creationId="{6EEDFC5D-E279-911B-9D6D-B8E07857B2D9}"/>
          </ac:graphicFrameMkLst>
        </pc:graphicFrameChg>
      </pc:sldChg>
      <pc:sldChg chg="addSp delSp modSp">
        <pc:chgData name="Navarre, Kimberly K (She/Her/Hers) (HLB)" userId="S::kimberly.navarre@state.mn.us::63002e91-156c-4295-b89a-e11a4698dd5c" providerId="AD" clId="Web-{FC982B0F-5352-2DFE-0DE1-10B3269A7711}" dt="2025-11-01T19:40:08.173" v="225" actId="14100"/>
        <pc:sldMkLst>
          <pc:docMk/>
          <pc:sldMk cId="2767838117" sldId="264"/>
        </pc:sldMkLst>
        <pc:spChg chg="mod">
          <ac:chgData name="Navarre, Kimberly K (She/Her/Hers) (HLB)" userId="S::kimberly.navarre@state.mn.us::63002e91-156c-4295-b89a-e11a4698dd5c" providerId="AD" clId="Web-{FC982B0F-5352-2DFE-0DE1-10B3269A7711}" dt="2025-11-01T19:40:08.173" v="225" actId="14100"/>
          <ac:spMkLst>
            <pc:docMk/>
            <pc:sldMk cId="2767838117" sldId="264"/>
            <ac:spMk id="2" creationId="{5F501D30-B656-4AF9-C656-197A8226D0E7}"/>
          </ac:spMkLst>
        </pc:spChg>
        <pc:spChg chg="add">
          <ac:chgData name="Navarre, Kimberly K (She/Her/Hers) (HLB)" userId="S::kimberly.navarre@state.mn.us::63002e91-156c-4295-b89a-e11a4698dd5c" providerId="AD" clId="Web-{FC982B0F-5352-2DFE-0DE1-10B3269A7711}" dt="2025-11-01T19:40:01.485" v="224"/>
          <ac:spMkLst>
            <pc:docMk/>
            <pc:sldMk cId="2767838117" sldId="264"/>
            <ac:spMk id="61" creationId="{DE4D62F9-188E-4530-84C2-24BDEE4BEB82}"/>
          </ac:spMkLst>
        </pc:spChg>
        <pc:spChg chg="add">
          <ac:chgData name="Navarre, Kimberly K (She/Her/Hers) (HLB)" userId="S::kimberly.navarre@state.mn.us::63002e91-156c-4295-b89a-e11a4698dd5c" providerId="AD" clId="Web-{FC982B0F-5352-2DFE-0DE1-10B3269A7711}" dt="2025-11-01T19:40:01.485" v="224"/>
          <ac:spMkLst>
            <pc:docMk/>
            <pc:sldMk cId="2767838117" sldId="264"/>
            <ac:spMk id="63" creationId="{757B325C-3E35-45CF-9D07-3BCB281F3B9C}"/>
          </ac:spMkLst>
        </pc:spChg>
        <pc:spChg chg="add">
          <ac:chgData name="Navarre, Kimberly K (She/Her/Hers) (HLB)" userId="S::kimberly.navarre@state.mn.us::63002e91-156c-4295-b89a-e11a4698dd5c" providerId="AD" clId="Web-{FC982B0F-5352-2DFE-0DE1-10B3269A7711}" dt="2025-11-01T19:40:01.485" v="224"/>
          <ac:spMkLst>
            <pc:docMk/>
            <pc:sldMk cId="2767838117" sldId="264"/>
            <ac:spMk id="65" creationId="{C24BEC42-AFF3-40D1-93A2-A27A42E1E23C}"/>
          </ac:spMkLst>
        </pc:spChg>
        <pc:spChg chg="add">
          <ac:chgData name="Navarre, Kimberly K (She/Her/Hers) (HLB)" userId="S::kimberly.navarre@state.mn.us::63002e91-156c-4295-b89a-e11a4698dd5c" providerId="AD" clId="Web-{FC982B0F-5352-2DFE-0DE1-10B3269A7711}" dt="2025-11-01T19:40:01.485" v="224"/>
          <ac:spMkLst>
            <pc:docMk/>
            <pc:sldMk cId="2767838117" sldId="264"/>
            <ac:spMk id="69" creationId="{F98810A7-E114-447A-A7D6-69B27CFB5650}"/>
          </ac:spMkLst>
        </pc:spChg>
        <pc:picChg chg="add mod ord">
          <ac:chgData name="Navarre, Kimberly K (She/Her/Hers) (HLB)" userId="S::kimberly.navarre@state.mn.us::63002e91-156c-4295-b89a-e11a4698dd5c" providerId="AD" clId="Web-{FC982B0F-5352-2DFE-0DE1-10B3269A7711}" dt="2025-11-01T19:39:56.329" v="223" actId="1076"/>
          <ac:picMkLst>
            <pc:docMk/>
            <pc:sldMk cId="2767838117" sldId="264"/>
            <ac:picMk id="6" creationId="{ABF94183-BDA1-52A0-DE3C-90C492A7B9B5}"/>
          </ac:picMkLst>
        </pc:picChg>
      </pc:sldChg>
    </pc:docChg>
  </pc:docChgLst>
  <pc:docChgLst>
    <pc:chgData name="Navarre, Kimberly K (She/Her/Hers) (HLB)" userId="S::kimberly.navarre@state.mn.us::63002e91-156c-4295-b89a-e11a4698dd5c" providerId="AD" clId="Web-{56F3D138-C5FD-D689-F0F3-947D133E0DFD}"/>
    <pc:docChg chg="modSld">
      <pc:chgData name="Navarre, Kimberly K (She/Her/Hers) (HLB)" userId="S::kimberly.navarre@state.mn.us::63002e91-156c-4295-b89a-e11a4698dd5c" providerId="AD" clId="Web-{56F3D138-C5FD-D689-F0F3-947D133E0DFD}" dt="2025-11-19T12:52:37.639" v="14" actId="20577"/>
      <pc:docMkLst>
        <pc:docMk/>
      </pc:docMkLst>
      <pc:sldChg chg="modSp">
        <pc:chgData name="Navarre, Kimberly K (She/Her/Hers) (HLB)" userId="S::kimberly.navarre@state.mn.us::63002e91-156c-4295-b89a-e11a4698dd5c" providerId="AD" clId="Web-{56F3D138-C5FD-D689-F0F3-947D133E0DFD}" dt="2025-11-19T12:52:37.639" v="14" actId="20577"/>
        <pc:sldMkLst>
          <pc:docMk/>
          <pc:sldMk cId="2787000731" sldId="261"/>
        </pc:sldMkLst>
        <pc:spChg chg="mod">
          <ac:chgData name="Navarre, Kimberly K (She/Her/Hers) (HLB)" userId="S::kimberly.navarre@state.mn.us::63002e91-156c-4295-b89a-e11a4698dd5c" providerId="AD" clId="Web-{56F3D138-C5FD-D689-F0F3-947D133E0DFD}" dt="2025-11-19T12:52:37.639" v="14" actId="20577"/>
          <ac:spMkLst>
            <pc:docMk/>
            <pc:sldMk cId="2787000731" sldId="261"/>
            <ac:spMk id="8" creationId="{BA18EC91-8806-341F-D275-730A5378CD7C}"/>
          </ac:spMkLst>
        </pc:spChg>
      </pc:sldChg>
    </pc:docChg>
  </pc:docChgLst>
  <pc:docChgLst>
    <pc:chgData name="Gibbons, Kerry M (She/Her/Hers) (HLB)" userId="c4e27cb7-346d-4e59-9d07-a721dc60d318" providerId="ADAL" clId="{42C7F4DC-FC9C-4DA9-A7B3-A5AB93E2983C}"/>
    <pc:docChg chg="undo custSel delSld modSld sldOrd">
      <pc:chgData name="Gibbons, Kerry M (She/Her/Hers) (HLB)" userId="c4e27cb7-346d-4e59-9d07-a721dc60d318" providerId="ADAL" clId="{42C7F4DC-FC9C-4DA9-A7B3-A5AB93E2983C}" dt="2025-10-31T16:44:56.758" v="592" actId="13926"/>
      <pc:docMkLst>
        <pc:docMk/>
      </pc:docMkLst>
      <pc:sldChg chg="modSp mod">
        <pc:chgData name="Gibbons, Kerry M (She/Her/Hers) (HLB)" userId="c4e27cb7-346d-4e59-9d07-a721dc60d318" providerId="ADAL" clId="{42C7F4DC-FC9C-4DA9-A7B3-A5AB93E2983C}" dt="2025-10-31T15:34:22.498" v="20" actId="20577"/>
        <pc:sldMkLst>
          <pc:docMk/>
          <pc:sldMk cId="109857222" sldId="256"/>
        </pc:sldMkLst>
        <pc:spChg chg="mod">
          <ac:chgData name="Gibbons, Kerry M (She/Her/Hers) (HLB)" userId="c4e27cb7-346d-4e59-9d07-a721dc60d318" providerId="ADAL" clId="{42C7F4DC-FC9C-4DA9-A7B3-A5AB93E2983C}" dt="2025-10-31T15:34:22.498" v="2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mod setBg addAnim">
        <pc:chgData name="Gibbons, Kerry M (She/Her/Hers) (HLB)" userId="c4e27cb7-346d-4e59-9d07-a721dc60d318" providerId="ADAL" clId="{42C7F4DC-FC9C-4DA9-A7B3-A5AB93E2983C}" dt="2025-10-31T15:45:31.003" v="213" actId="255"/>
        <pc:sldMkLst>
          <pc:docMk/>
          <pc:sldMk cId="4070866677" sldId="258"/>
        </pc:sldMkLst>
        <pc:spChg chg="mod">
          <ac:chgData name="Gibbons, Kerry M (She/Her/Hers) (HLB)" userId="c4e27cb7-346d-4e59-9d07-a721dc60d318" providerId="ADAL" clId="{42C7F4DC-FC9C-4DA9-A7B3-A5AB93E2983C}" dt="2025-10-31T15:45:31.003" v="213" actId="255"/>
          <ac:spMkLst>
            <pc:docMk/>
            <pc:sldMk cId="4070866677" sldId="258"/>
            <ac:spMk id="2" creationId="{1D112364-BD23-A40A-E68A-BB93C701667D}"/>
          </ac:spMkLst>
        </pc:spChg>
        <pc:spChg chg="add">
          <ac:chgData name="Gibbons, Kerry M (She/Her/Hers) (HLB)" userId="c4e27cb7-346d-4e59-9d07-a721dc60d318" providerId="ADAL" clId="{42C7F4DC-FC9C-4DA9-A7B3-A5AB93E2983C}" dt="2025-10-31T15:43:17.041" v="180" actId="26606"/>
          <ac:spMkLst>
            <pc:docMk/>
            <pc:sldMk cId="4070866677" sldId="258"/>
            <ac:spMk id="21" creationId="{989BE678-777B-482A-A616-FEDC47B162E5}"/>
          </ac:spMkLst>
        </pc:spChg>
        <pc:spChg chg="add">
          <ac:chgData name="Gibbons, Kerry M (She/Her/Hers) (HLB)" userId="c4e27cb7-346d-4e59-9d07-a721dc60d318" providerId="ADAL" clId="{42C7F4DC-FC9C-4DA9-A7B3-A5AB93E2983C}" dt="2025-10-31T15:43:17.041" v="180" actId="26606"/>
          <ac:spMkLst>
            <pc:docMk/>
            <pc:sldMk cId="4070866677" sldId="258"/>
            <ac:spMk id="27" creationId="{D28BE0C3-2102-4820-B88B-A448B1840D14}"/>
          </ac:spMkLst>
        </pc:spChg>
        <pc:spChg chg="add">
          <ac:chgData name="Gibbons, Kerry M (She/Her/Hers) (HLB)" userId="c4e27cb7-346d-4e59-9d07-a721dc60d318" providerId="ADAL" clId="{42C7F4DC-FC9C-4DA9-A7B3-A5AB93E2983C}" dt="2025-10-31T15:43:17.041" v="180" actId="26606"/>
          <ac:spMkLst>
            <pc:docMk/>
            <pc:sldMk cId="4070866677" sldId="258"/>
            <ac:spMk id="29" creationId="{BFEFF673-A9DE-416D-A04E-1D50904542A9}"/>
          </ac:spMkLst>
        </pc:spChg>
        <pc:picChg chg="add mod ord">
          <ac:chgData name="Gibbons, Kerry M (She/Her/Hers) (HLB)" userId="c4e27cb7-346d-4e59-9d07-a721dc60d318" providerId="ADAL" clId="{42C7F4DC-FC9C-4DA9-A7B3-A5AB93E2983C}" dt="2025-10-31T15:43:35.425" v="187" actId="166"/>
          <ac:picMkLst>
            <pc:docMk/>
            <pc:sldMk cId="4070866677" sldId="258"/>
            <ac:picMk id="12" creationId="{1FF80C8E-4DB7-7FF9-DDF4-86AA9AB8AC45}"/>
          </ac:picMkLst>
        </pc:picChg>
        <pc:picChg chg="add">
          <ac:chgData name="Gibbons, Kerry M (She/Her/Hers) (HLB)" userId="c4e27cb7-346d-4e59-9d07-a721dc60d318" providerId="ADAL" clId="{42C7F4DC-FC9C-4DA9-A7B3-A5AB93E2983C}" dt="2025-10-31T15:43:17.041" v="180" actId="26606"/>
          <ac:picMkLst>
            <pc:docMk/>
            <pc:sldMk cId="4070866677" sldId="258"/>
            <ac:picMk id="17" creationId="{DF19BAF3-7E20-4B9D-B544-BABAEEA1FA75}"/>
          </ac:picMkLst>
        </pc:picChg>
        <pc:picChg chg="add">
          <ac:chgData name="Gibbons, Kerry M (She/Her/Hers) (HLB)" userId="c4e27cb7-346d-4e59-9d07-a721dc60d318" providerId="ADAL" clId="{42C7F4DC-FC9C-4DA9-A7B3-A5AB93E2983C}" dt="2025-10-31T15:43:17.041" v="180" actId="26606"/>
          <ac:picMkLst>
            <pc:docMk/>
            <pc:sldMk cId="4070866677" sldId="258"/>
            <ac:picMk id="19" creationId="{950648F4-ABCD-4DF0-8641-76CFB2354721}"/>
          </ac:picMkLst>
        </pc:picChg>
        <pc:picChg chg="add">
          <ac:chgData name="Gibbons, Kerry M (She/Her/Hers) (HLB)" userId="c4e27cb7-346d-4e59-9d07-a721dc60d318" providerId="ADAL" clId="{42C7F4DC-FC9C-4DA9-A7B3-A5AB93E2983C}" dt="2025-10-31T15:43:17.041" v="180" actId="26606"/>
          <ac:picMkLst>
            <pc:docMk/>
            <pc:sldMk cId="4070866677" sldId="258"/>
            <ac:picMk id="23" creationId="{CF1EB4BD-9C7E-4AA3-9681-C7EB0DA6250B}"/>
          </ac:picMkLst>
        </pc:picChg>
        <pc:picChg chg="add">
          <ac:chgData name="Gibbons, Kerry M (She/Her/Hers) (HLB)" userId="c4e27cb7-346d-4e59-9d07-a721dc60d318" providerId="ADAL" clId="{42C7F4DC-FC9C-4DA9-A7B3-A5AB93E2983C}" dt="2025-10-31T15:43:17.041" v="180" actId="26606"/>
          <ac:picMkLst>
            <pc:docMk/>
            <pc:sldMk cId="4070866677" sldId="258"/>
            <ac:picMk id="25" creationId="{94AAE3AA-3759-4D28-B0EF-575F25A5146C}"/>
          </ac:picMkLst>
        </pc:picChg>
      </pc:sldChg>
      <pc:sldChg chg="addSp delSp modSp mod setBg addAnim delAnim setClrOvrMap">
        <pc:chgData name="Gibbons, Kerry M (She/Her/Hers) (HLB)" userId="c4e27cb7-346d-4e59-9d07-a721dc60d318" providerId="ADAL" clId="{42C7F4DC-FC9C-4DA9-A7B3-A5AB93E2983C}" dt="2025-10-31T15:45:42.643" v="218" actId="166"/>
        <pc:sldMkLst>
          <pc:docMk/>
          <pc:sldMk cId="4238013085" sldId="259"/>
        </pc:sldMkLst>
        <pc:spChg chg="mod">
          <ac:chgData name="Gibbons, Kerry M (She/Her/Hers) (HLB)" userId="c4e27cb7-346d-4e59-9d07-a721dc60d318" providerId="ADAL" clId="{42C7F4DC-FC9C-4DA9-A7B3-A5AB93E2983C}" dt="2025-10-31T15:45:25.648" v="212" actId="255"/>
          <ac:spMkLst>
            <pc:docMk/>
            <pc:sldMk cId="4238013085" sldId="259"/>
            <ac:spMk id="2" creationId="{68BB261D-4978-A42B-20CD-07D2DC5D75BB}"/>
          </ac:spMkLst>
        </pc:spChg>
        <pc:spChg chg="add">
          <ac:chgData name="Gibbons, Kerry M (She/Her/Hers) (HLB)" userId="c4e27cb7-346d-4e59-9d07-a721dc60d318" providerId="ADAL" clId="{42C7F4DC-FC9C-4DA9-A7B3-A5AB93E2983C}" dt="2025-10-31T15:45:17.397" v="211" actId="26606"/>
          <ac:spMkLst>
            <pc:docMk/>
            <pc:sldMk cId="4238013085" sldId="259"/>
            <ac:spMk id="41" creationId="{989BE678-777B-482A-A616-FEDC47B162E5}"/>
          </ac:spMkLst>
        </pc:spChg>
        <pc:spChg chg="add">
          <ac:chgData name="Gibbons, Kerry M (She/Her/Hers) (HLB)" userId="c4e27cb7-346d-4e59-9d07-a721dc60d318" providerId="ADAL" clId="{42C7F4DC-FC9C-4DA9-A7B3-A5AB93E2983C}" dt="2025-10-31T15:45:17.397" v="211" actId="26606"/>
          <ac:spMkLst>
            <pc:docMk/>
            <pc:sldMk cId="4238013085" sldId="259"/>
            <ac:spMk id="42" creationId="{D28BE0C3-2102-4820-B88B-A448B1840D14}"/>
          </ac:spMkLst>
        </pc:spChg>
        <pc:spChg chg="add">
          <ac:chgData name="Gibbons, Kerry M (She/Her/Hers) (HLB)" userId="c4e27cb7-346d-4e59-9d07-a721dc60d318" providerId="ADAL" clId="{42C7F4DC-FC9C-4DA9-A7B3-A5AB93E2983C}" dt="2025-10-31T15:45:17.397" v="211" actId="26606"/>
          <ac:spMkLst>
            <pc:docMk/>
            <pc:sldMk cId="4238013085" sldId="259"/>
            <ac:spMk id="44" creationId="{BFEFF673-A9DE-416D-A04E-1D50904542A9}"/>
          </ac:spMkLst>
        </pc:spChg>
        <pc:picChg chg="add ord">
          <ac:chgData name="Gibbons, Kerry M (She/Her/Hers) (HLB)" userId="c4e27cb7-346d-4e59-9d07-a721dc60d318" providerId="ADAL" clId="{42C7F4DC-FC9C-4DA9-A7B3-A5AB93E2983C}" dt="2025-10-31T15:45:42.643" v="218" actId="166"/>
          <ac:picMkLst>
            <pc:docMk/>
            <pc:sldMk cId="4238013085" sldId="259"/>
            <ac:picMk id="9" creationId="{7EE6CCAF-812F-0705-DBF9-3C0BEAB636EE}"/>
          </ac:picMkLst>
        </pc:picChg>
        <pc:picChg chg="add">
          <ac:chgData name="Gibbons, Kerry M (She/Her/Hers) (HLB)" userId="c4e27cb7-346d-4e59-9d07-a721dc60d318" providerId="ADAL" clId="{42C7F4DC-FC9C-4DA9-A7B3-A5AB93E2983C}" dt="2025-10-31T15:45:17.397" v="211" actId="26606"/>
          <ac:picMkLst>
            <pc:docMk/>
            <pc:sldMk cId="4238013085" sldId="259"/>
            <ac:picMk id="43" creationId="{CF1EB4BD-9C7E-4AA3-9681-C7EB0DA6250B}"/>
          </ac:picMkLst>
        </pc:picChg>
      </pc:sldChg>
      <pc:sldChg chg="addSp delSp modSp mod setBg addAnim setClrOvrMap">
        <pc:chgData name="Gibbons, Kerry M (She/Her/Hers) (HLB)" userId="c4e27cb7-346d-4e59-9d07-a721dc60d318" providerId="ADAL" clId="{42C7F4DC-FC9C-4DA9-A7B3-A5AB93E2983C}" dt="2025-10-31T15:48:25.251" v="274" actId="255"/>
        <pc:sldMkLst>
          <pc:docMk/>
          <pc:sldMk cId="1782926205" sldId="260"/>
        </pc:sldMkLst>
        <pc:spChg chg="mod">
          <ac:chgData name="Gibbons, Kerry M (She/Her/Hers) (HLB)" userId="c4e27cb7-346d-4e59-9d07-a721dc60d318" providerId="ADAL" clId="{42C7F4DC-FC9C-4DA9-A7B3-A5AB93E2983C}" dt="2025-10-31T15:48:25.251" v="274" actId="255"/>
          <ac:spMkLst>
            <pc:docMk/>
            <pc:sldMk cId="1782926205" sldId="260"/>
            <ac:spMk id="2" creationId="{121B02B2-7011-E73B-2CE0-B4B662D7BA31}"/>
          </ac:spMkLst>
        </pc:spChg>
        <pc:spChg chg="add">
          <ac:chgData name="Gibbons, Kerry M (She/Her/Hers) (HLB)" userId="c4e27cb7-346d-4e59-9d07-a721dc60d318" providerId="ADAL" clId="{42C7F4DC-FC9C-4DA9-A7B3-A5AB93E2983C}" dt="2025-10-31T15:48:08.513" v="270" actId="26606"/>
          <ac:spMkLst>
            <pc:docMk/>
            <pc:sldMk cId="1782926205" sldId="260"/>
            <ac:spMk id="143" creationId="{989BE678-777B-482A-A616-FEDC47B162E5}"/>
          </ac:spMkLst>
        </pc:spChg>
        <pc:spChg chg="add">
          <ac:chgData name="Gibbons, Kerry M (She/Her/Hers) (HLB)" userId="c4e27cb7-346d-4e59-9d07-a721dc60d318" providerId="ADAL" clId="{42C7F4DC-FC9C-4DA9-A7B3-A5AB93E2983C}" dt="2025-10-31T15:48:08.513" v="270" actId="26606"/>
          <ac:spMkLst>
            <pc:docMk/>
            <pc:sldMk cId="1782926205" sldId="260"/>
            <ac:spMk id="152" creationId="{D28BE0C3-2102-4820-B88B-A448B1840D14}"/>
          </ac:spMkLst>
        </pc:spChg>
        <pc:spChg chg="add">
          <ac:chgData name="Gibbons, Kerry M (She/Her/Hers) (HLB)" userId="c4e27cb7-346d-4e59-9d07-a721dc60d318" providerId="ADAL" clId="{42C7F4DC-FC9C-4DA9-A7B3-A5AB93E2983C}" dt="2025-10-31T15:48:08.513" v="270" actId="26606"/>
          <ac:spMkLst>
            <pc:docMk/>
            <pc:sldMk cId="1782926205" sldId="260"/>
            <ac:spMk id="153" creationId="{BFEFF673-A9DE-416D-A04E-1D50904542A9}"/>
          </ac:spMkLst>
        </pc:spChg>
        <pc:picChg chg="add ord">
          <ac:chgData name="Gibbons, Kerry M (She/Her/Hers) (HLB)" userId="c4e27cb7-346d-4e59-9d07-a721dc60d318" providerId="ADAL" clId="{42C7F4DC-FC9C-4DA9-A7B3-A5AB93E2983C}" dt="2025-10-31T15:48:15.470" v="271" actId="166"/>
          <ac:picMkLst>
            <pc:docMk/>
            <pc:sldMk cId="1782926205" sldId="260"/>
            <ac:picMk id="16" creationId="{CABAA965-E8F3-2C61-2E29-6805598580F3}"/>
          </ac:picMkLst>
        </pc:picChg>
        <pc:picChg chg="add">
          <ac:chgData name="Gibbons, Kerry M (She/Her/Hers) (HLB)" userId="c4e27cb7-346d-4e59-9d07-a721dc60d318" providerId="ADAL" clId="{42C7F4DC-FC9C-4DA9-A7B3-A5AB93E2983C}" dt="2025-10-31T15:48:08.513" v="270" actId="26606"/>
          <ac:picMkLst>
            <pc:docMk/>
            <pc:sldMk cId="1782926205" sldId="260"/>
            <ac:picMk id="135" creationId="{950648F4-ABCD-4DF0-8641-76CFB2354721}"/>
          </ac:picMkLst>
        </pc:picChg>
        <pc:picChg chg="add">
          <ac:chgData name="Gibbons, Kerry M (She/Her/Hers) (HLB)" userId="c4e27cb7-346d-4e59-9d07-a721dc60d318" providerId="ADAL" clId="{42C7F4DC-FC9C-4DA9-A7B3-A5AB93E2983C}" dt="2025-10-31T15:48:08.513" v="270" actId="26606"/>
          <ac:picMkLst>
            <pc:docMk/>
            <pc:sldMk cId="1782926205" sldId="260"/>
            <ac:picMk id="150" creationId="{CF1EB4BD-9C7E-4AA3-9681-C7EB0DA6250B}"/>
          </ac:picMkLst>
        </pc:picChg>
        <pc:picChg chg="add">
          <ac:chgData name="Gibbons, Kerry M (She/Her/Hers) (HLB)" userId="c4e27cb7-346d-4e59-9d07-a721dc60d318" providerId="ADAL" clId="{42C7F4DC-FC9C-4DA9-A7B3-A5AB93E2983C}" dt="2025-10-31T15:48:08.513" v="270" actId="26606"/>
          <ac:picMkLst>
            <pc:docMk/>
            <pc:sldMk cId="1782926205" sldId="260"/>
            <ac:picMk id="151" creationId="{94AAE3AA-3759-4D28-B0EF-575F25A5146C}"/>
          </ac:picMkLst>
        </pc:picChg>
      </pc:sldChg>
      <pc:sldChg chg="modSp mod">
        <pc:chgData name="Gibbons, Kerry M (She/Her/Hers) (HLB)" userId="c4e27cb7-346d-4e59-9d07-a721dc60d318" providerId="ADAL" clId="{42C7F4DC-FC9C-4DA9-A7B3-A5AB93E2983C}" dt="2025-10-31T15:39:43.186" v="158" actId="20577"/>
        <pc:sldMkLst>
          <pc:docMk/>
          <pc:sldMk cId="2787000731" sldId="261"/>
        </pc:sldMkLst>
        <pc:spChg chg="mod">
          <ac:chgData name="Gibbons, Kerry M (She/Her/Hers) (HLB)" userId="c4e27cb7-346d-4e59-9d07-a721dc60d318" providerId="ADAL" clId="{42C7F4DC-FC9C-4DA9-A7B3-A5AB93E2983C}" dt="2025-10-31T15:39:37.357" v="157" actId="13926"/>
          <ac:spMkLst>
            <pc:docMk/>
            <pc:sldMk cId="2787000731" sldId="261"/>
            <ac:spMk id="4" creationId="{1F2DF498-CFD0-359F-A426-3000064EE71E}"/>
          </ac:spMkLst>
        </pc:spChg>
        <pc:spChg chg="mod">
          <ac:chgData name="Gibbons, Kerry M (She/Her/Hers) (HLB)" userId="c4e27cb7-346d-4e59-9d07-a721dc60d318" providerId="ADAL" clId="{42C7F4DC-FC9C-4DA9-A7B3-A5AB93E2983C}" dt="2025-10-31T15:39:34.242" v="156" actId="13926"/>
          <ac:spMkLst>
            <pc:docMk/>
            <pc:sldMk cId="2787000731" sldId="261"/>
            <ac:spMk id="6" creationId="{531A1A3F-457F-4D94-9689-DC72A85EB0D9}"/>
          </ac:spMkLst>
        </pc:spChg>
        <pc:spChg chg="mod">
          <ac:chgData name="Gibbons, Kerry M (She/Her/Hers) (HLB)" userId="c4e27cb7-346d-4e59-9d07-a721dc60d318" providerId="ADAL" clId="{42C7F4DC-FC9C-4DA9-A7B3-A5AB93E2983C}" dt="2025-10-31T15:39:43.186" v="158" actId="20577"/>
          <ac:spMkLst>
            <pc:docMk/>
            <pc:sldMk cId="2787000731" sldId="261"/>
            <ac:spMk id="8" creationId="{BA18EC91-8806-341F-D275-730A5378CD7C}"/>
          </ac:spMkLst>
        </pc:spChg>
      </pc:sldChg>
      <pc:sldChg chg="addSp delSp modSp mod setBg setClrOvrMap">
        <pc:chgData name="Gibbons, Kerry M (She/Her/Hers) (HLB)" userId="c4e27cb7-346d-4e59-9d07-a721dc60d318" providerId="ADAL" clId="{42C7F4DC-FC9C-4DA9-A7B3-A5AB93E2983C}" dt="2025-10-31T15:41:43.812" v="170" actId="26606"/>
        <pc:sldMkLst>
          <pc:docMk/>
          <pc:sldMk cId="226981722" sldId="263"/>
        </pc:sldMkLst>
        <pc:spChg chg="mod">
          <ac:chgData name="Gibbons, Kerry M (She/Her/Hers) (HLB)" userId="c4e27cb7-346d-4e59-9d07-a721dc60d318" providerId="ADAL" clId="{42C7F4DC-FC9C-4DA9-A7B3-A5AB93E2983C}" dt="2025-10-31T15:41:43.812" v="170" actId="26606"/>
          <ac:spMkLst>
            <pc:docMk/>
            <pc:sldMk cId="226981722" sldId="263"/>
            <ac:spMk id="2" creationId="{1F3BFE60-12C7-07E5-5FAD-6FA8E756F2C9}"/>
          </ac:spMkLst>
        </pc:spChg>
        <pc:spChg chg="add">
          <ac:chgData name="Gibbons, Kerry M (She/Her/Hers) (HLB)" userId="c4e27cb7-346d-4e59-9d07-a721dc60d318" providerId="ADAL" clId="{42C7F4DC-FC9C-4DA9-A7B3-A5AB93E2983C}" dt="2025-10-31T15:41:43.812" v="170" actId="26606"/>
          <ac:spMkLst>
            <pc:docMk/>
            <pc:sldMk cId="226981722" sldId="263"/>
            <ac:spMk id="13" creationId="{4AC0CD9D-7610-4620-93B4-798CCD9AB581}"/>
          </ac:spMkLst>
        </pc:spChg>
        <pc:spChg chg="add">
          <ac:chgData name="Gibbons, Kerry M (She/Her/Hers) (HLB)" userId="c4e27cb7-346d-4e59-9d07-a721dc60d318" providerId="ADAL" clId="{42C7F4DC-FC9C-4DA9-A7B3-A5AB93E2983C}" dt="2025-10-31T15:41:43.812" v="170" actId="26606"/>
          <ac:spMkLst>
            <pc:docMk/>
            <pc:sldMk cId="226981722" sldId="263"/>
            <ac:spMk id="19" creationId="{DE4D62F9-188E-4530-84C2-24BDEE4BEB82}"/>
          </ac:spMkLst>
        </pc:spChg>
        <pc:spChg chg="add">
          <ac:chgData name="Gibbons, Kerry M (She/Her/Hers) (HLB)" userId="c4e27cb7-346d-4e59-9d07-a721dc60d318" providerId="ADAL" clId="{42C7F4DC-FC9C-4DA9-A7B3-A5AB93E2983C}" dt="2025-10-31T15:41:43.812" v="170" actId="26606"/>
          <ac:spMkLst>
            <pc:docMk/>
            <pc:sldMk cId="226981722" sldId="263"/>
            <ac:spMk id="21" creationId="{D27CF008-4B18-436D-B2D5-C1346C12438E}"/>
          </ac:spMkLst>
        </pc:spChg>
        <pc:spChg chg="add">
          <ac:chgData name="Gibbons, Kerry M (She/Her/Hers) (HLB)" userId="c4e27cb7-346d-4e59-9d07-a721dc60d318" providerId="ADAL" clId="{42C7F4DC-FC9C-4DA9-A7B3-A5AB93E2983C}" dt="2025-10-31T15:41:43.812" v="170" actId="26606"/>
          <ac:spMkLst>
            <pc:docMk/>
            <pc:sldMk cId="226981722" sldId="263"/>
            <ac:spMk id="23" creationId="{CE22DAD8-5F67-4B73-ADA9-06EF381F7AD6}"/>
          </ac:spMkLst>
        </pc:spChg>
        <pc:spChg chg="add">
          <ac:chgData name="Gibbons, Kerry M (She/Her/Hers) (HLB)" userId="c4e27cb7-346d-4e59-9d07-a721dc60d318" providerId="ADAL" clId="{42C7F4DC-FC9C-4DA9-A7B3-A5AB93E2983C}" dt="2025-10-31T15:41:43.812" v="170" actId="26606"/>
          <ac:spMkLst>
            <pc:docMk/>
            <pc:sldMk cId="226981722" sldId="263"/>
            <ac:spMk id="25" creationId="{E4F17063-EDA4-417B-946F-BA357F3B390D}"/>
          </ac:spMkLst>
        </pc:spChg>
        <pc:spChg chg="add">
          <ac:chgData name="Gibbons, Kerry M (She/Her/Hers) (HLB)" userId="c4e27cb7-346d-4e59-9d07-a721dc60d318" providerId="ADAL" clId="{42C7F4DC-FC9C-4DA9-A7B3-A5AB93E2983C}" dt="2025-10-31T15:41:43.812" v="170" actId="26606"/>
          <ac:spMkLst>
            <pc:docMk/>
            <pc:sldMk cId="226981722" sldId="263"/>
            <ac:spMk id="27" creationId="{D36F3EEA-55D4-4677-80E7-92D00B8F343B}"/>
          </ac:spMkLst>
        </pc:spChg>
        <pc:graphicFrameChg chg="add mod">
          <ac:chgData name="Gibbons, Kerry M (She/Her/Hers) (HLB)" userId="c4e27cb7-346d-4e59-9d07-a721dc60d318" providerId="ADAL" clId="{42C7F4DC-FC9C-4DA9-A7B3-A5AB93E2983C}" dt="2025-10-31T15:41:40.421" v="169"/>
          <ac:graphicFrameMkLst>
            <pc:docMk/>
            <pc:sldMk cId="226981722" sldId="263"/>
            <ac:graphicFrameMk id="4" creationId="{6EEDFC5D-E279-911B-9D6D-B8E07857B2D9}"/>
          </ac:graphicFrameMkLst>
        </pc:graphicFrameChg>
        <pc:picChg chg="add">
          <ac:chgData name="Gibbons, Kerry M (She/Her/Hers) (HLB)" userId="c4e27cb7-346d-4e59-9d07-a721dc60d318" providerId="ADAL" clId="{42C7F4DC-FC9C-4DA9-A7B3-A5AB93E2983C}" dt="2025-10-31T15:41:43.812" v="170" actId="26606"/>
          <ac:picMkLst>
            <pc:docMk/>
            <pc:sldMk cId="226981722" sldId="263"/>
            <ac:picMk id="9" creationId="{41B68C77-138E-4BF7-A276-BD0C78A4219F}"/>
          </ac:picMkLst>
        </pc:picChg>
        <pc:picChg chg="add">
          <ac:chgData name="Gibbons, Kerry M (She/Her/Hers) (HLB)" userId="c4e27cb7-346d-4e59-9d07-a721dc60d318" providerId="ADAL" clId="{42C7F4DC-FC9C-4DA9-A7B3-A5AB93E2983C}" dt="2025-10-31T15:41:43.812" v="170" actId="26606"/>
          <ac:picMkLst>
            <pc:docMk/>
            <pc:sldMk cId="226981722" sldId="263"/>
            <ac:picMk id="15" creationId="{B9238B3E-24AA-439A-B527-6C5DF6D72145}"/>
          </ac:picMkLst>
        </pc:picChg>
        <pc:picChg chg="add">
          <ac:chgData name="Gibbons, Kerry M (She/Her/Hers) (HLB)" userId="c4e27cb7-346d-4e59-9d07-a721dc60d318" providerId="ADAL" clId="{42C7F4DC-FC9C-4DA9-A7B3-A5AB93E2983C}" dt="2025-10-31T15:41:43.812" v="170" actId="26606"/>
          <ac:picMkLst>
            <pc:docMk/>
            <pc:sldMk cId="226981722" sldId="263"/>
            <ac:picMk id="17" creationId="{69F01145-BEA3-4CBF-AA21-10077B948CA8}"/>
          </ac:picMkLst>
        </pc:picChg>
      </pc:sldChg>
      <pc:sldChg chg="addSp delSp modSp mod">
        <pc:chgData name="Gibbons, Kerry M (She/Her/Hers) (HLB)" userId="c4e27cb7-346d-4e59-9d07-a721dc60d318" providerId="ADAL" clId="{42C7F4DC-FC9C-4DA9-A7B3-A5AB93E2983C}" dt="2025-10-31T16:44:41.173" v="591" actId="13926"/>
        <pc:sldMkLst>
          <pc:docMk/>
          <pc:sldMk cId="2433583948" sldId="266"/>
        </pc:sldMkLst>
        <pc:spChg chg="mod">
          <ac:chgData name="Gibbons, Kerry M (She/Her/Hers) (HLB)" userId="c4e27cb7-346d-4e59-9d07-a721dc60d318" providerId="ADAL" clId="{42C7F4DC-FC9C-4DA9-A7B3-A5AB93E2983C}" dt="2025-10-31T16:22:01.858" v="402" actId="1038"/>
          <ac:spMkLst>
            <pc:docMk/>
            <pc:sldMk cId="2433583948" sldId="266"/>
            <ac:spMk id="3" creationId="{656A33DA-A6E6-BE08-7D8D-2B98756832C5}"/>
          </ac:spMkLst>
        </pc:spChg>
        <pc:spChg chg="mod">
          <ac:chgData name="Gibbons, Kerry M (She/Her/Hers) (HLB)" userId="c4e27cb7-346d-4e59-9d07-a721dc60d318" providerId="ADAL" clId="{42C7F4DC-FC9C-4DA9-A7B3-A5AB93E2983C}" dt="2025-10-31T16:06:30.068" v="379" actId="1076"/>
          <ac:spMkLst>
            <pc:docMk/>
            <pc:sldMk cId="2433583948" sldId="266"/>
            <ac:spMk id="6" creationId="{4748578B-D50B-40E3-F4D6-BE85751480EF}"/>
          </ac:spMkLst>
        </pc:spChg>
        <pc:spChg chg="mod">
          <ac:chgData name="Gibbons, Kerry M (She/Her/Hers) (HLB)" userId="c4e27cb7-346d-4e59-9d07-a721dc60d318" providerId="ADAL" clId="{42C7F4DC-FC9C-4DA9-A7B3-A5AB93E2983C}" dt="2025-10-31T16:44:41.173" v="591" actId="13926"/>
          <ac:spMkLst>
            <pc:docMk/>
            <pc:sldMk cId="2433583948" sldId="266"/>
            <ac:spMk id="8" creationId="{CB4E0A3F-23C5-511A-69B8-FF0F3C7226BD}"/>
          </ac:spMkLst>
        </pc:spChg>
        <pc:picChg chg="add mod">
          <ac:chgData name="Gibbons, Kerry M (She/Her/Hers) (HLB)" userId="c4e27cb7-346d-4e59-9d07-a721dc60d318" providerId="ADAL" clId="{42C7F4DC-FC9C-4DA9-A7B3-A5AB93E2983C}" dt="2025-10-31T16:06:26.223" v="378" actId="1076"/>
          <ac:picMkLst>
            <pc:docMk/>
            <pc:sldMk cId="2433583948" sldId="266"/>
            <ac:picMk id="11" creationId="{126FA7B7-4AB0-17D6-D4E8-F589AA516462}"/>
          </ac:picMkLst>
        </pc:picChg>
        <pc:picChg chg="add mod">
          <ac:chgData name="Gibbons, Kerry M (She/Her/Hers) (HLB)" userId="c4e27cb7-346d-4e59-9d07-a721dc60d318" providerId="ADAL" clId="{42C7F4DC-FC9C-4DA9-A7B3-A5AB93E2983C}" dt="2025-10-31T16:21:50.339" v="393" actId="1076"/>
          <ac:picMkLst>
            <pc:docMk/>
            <pc:sldMk cId="2433583948" sldId="266"/>
            <ac:picMk id="17" creationId="{FE120CEA-814A-3D28-3A21-72D941C4E50D}"/>
          </ac:picMkLst>
        </pc:picChg>
      </pc:sldChg>
      <pc:sldChg chg="addSp delSp modSp mod chgLayout">
        <pc:chgData name="Gibbons, Kerry M (She/Her/Hers) (HLB)" userId="c4e27cb7-346d-4e59-9d07-a721dc60d318" providerId="ADAL" clId="{42C7F4DC-FC9C-4DA9-A7B3-A5AB93E2983C}" dt="2025-10-31T16:44:29.255" v="590" actId="20577"/>
        <pc:sldMkLst>
          <pc:docMk/>
          <pc:sldMk cId="1202239581" sldId="268"/>
        </pc:sldMkLst>
        <pc:spChg chg="mod ord">
          <ac:chgData name="Gibbons, Kerry M (She/Her/Hers) (HLB)" userId="c4e27cb7-346d-4e59-9d07-a721dc60d318" providerId="ADAL" clId="{42C7F4DC-FC9C-4DA9-A7B3-A5AB93E2983C}" dt="2025-10-31T15:54:20.527" v="339" actId="700"/>
          <ac:spMkLst>
            <pc:docMk/>
            <pc:sldMk cId="1202239581" sldId="268"/>
            <ac:spMk id="2" creationId="{FDC22A44-0942-2A1D-1A77-BB76E6EE4D6D}"/>
          </ac:spMkLst>
        </pc:spChg>
      </pc:sldChg>
      <pc:sldChg chg="addSp delSp modSp mod">
        <pc:chgData name="Gibbons, Kerry M (She/Her/Hers) (HLB)" userId="c4e27cb7-346d-4e59-9d07-a721dc60d318" providerId="ADAL" clId="{42C7F4DC-FC9C-4DA9-A7B3-A5AB93E2983C}" dt="2025-10-31T15:40:57.765" v="164" actId="1076"/>
        <pc:sldMkLst>
          <pc:docMk/>
          <pc:sldMk cId="1795270076" sldId="269"/>
        </pc:sldMkLst>
        <pc:picChg chg="add mod">
          <ac:chgData name="Gibbons, Kerry M (She/Her/Hers) (HLB)" userId="c4e27cb7-346d-4e59-9d07-a721dc60d318" providerId="ADAL" clId="{42C7F4DC-FC9C-4DA9-A7B3-A5AB93E2983C}" dt="2025-10-31T15:40:57.765" v="164" actId="1076"/>
          <ac:picMkLst>
            <pc:docMk/>
            <pc:sldMk cId="1795270076" sldId="269"/>
            <ac:picMk id="2" creationId="{B6B11AE5-C9D7-E32E-AE1A-C18FBCFB816B}"/>
          </ac:picMkLst>
        </pc:picChg>
      </pc:sldChg>
      <pc:sldChg chg="addSp delSp modSp mod setBg setClrOvrMap">
        <pc:chgData name="Gibbons, Kerry M (She/Her/Hers) (HLB)" userId="c4e27cb7-346d-4e59-9d07-a721dc60d318" providerId="ADAL" clId="{42C7F4DC-FC9C-4DA9-A7B3-A5AB93E2983C}" dt="2025-10-31T16:39:05.082" v="576" actId="13926"/>
        <pc:sldMkLst>
          <pc:docMk/>
          <pc:sldMk cId="2908515419" sldId="270"/>
        </pc:sldMkLst>
        <pc:spChg chg="mod">
          <ac:chgData name="Gibbons, Kerry M (She/Her/Hers) (HLB)" userId="c4e27cb7-346d-4e59-9d07-a721dc60d318" providerId="ADAL" clId="{42C7F4DC-FC9C-4DA9-A7B3-A5AB93E2983C}" dt="2025-10-31T16:39:05.082" v="576" actId="13926"/>
          <ac:spMkLst>
            <pc:docMk/>
            <pc:sldMk cId="2908515419" sldId="270"/>
            <ac:spMk id="2" creationId="{86736C5A-11BD-C7DC-4434-C62C95FD5D91}"/>
          </ac:spMkLst>
        </pc:spChg>
        <pc:spChg chg="add">
          <ac:chgData name="Gibbons, Kerry M (She/Her/Hers) (HLB)" userId="c4e27cb7-346d-4e59-9d07-a721dc60d318" providerId="ADAL" clId="{42C7F4DC-FC9C-4DA9-A7B3-A5AB93E2983C}" dt="2025-10-31T16:37:04.970" v="558" actId="26606"/>
          <ac:spMkLst>
            <pc:docMk/>
            <pc:sldMk cId="2908515419" sldId="270"/>
            <ac:spMk id="17" creationId="{4AC0CD9D-7610-4620-93B4-798CCD9AB581}"/>
          </ac:spMkLst>
        </pc:spChg>
        <pc:spChg chg="add">
          <ac:chgData name="Gibbons, Kerry M (She/Her/Hers) (HLB)" userId="c4e27cb7-346d-4e59-9d07-a721dc60d318" providerId="ADAL" clId="{42C7F4DC-FC9C-4DA9-A7B3-A5AB93E2983C}" dt="2025-10-31T16:37:04.970" v="558" actId="26606"/>
          <ac:spMkLst>
            <pc:docMk/>
            <pc:sldMk cId="2908515419" sldId="270"/>
            <ac:spMk id="23" creationId="{DE4D62F9-188E-4530-84C2-24BDEE4BEB82}"/>
          </ac:spMkLst>
        </pc:spChg>
        <pc:spChg chg="add">
          <ac:chgData name="Gibbons, Kerry M (She/Her/Hers) (HLB)" userId="c4e27cb7-346d-4e59-9d07-a721dc60d318" providerId="ADAL" clId="{42C7F4DC-FC9C-4DA9-A7B3-A5AB93E2983C}" dt="2025-10-31T16:37:04.970" v="558" actId="26606"/>
          <ac:spMkLst>
            <pc:docMk/>
            <pc:sldMk cId="2908515419" sldId="270"/>
            <ac:spMk id="25" creationId="{757B325C-3E35-45CF-9D07-3BCB281F3B9C}"/>
          </ac:spMkLst>
        </pc:spChg>
        <pc:spChg chg="add">
          <ac:chgData name="Gibbons, Kerry M (She/Her/Hers) (HLB)" userId="c4e27cb7-346d-4e59-9d07-a721dc60d318" providerId="ADAL" clId="{42C7F4DC-FC9C-4DA9-A7B3-A5AB93E2983C}" dt="2025-10-31T16:37:04.970" v="558" actId="26606"/>
          <ac:spMkLst>
            <pc:docMk/>
            <pc:sldMk cId="2908515419" sldId="270"/>
            <ac:spMk id="27" creationId="{C24BEC42-AFF3-40D1-93A2-A27A42E1E23C}"/>
          </ac:spMkLst>
        </pc:spChg>
        <pc:spChg chg="add">
          <ac:chgData name="Gibbons, Kerry M (She/Her/Hers) (HLB)" userId="c4e27cb7-346d-4e59-9d07-a721dc60d318" providerId="ADAL" clId="{42C7F4DC-FC9C-4DA9-A7B3-A5AB93E2983C}" dt="2025-10-31T16:37:04.970" v="558" actId="26606"/>
          <ac:spMkLst>
            <pc:docMk/>
            <pc:sldMk cId="2908515419" sldId="270"/>
            <ac:spMk id="29" creationId="{608F427C-1EC9-4280-9367-F2B3AA063E82}"/>
          </ac:spMkLst>
        </pc:spChg>
        <pc:spChg chg="add">
          <ac:chgData name="Gibbons, Kerry M (She/Her/Hers) (HLB)" userId="c4e27cb7-346d-4e59-9d07-a721dc60d318" providerId="ADAL" clId="{42C7F4DC-FC9C-4DA9-A7B3-A5AB93E2983C}" dt="2025-10-31T16:37:04.970" v="558" actId="26606"/>
          <ac:spMkLst>
            <pc:docMk/>
            <pc:sldMk cId="2908515419" sldId="270"/>
            <ac:spMk id="31" creationId="{F98810A7-E114-447A-A7D6-69B27CFB5650}"/>
          </ac:spMkLst>
        </pc:spChg>
        <pc:picChg chg="add mod">
          <ac:chgData name="Gibbons, Kerry M (She/Her/Hers) (HLB)" userId="c4e27cb7-346d-4e59-9d07-a721dc60d318" providerId="ADAL" clId="{42C7F4DC-FC9C-4DA9-A7B3-A5AB93E2983C}" dt="2025-10-31T16:37:04.970" v="558" actId="26606"/>
          <ac:picMkLst>
            <pc:docMk/>
            <pc:sldMk cId="2908515419" sldId="270"/>
            <ac:picMk id="8" creationId="{B71B0ECD-20D0-CA16-4480-C9AD13E80929}"/>
          </ac:picMkLst>
        </pc:picChg>
        <pc:picChg chg="add">
          <ac:chgData name="Gibbons, Kerry M (She/Her/Hers) (HLB)" userId="c4e27cb7-346d-4e59-9d07-a721dc60d318" providerId="ADAL" clId="{42C7F4DC-FC9C-4DA9-A7B3-A5AB93E2983C}" dt="2025-10-31T16:37:04.970" v="558" actId="26606"/>
          <ac:picMkLst>
            <pc:docMk/>
            <pc:sldMk cId="2908515419" sldId="270"/>
            <ac:picMk id="19" creationId="{B9238B3E-24AA-439A-B527-6C5DF6D72145}"/>
          </ac:picMkLst>
        </pc:picChg>
        <pc:picChg chg="add">
          <ac:chgData name="Gibbons, Kerry M (She/Her/Hers) (HLB)" userId="c4e27cb7-346d-4e59-9d07-a721dc60d318" providerId="ADAL" clId="{42C7F4DC-FC9C-4DA9-A7B3-A5AB93E2983C}" dt="2025-10-31T16:37:04.970" v="558" actId="26606"/>
          <ac:picMkLst>
            <pc:docMk/>
            <pc:sldMk cId="2908515419" sldId="270"/>
            <ac:picMk id="21" creationId="{69F01145-BEA3-4CBF-AA21-10077B948CA8}"/>
          </ac:picMkLst>
        </pc:picChg>
      </pc:sldChg>
      <pc:sldChg chg="addSp delSp modSp mod setBg setClrOvrMap">
        <pc:chgData name="Gibbons, Kerry M (She/Her/Hers) (HLB)" userId="c4e27cb7-346d-4e59-9d07-a721dc60d318" providerId="ADAL" clId="{42C7F4DC-FC9C-4DA9-A7B3-A5AB93E2983C}" dt="2025-10-31T16:39:13.431" v="578" actId="13926"/>
        <pc:sldMkLst>
          <pc:docMk/>
          <pc:sldMk cId="1655418403" sldId="271"/>
        </pc:sldMkLst>
        <pc:spChg chg="mod">
          <ac:chgData name="Gibbons, Kerry M (She/Her/Hers) (HLB)" userId="c4e27cb7-346d-4e59-9d07-a721dc60d318" providerId="ADAL" clId="{42C7F4DC-FC9C-4DA9-A7B3-A5AB93E2983C}" dt="2025-10-31T16:39:13.431" v="578" actId="13926"/>
          <ac:spMkLst>
            <pc:docMk/>
            <pc:sldMk cId="1655418403" sldId="271"/>
            <ac:spMk id="2" creationId="{2C8D9BEB-2384-E9F0-EA81-67E3172A2E23}"/>
          </ac:spMkLst>
        </pc:spChg>
        <pc:spChg chg="add">
          <ac:chgData name="Gibbons, Kerry M (She/Her/Hers) (HLB)" userId="c4e27cb7-346d-4e59-9d07-a721dc60d318" providerId="ADAL" clId="{42C7F4DC-FC9C-4DA9-A7B3-A5AB93E2983C}" dt="2025-10-31T16:38:45.020" v="573" actId="26606"/>
          <ac:spMkLst>
            <pc:docMk/>
            <pc:sldMk cId="1655418403" sldId="271"/>
            <ac:spMk id="16" creationId="{4AC0CD9D-7610-4620-93B4-798CCD9AB581}"/>
          </ac:spMkLst>
        </pc:spChg>
        <pc:spChg chg="add">
          <ac:chgData name="Gibbons, Kerry M (She/Her/Hers) (HLB)" userId="c4e27cb7-346d-4e59-9d07-a721dc60d318" providerId="ADAL" clId="{42C7F4DC-FC9C-4DA9-A7B3-A5AB93E2983C}" dt="2025-10-31T16:38:45.020" v="573" actId="26606"/>
          <ac:spMkLst>
            <pc:docMk/>
            <pc:sldMk cId="1655418403" sldId="271"/>
            <ac:spMk id="22" creationId="{DE4D62F9-188E-4530-84C2-24BDEE4BEB82}"/>
          </ac:spMkLst>
        </pc:spChg>
        <pc:spChg chg="add">
          <ac:chgData name="Gibbons, Kerry M (She/Her/Hers) (HLB)" userId="c4e27cb7-346d-4e59-9d07-a721dc60d318" providerId="ADAL" clId="{42C7F4DC-FC9C-4DA9-A7B3-A5AB93E2983C}" dt="2025-10-31T16:38:45.020" v="573" actId="26606"/>
          <ac:spMkLst>
            <pc:docMk/>
            <pc:sldMk cId="1655418403" sldId="271"/>
            <ac:spMk id="24" creationId="{757B325C-3E35-45CF-9D07-3BCB281F3B9C}"/>
          </ac:spMkLst>
        </pc:spChg>
        <pc:spChg chg="add">
          <ac:chgData name="Gibbons, Kerry M (She/Her/Hers) (HLB)" userId="c4e27cb7-346d-4e59-9d07-a721dc60d318" providerId="ADAL" clId="{42C7F4DC-FC9C-4DA9-A7B3-A5AB93E2983C}" dt="2025-10-31T16:38:45.020" v="573" actId="26606"/>
          <ac:spMkLst>
            <pc:docMk/>
            <pc:sldMk cId="1655418403" sldId="271"/>
            <ac:spMk id="26" creationId="{C24BEC42-AFF3-40D1-93A2-A27A42E1E23C}"/>
          </ac:spMkLst>
        </pc:spChg>
        <pc:spChg chg="add">
          <ac:chgData name="Gibbons, Kerry M (She/Her/Hers) (HLB)" userId="c4e27cb7-346d-4e59-9d07-a721dc60d318" providerId="ADAL" clId="{42C7F4DC-FC9C-4DA9-A7B3-A5AB93E2983C}" dt="2025-10-31T16:38:45.020" v="573" actId="26606"/>
          <ac:spMkLst>
            <pc:docMk/>
            <pc:sldMk cId="1655418403" sldId="271"/>
            <ac:spMk id="28" creationId="{608F427C-1EC9-4280-9367-F2B3AA063E82}"/>
          </ac:spMkLst>
        </pc:spChg>
        <pc:spChg chg="add">
          <ac:chgData name="Gibbons, Kerry M (She/Her/Hers) (HLB)" userId="c4e27cb7-346d-4e59-9d07-a721dc60d318" providerId="ADAL" clId="{42C7F4DC-FC9C-4DA9-A7B3-A5AB93E2983C}" dt="2025-10-31T16:38:45.020" v="573" actId="26606"/>
          <ac:spMkLst>
            <pc:docMk/>
            <pc:sldMk cId="1655418403" sldId="271"/>
            <ac:spMk id="30" creationId="{F98810A7-E114-447A-A7D6-69B27CFB5650}"/>
          </ac:spMkLst>
        </pc:spChg>
        <pc:picChg chg="add mod">
          <ac:chgData name="Gibbons, Kerry M (She/Her/Hers) (HLB)" userId="c4e27cb7-346d-4e59-9d07-a721dc60d318" providerId="ADAL" clId="{42C7F4DC-FC9C-4DA9-A7B3-A5AB93E2983C}" dt="2025-10-31T16:38:45.020" v="573" actId="26606"/>
          <ac:picMkLst>
            <pc:docMk/>
            <pc:sldMk cId="1655418403" sldId="271"/>
            <ac:picMk id="7" creationId="{38A799DC-24F6-0D67-98C2-CE291D69DC44}"/>
          </ac:picMkLst>
        </pc:picChg>
        <pc:picChg chg="add">
          <ac:chgData name="Gibbons, Kerry M (She/Her/Hers) (HLB)" userId="c4e27cb7-346d-4e59-9d07-a721dc60d318" providerId="ADAL" clId="{42C7F4DC-FC9C-4DA9-A7B3-A5AB93E2983C}" dt="2025-10-31T16:38:45.020" v="573" actId="26606"/>
          <ac:picMkLst>
            <pc:docMk/>
            <pc:sldMk cId="1655418403" sldId="271"/>
            <ac:picMk id="12" creationId="{41B68C77-138E-4BF7-A276-BD0C78A4219F}"/>
          </ac:picMkLst>
        </pc:picChg>
        <pc:picChg chg="add">
          <ac:chgData name="Gibbons, Kerry M (She/Her/Hers) (HLB)" userId="c4e27cb7-346d-4e59-9d07-a721dc60d318" providerId="ADAL" clId="{42C7F4DC-FC9C-4DA9-A7B3-A5AB93E2983C}" dt="2025-10-31T16:38:45.020" v="573" actId="26606"/>
          <ac:picMkLst>
            <pc:docMk/>
            <pc:sldMk cId="1655418403" sldId="271"/>
            <ac:picMk id="20" creationId="{69F01145-BEA3-4CBF-AA21-10077B948CA8}"/>
          </ac:picMkLst>
        </pc:picChg>
      </pc:sldChg>
      <pc:sldChg chg="addSp delSp modSp mod ord setBg setClrOvrMap">
        <pc:chgData name="Gibbons, Kerry M (She/Her/Hers) (HLB)" userId="c4e27cb7-346d-4e59-9d07-a721dc60d318" providerId="ADAL" clId="{42C7F4DC-FC9C-4DA9-A7B3-A5AB93E2983C}" dt="2025-10-31T16:39:08.861" v="577" actId="13926"/>
        <pc:sldMkLst>
          <pc:docMk/>
          <pc:sldMk cId="2388235334" sldId="273"/>
        </pc:sldMkLst>
        <pc:spChg chg="mod">
          <ac:chgData name="Gibbons, Kerry M (She/Her/Hers) (HLB)" userId="c4e27cb7-346d-4e59-9d07-a721dc60d318" providerId="ADAL" clId="{42C7F4DC-FC9C-4DA9-A7B3-A5AB93E2983C}" dt="2025-10-31T16:39:08.861" v="577" actId="13926"/>
          <ac:spMkLst>
            <pc:docMk/>
            <pc:sldMk cId="2388235334" sldId="273"/>
            <ac:spMk id="2" creationId="{AACC8196-55B7-066A-5C03-92A2A97D0EBE}"/>
          </ac:spMkLst>
        </pc:spChg>
        <pc:spChg chg="add">
          <ac:chgData name="Gibbons, Kerry M (She/Her/Hers) (HLB)" userId="c4e27cb7-346d-4e59-9d07-a721dc60d318" providerId="ADAL" clId="{42C7F4DC-FC9C-4DA9-A7B3-A5AB93E2983C}" dt="2025-10-31T16:38:13.290" v="568" actId="26606"/>
          <ac:spMkLst>
            <pc:docMk/>
            <pc:sldMk cId="2388235334" sldId="273"/>
            <ac:spMk id="16" creationId="{4AC0CD9D-7610-4620-93B4-798CCD9AB581}"/>
          </ac:spMkLst>
        </pc:spChg>
        <pc:spChg chg="add">
          <ac:chgData name="Gibbons, Kerry M (She/Her/Hers) (HLB)" userId="c4e27cb7-346d-4e59-9d07-a721dc60d318" providerId="ADAL" clId="{42C7F4DC-FC9C-4DA9-A7B3-A5AB93E2983C}" dt="2025-10-31T16:38:13.290" v="568" actId="26606"/>
          <ac:spMkLst>
            <pc:docMk/>
            <pc:sldMk cId="2388235334" sldId="273"/>
            <ac:spMk id="22" creationId="{DE4D62F9-188E-4530-84C2-24BDEE4BEB82}"/>
          </ac:spMkLst>
        </pc:spChg>
        <pc:spChg chg="add">
          <ac:chgData name="Gibbons, Kerry M (She/Her/Hers) (HLB)" userId="c4e27cb7-346d-4e59-9d07-a721dc60d318" providerId="ADAL" clId="{42C7F4DC-FC9C-4DA9-A7B3-A5AB93E2983C}" dt="2025-10-31T16:38:13.290" v="568" actId="26606"/>
          <ac:spMkLst>
            <pc:docMk/>
            <pc:sldMk cId="2388235334" sldId="273"/>
            <ac:spMk id="24" creationId="{757B325C-3E35-45CF-9D07-3BCB281F3B9C}"/>
          </ac:spMkLst>
        </pc:spChg>
        <pc:spChg chg="add">
          <ac:chgData name="Gibbons, Kerry M (She/Her/Hers) (HLB)" userId="c4e27cb7-346d-4e59-9d07-a721dc60d318" providerId="ADAL" clId="{42C7F4DC-FC9C-4DA9-A7B3-A5AB93E2983C}" dt="2025-10-31T16:38:13.290" v="568" actId="26606"/>
          <ac:spMkLst>
            <pc:docMk/>
            <pc:sldMk cId="2388235334" sldId="273"/>
            <ac:spMk id="26" creationId="{C24BEC42-AFF3-40D1-93A2-A27A42E1E23C}"/>
          </ac:spMkLst>
        </pc:spChg>
        <pc:spChg chg="add">
          <ac:chgData name="Gibbons, Kerry M (She/Her/Hers) (HLB)" userId="c4e27cb7-346d-4e59-9d07-a721dc60d318" providerId="ADAL" clId="{42C7F4DC-FC9C-4DA9-A7B3-A5AB93E2983C}" dt="2025-10-31T16:38:13.290" v="568" actId="26606"/>
          <ac:spMkLst>
            <pc:docMk/>
            <pc:sldMk cId="2388235334" sldId="273"/>
            <ac:spMk id="28" creationId="{608F427C-1EC9-4280-9367-F2B3AA063E82}"/>
          </ac:spMkLst>
        </pc:spChg>
        <pc:spChg chg="add">
          <ac:chgData name="Gibbons, Kerry M (She/Her/Hers) (HLB)" userId="c4e27cb7-346d-4e59-9d07-a721dc60d318" providerId="ADAL" clId="{42C7F4DC-FC9C-4DA9-A7B3-A5AB93E2983C}" dt="2025-10-31T16:38:13.290" v="568" actId="26606"/>
          <ac:spMkLst>
            <pc:docMk/>
            <pc:sldMk cId="2388235334" sldId="273"/>
            <ac:spMk id="30" creationId="{F98810A7-E114-447A-A7D6-69B27CFB5650}"/>
          </ac:spMkLst>
        </pc:spChg>
        <pc:picChg chg="add mod">
          <ac:chgData name="Gibbons, Kerry M (She/Her/Hers) (HLB)" userId="c4e27cb7-346d-4e59-9d07-a721dc60d318" providerId="ADAL" clId="{42C7F4DC-FC9C-4DA9-A7B3-A5AB93E2983C}" dt="2025-10-31T16:38:17.368" v="571" actId="27614"/>
          <ac:picMkLst>
            <pc:docMk/>
            <pc:sldMk cId="2388235334" sldId="273"/>
            <ac:picMk id="7" creationId="{6D63BBDC-4048-CD26-C1BD-2F79638C6B54}"/>
          </ac:picMkLst>
        </pc:picChg>
        <pc:picChg chg="add">
          <ac:chgData name="Gibbons, Kerry M (She/Her/Hers) (HLB)" userId="c4e27cb7-346d-4e59-9d07-a721dc60d318" providerId="ADAL" clId="{42C7F4DC-FC9C-4DA9-A7B3-A5AB93E2983C}" dt="2025-10-31T16:38:13.290" v="568" actId="26606"/>
          <ac:picMkLst>
            <pc:docMk/>
            <pc:sldMk cId="2388235334" sldId="273"/>
            <ac:picMk id="12" creationId="{41B68C77-138E-4BF7-A276-BD0C78A4219F}"/>
          </ac:picMkLst>
        </pc:picChg>
        <pc:picChg chg="add">
          <ac:chgData name="Gibbons, Kerry M (She/Her/Hers) (HLB)" userId="c4e27cb7-346d-4e59-9d07-a721dc60d318" providerId="ADAL" clId="{42C7F4DC-FC9C-4DA9-A7B3-A5AB93E2983C}" dt="2025-10-31T16:38:13.290" v="568" actId="26606"/>
          <ac:picMkLst>
            <pc:docMk/>
            <pc:sldMk cId="2388235334" sldId="273"/>
            <ac:picMk id="18" creationId="{B9238B3E-24AA-439A-B527-6C5DF6D72145}"/>
          </ac:picMkLst>
        </pc:picChg>
        <pc:picChg chg="add">
          <ac:chgData name="Gibbons, Kerry M (She/Her/Hers) (HLB)" userId="c4e27cb7-346d-4e59-9d07-a721dc60d318" providerId="ADAL" clId="{42C7F4DC-FC9C-4DA9-A7B3-A5AB93E2983C}" dt="2025-10-31T16:38:13.290" v="568" actId="26606"/>
          <ac:picMkLst>
            <pc:docMk/>
            <pc:sldMk cId="2388235334" sldId="273"/>
            <ac:picMk id="20" creationId="{69F01145-BEA3-4CBF-AA21-10077B948CA8}"/>
          </ac:picMkLst>
        </pc:picChg>
      </pc:sldChg>
      <pc:sldChg chg="addSp modSp mod">
        <pc:chgData name="Gibbons, Kerry M (She/Her/Hers) (HLB)" userId="c4e27cb7-346d-4e59-9d07-a721dc60d318" providerId="ADAL" clId="{42C7F4DC-FC9C-4DA9-A7B3-A5AB93E2983C}" dt="2025-10-31T16:44:56.758" v="592" actId="13926"/>
        <pc:sldMkLst>
          <pc:docMk/>
          <pc:sldMk cId="80927637" sldId="276"/>
        </pc:sldMkLst>
        <pc:picChg chg="add mod">
          <ac:chgData name="Gibbons, Kerry M (She/Her/Hers) (HLB)" userId="c4e27cb7-346d-4e59-9d07-a721dc60d318" providerId="ADAL" clId="{42C7F4DC-FC9C-4DA9-A7B3-A5AB93E2983C}" dt="2025-10-31T16:39:34.429" v="580" actId="1582"/>
          <ac:picMkLst>
            <pc:docMk/>
            <pc:sldMk cId="80927637" sldId="276"/>
            <ac:picMk id="3" creationId="{C9CEB840-A4C8-C7CA-ACEF-C30A43BBB5E1}"/>
          </ac:picMkLst>
        </pc:picChg>
      </pc:sldChg>
      <pc:sldChg chg="addSp delSp modSp mod">
        <pc:chgData name="Gibbons, Kerry M (She/Her/Hers) (HLB)" userId="c4e27cb7-346d-4e59-9d07-a721dc60d318" providerId="ADAL" clId="{42C7F4DC-FC9C-4DA9-A7B3-A5AB93E2983C}" dt="2025-10-31T16:39:45.941" v="583" actId="1582"/>
        <pc:sldMkLst>
          <pc:docMk/>
          <pc:sldMk cId="1377667871" sldId="290"/>
        </pc:sldMkLst>
        <pc:picChg chg="add mod">
          <ac:chgData name="Gibbons, Kerry M (She/Her/Hers) (HLB)" userId="c4e27cb7-346d-4e59-9d07-a721dc60d318" providerId="ADAL" clId="{42C7F4DC-FC9C-4DA9-A7B3-A5AB93E2983C}" dt="2025-10-31T16:39:45.941" v="583" actId="1582"/>
          <ac:picMkLst>
            <pc:docMk/>
            <pc:sldMk cId="1377667871" sldId="290"/>
            <ac:picMk id="8" creationId="{F0C59FF1-60DF-A98E-90FC-216C8F7DD670}"/>
          </ac:picMkLst>
        </pc:picChg>
      </pc:sldChg>
    </pc:docChg>
  </pc:docChgLst>
  <pc:docChgLst>
    <pc:chgData name="Navarre, Kimberly K (She/Her/Hers) (HLB)" userId="S::kimberly.navarre@state.mn.us::63002e91-156c-4295-b89a-e11a4698dd5c" providerId="AD" clId="Web-{EECB1130-ADDF-6E6D-B795-AC31D7C10100}"/>
    <pc:docChg chg="addSld modSld">
      <pc:chgData name="Navarre, Kimberly K (She/Her/Hers) (HLB)" userId="S::kimberly.navarre@state.mn.us::63002e91-156c-4295-b89a-e11a4698dd5c" providerId="AD" clId="Web-{EECB1130-ADDF-6E6D-B795-AC31D7C10100}" dt="2025-11-02T17:31:06.425" v="1168" actId="1076"/>
      <pc:docMkLst>
        <pc:docMk/>
      </pc:docMkLst>
      <pc:sldChg chg="modSp">
        <pc:chgData name="Navarre, Kimberly K (She/Her/Hers) (HLB)" userId="S::kimberly.navarre@state.mn.us::63002e91-156c-4295-b89a-e11a4698dd5c" providerId="AD" clId="Web-{EECB1130-ADDF-6E6D-B795-AC31D7C10100}" dt="2025-11-02T17:31:06.425" v="1168" actId="1076"/>
        <pc:sldMkLst>
          <pc:docMk/>
          <pc:sldMk cId="4070866677" sldId="258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7:31:06.425" v="1168" actId="1076"/>
          <ac:spMkLst>
            <pc:docMk/>
            <pc:sldMk cId="4070866677" sldId="258"/>
            <ac:spMk id="2" creationId="{1D112364-BD23-A40A-E68A-BB93C701667D}"/>
          </ac:spMkLst>
        </pc:sp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7:30:55.253" v="1166" actId="20577"/>
        <pc:sldMkLst>
          <pc:docMk/>
          <pc:sldMk cId="4238013085" sldId="259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7:30:55.253" v="1166" actId="20577"/>
          <ac:spMkLst>
            <pc:docMk/>
            <pc:sldMk cId="4238013085" sldId="259"/>
            <ac:spMk id="2" creationId="{68BB261D-4978-A42B-20CD-07D2DC5D75BB}"/>
          </ac:spMkLst>
        </pc:sp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7:30:48.487" v="1165" actId="20577"/>
        <pc:sldMkLst>
          <pc:docMk/>
          <pc:sldMk cId="1782926205" sldId="260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7:30:48.487" v="1165" actId="20577"/>
          <ac:spMkLst>
            <pc:docMk/>
            <pc:sldMk cId="1782926205" sldId="260"/>
            <ac:spMk id="2" creationId="{121B02B2-7011-E73B-2CE0-B4B662D7BA31}"/>
          </ac:spMkLst>
        </pc:sp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5:09:55.567" v="9" actId="20577"/>
        <pc:sldMkLst>
          <pc:docMk/>
          <pc:sldMk cId="1950079227" sldId="262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5:09:55.567" v="9" actId="20577"/>
          <ac:spMkLst>
            <pc:docMk/>
            <pc:sldMk cId="1950079227" sldId="262"/>
            <ac:spMk id="4" creationId="{6F8956C1-A0B6-1FEB-51CC-A3A91BA870C0}"/>
          </ac:spMkLst>
        </pc:spChg>
      </pc:sldChg>
      <pc:sldChg chg="addSp delSp modSp mod setBg setClrOvrMap">
        <pc:chgData name="Navarre, Kimberly K (She/Her/Hers) (HLB)" userId="S::kimberly.navarre@state.mn.us::63002e91-156c-4295-b89a-e11a4698dd5c" providerId="AD" clId="Web-{EECB1130-ADDF-6E6D-B795-AC31D7C10100}" dt="2025-11-02T15:32:42.939" v="116"/>
        <pc:sldMkLst>
          <pc:docMk/>
          <pc:sldMk cId="3614548339" sldId="265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5:32:42.939" v="116"/>
          <ac:spMkLst>
            <pc:docMk/>
            <pc:sldMk cId="3614548339" sldId="265"/>
            <ac:spMk id="2" creationId="{A53048C7-19C2-FD2D-BCFD-35F16B356524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32:42.939" v="116"/>
          <ac:spMkLst>
            <pc:docMk/>
            <pc:sldMk cId="3614548339" sldId="265"/>
            <ac:spMk id="49" creationId="{F98810A7-E114-447A-A7D6-69B27CFB5650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32:42.939" v="116"/>
          <ac:spMkLst>
            <pc:docMk/>
            <pc:sldMk cId="3614548339" sldId="265"/>
            <ac:spMk id="52" creationId="{4AC0CD9D-7610-4620-93B4-798CCD9AB581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32:42.939" v="116"/>
          <ac:spMkLst>
            <pc:docMk/>
            <pc:sldMk cId="3614548339" sldId="265"/>
            <ac:spMk id="55" creationId="{DE4D62F9-188E-4530-84C2-24BDEE4BEB82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32:42.939" v="116"/>
          <ac:spMkLst>
            <pc:docMk/>
            <pc:sldMk cId="3614548339" sldId="265"/>
            <ac:spMk id="56" creationId="{757B325C-3E35-45CF-9D07-3BCB281F3B9C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32:42.939" v="116"/>
          <ac:spMkLst>
            <pc:docMk/>
            <pc:sldMk cId="3614548339" sldId="265"/>
            <ac:spMk id="57" creationId="{C24BEC42-AFF3-40D1-93A2-A27A42E1E23C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32:42.939" v="116"/>
          <ac:spMkLst>
            <pc:docMk/>
            <pc:sldMk cId="3614548339" sldId="265"/>
            <ac:spMk id="58" creationId="{608F427C-1EC9-4280-9367-F2B3AA063E82}"/>
          </ac:spMkLst>
        </pc:spChg>
        <pc:picChg chg="add mod">
          <ac:chgData name="Navarre, Kimberly K (She/Her/Hers) (HLB)" userId="S::kimberly.navarre@state.mn.us::63002e91-156c-4295-b89a-e11a4698dd5c" providerId="AD" clId="Web-{EECB1130-ADDF-6E6D-B795-AC31D7C10100}" dt="2025-11-02T15:32:35.486" v="112"/>
          <ac:picMkLst>
            <pc:docMk/>
            <pc:sldMk cId="3614548339" sldId="265"/>
            <ac:picMk id="3" creationId="{E087CDF8-3805-300E-56FD-5E3E14AF3899}"/>
          </ac:picMkLst>
        </pc:pic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5:49:39.562" v="306" actId="1076"/>
        <pc:sldMkLst>
          <pc:docMk/>
          <pc:sldMk cId="2433583948" sldId="266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5:48:02.016" v="292" actId="14100"/>
          <ac:spMkLst>
            <pc:docMk/>
            <pc:sldMk cId="2433583948" sldId="266"/>
            <ac:spMk id="2" creationId="{AD816758-08BE-0852-BA71-DDE6ACB09795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5:49:39.562" v="306" actId="1076"/>
          <ac:spMkLst>
            <pc:docMk/>
            <pc:sldMk cId="2433583948" sldId="266"/>
            <ac:spMk id="3" creationId="{656A33DA-A6E6-BE08-7D8D-2B98756832C5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5:34:25.004" v="136" actId="1076"/>
          <ac:spMkLst>
            <pc:docMk/>
            <pc:sldMk cId="2433583948" sldId="266"/>
            <ac:spMk id="6" creationId="{4748578B-D50B-40E3-F4D6-BE85751480EF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5:49:29.718" v="305" actId="20577"/>
          <ac:spMkLst>
            <pc:docMk/>
            <pc:sldMk cId="2433583948" sldId="266"/>
            <ac:spMk id="8" creationId="{CB4E0A3F-23C5-511A-69B8-FF0F3C7226BD}"/>
          </ac:spMkLst>
        </pc:spChg>
        <pc:picChg chg="mod">
          <ac:chgData name="Navarre, Kimberly K (She/Her/Hers) (HLB)" userId="S::kimberly.navarre@state.mn.us::63002e91-156c-4295-b89a-e11a4698dd5c" providerId="AD" clId="Web-{EECB1130-ADDF-6E6D-B795-AC31D7C10100}" dt="2025-11-02T15:35:23.785" v="170" actId="14100"/>
          <ac:picMkLst>
            <pc:docMk/>
            <pc:sldMk cId="2433583948" sldId="266"/>
            <ac:picMk id="11" creationId="{126FA7B7-4AB0-17D6-D4E8-F589AA516462}"/>
          </ac:picMkLst>
        </pc:picChg>
        <pc:picChg chg="mod">
          <ac:chgData name="Navarre, Kimberly K (She/Her/Hers) (HLB)" userId="S::kimberly.navarre@state.mn.us::63002e91-156c-4295-b89a-e11a4698dd5c" providerId="AD" clId="Web-{EECB1130-ADDF-6E6D-B795-AC31D7C10100}" dt="2025-11-02T15:33:56.454" v="131" actId="1076"/>
          <ac:picMkLst>
            <pc:docMk/>
            <pc:sldMk cId="2433583948" sldId="266"/>
            <ac:picMk id="17" creationId="{FE120CEA-814A-3D28-3A21-72D941C4E50D}"/>
          </ac:picMkLst>
        </pc:picChg>
      </pc:sldChg>
      <pc:sldChg chg="addSp delSp modSp mod setBg setClrOvrMap">
        <pc:chgData name="Navarre, Kimberly K (She/Her/Hers) (HLB)" userId="S::kimberly.navarre@state.mn.us::63002e91-156c-4295-b89a-e11a4698dd5c" providerId="AD" clId="Web-{EECB1130-ADDF-6E6D-B795-AC31D7C10100}" dt="2025-11-02T16:17:23.057" v="527"/>
        <pc:sldMkLst>
          <pc:docMk/>
          <pc:sldMk cId="3801695386" sldId="267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17:23.057" v="527"/>
          <ac:spMkLst>
            <pc:docMk/>
            <pc:sldMk cId="3801695386" sldId="267"/>
            <ac:spMk id="2" creationId="{D9CEAA07-AE3E-97BD-6A54-3F14BB826945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17:23.057" v="527"/>
          <ac:spMkLst>
            <pc:docMk/>
            <pc:sldMk cId="3801695386" sldId="267"/>
            <ac:spMk id="34" creationId="{989BE678-777B-482A-A616-FEDC47B162E5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17:23.057" v="527"/>
          <ac:spMkLst>
            <pc:docMk/>
            <pc:sldMk cId="3801695386" sldId="267"/>
            <ac:spMk id="40" creationId="{D28BE0C3-2102-4820-B88B-A448B1840D14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17:23.057" v="527"/>
          <ac:spMkLst>
            <pc:docMk/>
            <pc:sldMk cId="3801695386" sldId="267"/>
            <ac:spMk id="42" creationId="{F3F4807A-5068-4492-8025-D75F320E908D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17:23.057" v="527"/>
          <ac:spMkLst>
            <pc:docMk/>
            <pc:sldMk cId="3801695386" sldId="267"/>
            <ac:spMk id="44" creationId="{B24996F8-180C-4DCB-8A26-DFA336CDEFBC}"/>
          </ac:spMkLst>
        </pc:spChg>
      </pc:sldChg>
      <pc:sldChg chg="addSp delSp modSp">
        <pc:chgData name="Navarre, Kimberly K (She/Her/Hers) (HLB)" userId="S::kimberly.navarre@state.mn.us::63002e91-156c-4295-b89a-e11a4698dd5c" providerId="AD" clId="Web-{EECB1130-ADDF-6E6D-B795-AC31D7C10100}" dt="2025-11-02T17:30:38.331" v="1164" actId="14100"/>
        <pc:sldMkLst>
          <pc:docMk/>
          <pc:sldMk cId="1202239581" sldId="268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7:30:38.331" v="1164" actId="14100"/>
          <ac:spMkLst>
            <pc:docMk/>
            <pc:sldMk cId="1202239581" sldId="268"/>
            <ac:spMk id="2" creationId="{FDC22A44-0942-2A1D-1A77-BB76E6EE4D6D}"/>
          </ac:spMkLst>
        </pc:spChg>
        <pc:spChg chg="add mod">
          <ac:chgData name="Navarre, Kimberly K (She/Her/Hers) (HLB)" userId="S::kimberly.navarre@state.mn.us::63002e91-156c-4295-b89a-e11a4698dd5c" providerId="AD" clId="Web-{EECB1130-ADDF-6E6D-B795-AC31D7C10100}" dt="2025-11-02T15:17:04.644" v="72" actId="14100"/>
          <ac:spMkLst>
            <pc:docMk/>
            <pc:sldMk cId="1202239581" sldId="268"/>
            <ac:spMk id="9" creationId="{AC5A1910-B2D3-3F09-6383-80F71306C862}"/>
          </ac:spMkLst>
        </pc:spChg>
        <pc:picChg chg="add mod">
          <ac:chgData name="Navarre, Kimberly K (She/Her/Hers) (HLB)" userId="S::kimberly.navarre@state.mn.us::63002e91-156c-4295-b89a-e11a4698dd5c" providerId="AD" clId="Web-{EECB1130-ADDF-6E6D-B795-AC31D7C10100}" dt="2025-11-02T15:16:05.722" v="63" actId="1076"/>
          <ac:picMkLst>
            <pc:docMk/>
            <pc:sldMk cId="1202239581" sldId="268"/>
            <ac:picMk id="16" creationId="{9B512055-C1E4-FD45-51D9-9D9697282143}"/>
          </ac:picMkLst>
        </pc:pic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6:19:38.885" v="543" actId="14100"/>
        <pc:sldMkLst>
          <pc:docMk/>
          <pc:sldMk cId="2908515419" sldId="270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19:38.885" v="543" actId="14100"/>
          <ac:spMkLst>
            <pc:docMk/>
            <pc:sldMk cId="2908515419" sldId="270"/>
            <ac:spMk id="2" creationId="{86736C5A-11BD-C7DC-4434-C62C95FD5D91}"/>
          </ac:spMkLst>
        </pc:sp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6:20:07.807" v="547" actId="20577"/>
        <pc:sldMkLst>
          <pc:docMk/>
          <pc:sldMk cId="1655418403" sldId="271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20:07.807" v="547" actId="20577"/>
          <ac:spMkLst>
            <pc:docMk/>
            <pc:sldMk cId="1655418403" sldId="271"/>
            <ac:spMk id="2" creationId="{2C8D9BEB-2384-E9F0-EA81-67E3172A2E23}"/>
          </ac:spMkLst>
        </pc:sp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6:19:55.073" v="545" actId="20577"/>
        <pc:sldMkLst>
          <pc:docMk/>
          <pc:sldMk cId="2388235334" sldId="273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19:55.073" v="545" actId="20577"/>
          <ac:spMkLst>
            <pc:docMk/>
            <pc:sldMk cId="2388235334" sldId="273"/>
            <ac:spMk id="2" creationId="{AACC8196-55B7-066A-5C03-92A2A97D0EBE}"/>
          </ac:spMkLst>
        </pc:spChg>
      </pc:sldChg>
      <pc:sldChg chg="addSp delSp modSp">
        <pc:chgData name="Navarre, Kimberly K (She/Her/Hers) (HLB)" userId="S::kimberly.navarre@state.mn.us::63002e91-156c-4295-b89a-e11a4698dd5c" providerId="AD" clId="Web-{EECB1130-ADDF-6E6D-B795-AC31D7C10100}" dt="2025-11-02T16:18:40.791" v="540" actId="14100"/>
        <pc:sldMkLst>
          <pc:docMk/>
          <pc:sldMk cId="80927637" sldId="276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18:34.010" v="538" actId="1076"/>
          <ac:spMkLst>
            <pc:docMk/>
            <pc:sldMk cId="80927637" sldId="276"/>
            <ac:spMk id="2" creationId="{27F6F2DF-505B-2DD3-436A-D478598E0211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18:12.588" v="534"/>
          <ac:spMkLst>
            <pc:docMk/>
            <pc:sldMk cId="80927637" sldId="276"/>
            <ac:spMk id="34" creationId="{4AC0CD9D-7610-4620-93B4-798CCD9AB581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18:12.588" v="534"/>
          <ac:spMkLst>
            <pc:docMk/>
            <pc:sldMk cId="80927637" sldId="276"/>
            <ac:spMk id="40" creationId="{DE4D62F9-188E-4530-84C2-24BDEE4BEB82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18:12.588" v="534"/>
          <ac:spMkLst>
            <pc:docMk/>
            <pc:sldMk cId="80927637" sldId="276"/>
            <ac:spMk id="42" creationId="{5F3FC718-FDE3-4EF7-921E-A5F374EAF824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18:12.588" v="534"/>
          <ac:spMkLst>
            <pc:docMk/>
            <pc:sldMk cId="80927637" sldId="276"/>
            <ac:spMk id="44" creationId="{FAA0F719-3DC8-4F08-AD8F-5A845658CB9D}"/>
          </ac:spMkLst>
        </pc:spChg>
        <pc:picChg chg="mod">
          <ac:chgData name="Navarre, Kimberly K (She/Her/Hers) (HLB)" userId="S::kimberly.navarre@state.mn.us::63002e91-156c-4295-b89a-e11a4698dd5c" providerId="AD" clId="Web-{EECB1130-ADDF-6E6D-B795-AC31D7C10100}" dt="2025-11-02T16:18:40.791" v="540" actId="14100"/>
          <ac:picMkLst>
            <pc:docMk/>
            <pc:sldMk cId="80927637" sldId="276"/>
            <ac:picMk id="3" creationId="{C9CEB840-A4C8-C7CA-ACEF-C30A43BBB5E1}"/>
          </ac:picMkLst>
        </pc:picChg>
      </pc:sldChg>
      <pc:sldChg chg="addSp delSp modSp">
        <pc:chgData name="Navarre, Kimberly K (She/Her/Hers) (HLB)" userId="S::kimberly.navarre@state.mn.us::63002e91-156c-4295-b89a-e11a4698dd5c" providerId="AD" clId="Web-{EECB1130-ADDF-6E6D-B795-AC31D7C10100}" dt="2025-11-02T17:28:24.832" v="1143"/>
        <pc:sldMkLst>
          <pc:docMk/>
          <pc:sldMk cId="1656593384" sldId="277"/>
        </pc:sldMkLst>
        <pc:spChg chg="add">
          <ac:chgData name="Navarre, Kimberly K (She/Her/Hers) (HLB)" userId="S::kimberly.navarre@state.mn.us::63002e91-156c-4295-b89a-e11a4698dd5c" providerId="AD" clId="Web-{EECB1130-ADDF-6E6D-B795-AC31D7C10100}" dt="2025-11-02T17:28:24.832" v="1143"/>
          <ac:spMkLst>
            <pc:docMk/>
            <pc:sldMk cId="1656593384" sldId="277"/>
            <ac:spMk id="35" creationId="{DA1DAC79-DDBA-4382-9D43-6E5F685BE5FB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7:28:24.832" v="1143"/>
          <ac:spMkLst>
            <pc:docMk/>
            <pc:sldMk cId="1656593384" sldId="277"/>
            <ac:spMk id="41" creationId="{6AACA73D-178F-4CFC-99E3-9F4FCBBDBA83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7:28:24.832" v="1143"/>
          <ac:spMkLst>
            <pc:docMk/>
            <pc:sldMk cId="1656593384" sldId="277"/>
            <ac:spMk id="43" creationId="{D3031615-4E70-4AA1-B27C-F56E25379C5E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7:28:24.832" v="1143"/>
          <ac:spMkLst>
            <pc:docMk/>
            <pc:sldMk cId="1656593384" sldId="277"/>
            <ac:spMk id="45" creationId="{32386D96-DF72-4275-B766-E00CBBFB0F2A}"/>
          </ac:spMkLst>
        </pc:spChg>
        <pc:picChg chg="add mod">
          <ac:chgData name="Navarre, Kimberly K (She/Her/Hers) (HLB)" userId="S::kimberly.navarre@state.mn.us::63002e91-156c-4295-b89a-e11a4698dd5c" providerId="AD" clId="Web-{EECB1130-ADDF-6E6D-B795-AC31D7C10100}" dt="2025-11-02T17:28:05.160" v="1140"/>
          <ac:picMkLst>
            <pc:docMk/>
            <pc:sldMk cId="1656593384" sldId="277"/>
            <ac:picMk id="2" creationId="{16339DEB-0A54-FC00-A558-CA8406F319E8}"/>
          </ac:picMkLst>
        </pc:picChg>
        <pc:picChg chg="add">
          <ac:chgData name="Navarre, Kimberly K (She/Her/Hers) (HLB)" userId="S::kimberly.navarre@state.mn.us::63002e91-156c-4295-b89a-e11a4698dd5c" providerId="AD" clId="Web-{EECB1130-ADDF-6E6D-B795-AC31D7C10100}" dt="2025-11-02T17:28:24.832" v="1143"/>
          <ac:picMkLst>
            <pc:docMk/>
            <pc:sldMk cId="1656593384" sldId="277"/>
            <ac:picMk id="39" creationId="{A2D49266-1F08-40F2-B0E1-1D919DCB5780}"/>
          </ac:picMkLst>
        </pc:picChg>
      </pc:sldChg>
      <pc:sldChg chg="delSp modSp">
        <pc:chgData name="Navarre, Kimberly K (She/Her/Hers) (HLB)" userId="S::kimberly.navarre@state.mn.us::63002e91-156c-4295-b89a-e11a4698dd5c" providerId="AD" clId="Web-{EECB1130-ADDF-6E6D-B795-AC31D7C10100}" dt="2025-11-02T17:23:23.317" v="1139" actId="1076"/>
        <pc:sldMkLst>
          <pc:docMk/>
          <pc:sldMk cId="1785553839" sldId="278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7:23:23.317" v="1139" actId="1076"/>
          <ac:spMkLst>
            <pc:docMk/>
            <pc:sldMk cId="1785553839" sldId="278"/>
            <ac:spMk id="2" creationId="{F2314E1E-B275-4035-EA28-3912738B1AF1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7:22:57.333" v="1136" actId="20577"/>
          <ac:spMkLst>
            <pc:docMk/>
            <pc:sldMk cId="1785553839" sldId="278"/>
            <ac:spMk id="4" creationId="{0403CDDF-3579-4665-CDD5-219087367C3D}"/>
          </ac:spMkLst>
        </pc:sp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7:29:25.800" v="1153" actId="20577"/>
        <pc:sldMkLst>
          <pc:docMk/>
          <pc:sldMk cId="1924048113" sldId="279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7:28:43.722" v="1147" actId="14100"/>
          <ac:spMkLst>
            <pc:docMk/>
            <pc:sldMk cId="1924048113" sldId="279"/>
            <ac:spMk id="2" creationId="{40F2C0E2-2703-9543-B881-BB1F95529366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7:29:25.800" v="1153" actId="20577"/>
          <ac:spMkLst>
            <pc:docMk/>
            <pc:sldMk cId="1924048113" sldId="279"/>
            <ac:spMk id="8" creationId="{24FE4064-E26D-47C2-8254-50F3E4D1EB0D}"/>
          </ac:spMkLst>
        </pc:spChg>
      </pc:sldChg>
      <pc:sldChg chg="addSp delSp modSp mod setBg">
        <pc:chgData name="Navarre, Kimberly K (She/Her/Hers) (HLB)" userId="S::kimberly.navarre@state.mn.us::63002e91-156c-4295-b89a-e11a4698dd5c" providerId="AD" clId="Web-{EECB1130-ADDF-6E6D-B795-AC31D7C10100}" dt="2025-11-02T16:55:57.122" v="1037"/>
        <pc:sldMkLst>
          <pc:docMk/>
          <pc:sldMk cId="2633582828" sldId="281"/>
        </pc:sldMkLst>
        <pc:spChg chg="add mod">
          <ac:chgData name="Navarre, Kimberly K (She/Her/Hers) (HLB)" userId="S::kimberly.navarre@state.mn.us::63002e91-156c-4295-b89a-e11a4698dd5c" providerId="AD" clId="Web-{EECB1130-ADDF-6E6D-B795-AC31D7C10100}" dt="2025-11-02T16:55:57.122" v="1037"/>
          <ac:spMkLst>
            <pc:docMk/>
            <pc:sldMk cId="2633582828" sldId="281"/>
            <ac:spMk id="6" creationId="{701D388A-F765-3E3A-F396-0D0CF63F5383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55:57.122" v="1037"/>
          <ac:spMkLst>
            <pc:docMk/>
            <pc:sldMk cId="2633582828" sldId="281"/>
            <ac:spMk id="58" creationId="{989BE678-777B-482A-A616-FEDC47B162E5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55:57.122" v="1037"/>
          <ac:spMkLst>
            <pc:docMk/>
            <pc:sldMk cId="2633582828" sldId="281"/>
            <ac:spMk id="61" creationId="{D28BE0C3-2102-4820-B88B-A448B1840D14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55:57.122" v="1037"/>
          <ac:spMkLst>
            <pc:docMk/>
            <pc:sldMk cId="2633582828" sldId="281"/>
            <ac:spMk id="62" creationId="{F3F4807A-5068-4492-8025-D75F320E908D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55:57.122" v="1037"/>
          <ac:spMkLst>
            <pc:docMk/>
            <pc:sldMk cId="2633582828" sldId="281"/>
            <ac:spMk id="63" creationId="{B24996F8-180C-4DCB-8A26-DFA336CDEFBC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6:55:57.122" v="1037"/>
          <ac:spMkLst>
            <pc:docMk/>
            <pc:sldMk cId="2633582828" sldId="281"/>
            <ac:spMk id="64" creationId="{630182B0-3559-41D5-9EBC-0BD86BEDAD09}"/>
          </ac:spMkLst>
        </pc:spChg>
        <pc:picChg chg="add mod ord">
          <ac:chgData name="Navarre, Kimberly K (She/Her/Hers) (HLB)" userId="S::kimberly.navarre@state.mn.us::63002e91-156c-4295-b89a-e11a4698dd5c" providerId="AD" clId="Web-{EECB1130-ADDF-6E6D-B795-AC31D7C10100}" dt="2025-11-02T16:55:57.122" v="1037"/>
          <ac:picMkLst>
            <pc:docMk/>
            <pc:sldMk cId="2633582828" sldId="281"/>
            <ac:picMk id="2" creationId="{7BBA9A6B-E5D8-A1FC-2145-D08EC50B0F6A}"/>
          </ac:picMkLst>
        </pc:picChg>
        <pc:picChg chg="add">
          <ac:chgData name="Navarre, Kimberly K (She/Her/Hers) (HLB)" userId="S::kimberly.navarre@state.mn.us::63002e91-156c-4295-b89a-e11a4698dd5c" providerId="AD" clId="Web-{EECB1130-ADDF-6E6D-B795-AC31D7C10100}" dt="2025-11-02T16:55:57.122" v="1037"/>
          <ac:picMkLst>
            <pc:docMk/>
            <pc:sldMk cId="2633582828" sldId="281"/>
            <ac:picMk id="56" creationId="{DF19BAF3-7E20-4B9D-B544-BABAEEA1FA75}"/>
          </ac:picMkLst>
        </pc:picChg>
        <pc:picChg chg="add">
          <ac:chgData name="Navarre, Kimberly K (She/Her/Hers) (HLB)" userId="S::kimberly.navarre@state.mn.us::63002e91-156c-4295-b89a-e11a4698dd5c" providerId="AD" clId="Web-{EECB1130-ADDF-6E6D-B795-AC31D7C10100}" dt="2025-11-02T16:55:57.122" v="1037"/>
          <ac:picMkLst>
            <pc:docMk/>
            <pc:sldMk cId="2633582828" sldId="281"/>
            <ac:picMk id="57" creationId="{950648F4-ABCD-4DF0-8641-76CFB2354721}"/>
          </ac:picMkLst>
        </pc:picChg>
        <pc:picChg chg="add">
          <ac:chgData name="Navarre, Kimberly K (She/Her/Hers) (HLB)" userId="S::kimberly.navarre@state.mn.us::63002e91-156c-4295-b89a-e11a4698dd5c" providerId="AD" clId="Web-{EECB1130-ADDF-6E6D-B795-AC31D7C10100}" dt="2025-11-02T16:55:57.122" v="1037"/>
          <ac:picMkLst>
            <pc:docMk/>
            <pc:sldMk cId="2633582828" sldId="281"/>
            <ac:picMk id="59" creationId="{CF1EB4BD-9C7E-4AA3-9681-C7EB0DA6250B}"/>
          </ac:picMkLst>
        </pc:pic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6:53:45.341" v="1013" actId="14100"/>
        <pc:sldMkLst>
          <pc:docMk/>
          <pc:sldMk cId="1452089461" sldId="282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53:45.341" v="1013" actId="14100"/>
          <ac:spMkLst>
            <pc:docMk/>
            <pc:sldMk cId="1452089461" sldId="282"/>
            <ac:spMk id="2" creationId="{6E7C1891-D5C0-FBB8-DAE7-136ECD3F6657}"/>
          </ac:spMkLst>
        </pc:sp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6:53:11.403" v="1007" actId="14100"/>
        <pc:sldMkLst>
          <pc:docMk/>
          <pc:sldMk cId="2377998326" sldId="283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53:11.403" v="1007" actId="14100"/>
          <ac:spMkLst>
            <pc:docMk/>
            <pc:sldMk cId="2377998326" sldId="283"/>
            <ac:spMk id="2" creationId="{657EF723-D603-B5A3-113E-3B264F77D529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6:52:55.106" v="996" actId="20577"/>
          <ac:spMkLst>
            <pc:docMk/>
            <pc:sldMk cId="2377998326" sldId="283"/>
            <ac:spMk id="3" creationId="{5423EE16-B5A3-5247-A34A-9FFCE902EAAA}"/>
          </ac:spMkLst>
        </pc:sp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6:53:34.356" v="1011" actId="20577"/>
        <pc:sldMkLst>
          <pc:docMk/>
          <pc:sldMk cId="3376722245" sldId="284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53:23.778" v="1009" actId="1076"/>
          <ac:spMkLst>
            <pc:docMk/>
            <pc:sldMk cId="3376722245" sldId="284"/>
            <ac:spMk id="2" creationId="{4F5159C8-F327-8A97-C32D-13B5BDC376BD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6:53:34.356" v="1011" actId="20577"/>
          <ac:spMkLst>
            <pc:docMk/>
            <pc:sldMk cId="3376722245" sldId="284"/>
            <ac:spMk id="3" creationId="{906FDA49-9BEF-C384-DCA1-3DCC83AB445D}"/>
          </ac:spMkLst>
        </pc:spChg>
      </pc:sldChg>
      <pc:sldChg chg="addSp delSp modSp mod setBg setClrOvrMap">
        <pc:chgData name="Navarre, Kimberly K (She/Her/Hers) (HLB)" userId="S::kimberly.navarre@state.mn.us::63002e91-156c-4295-b89a-e11a4698dd5c" providerId="AD" clId="Web-{EECB1130-ADDF-6E6D-B795-AC31D7C10100}" dt="2025-11-02T17:08:59.273" v="1051" actId="14100"/>
        <pc:sldMkLst>
          <pc:docMk/>
          <pc:sldMk cId="1069030807" sldId="285"/>
        </pc:sldMkLst>
        <pc:spChg chg="add mod">
          <ac:chgData name="Navarre, Kimberly K (She/Her/Hers) (HLB)" userId="S::kimberly.navarre@state.mn.us::63002e91-156c-4295-b89a-e11a4698dd5c" providerId="AD" clId="Web-{EECB1130-ADDF-6E6D-B795-AC31D7C10100}" dt="2025-11-02T17:08:59.273" v="1051" actId="14100"/>
          <ac:spMkLst>
            <pc:docMk/>
            <pc:sldMk cId="1069030807" sldId="285"/>
            <ac:spMk id="7" creationId="{4DF15CED-1DA4-6379-E478-C4FB31265FB3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7:08:47.664" v="1048"/>
          <ac:spMkLst>
            <pc:docMk/>
            <pc:sldMk cId="1069030807" sldId="285"/>
            <ac:spMk id="12" creationId="{B4AAD3FD-83A5-4B89-9F8F-01B8870865BE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7:08:47.664" v="1048"/>
          <ac:spMkLst>
            <pc:docMk/>
            <pc:sldMk cId="1069030807" sldId="285"/>
            <ac:spMk id="14" creationId="{61752F1D-FC0F-4103-9584-630E643CCDA6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7:08:47.664" v="1048"/>
          <ac:spMkLst>
            <pc:docMk/>
            <pc:sldMk cId="1069030807" sldId="285"/>
            <ac:spMk id="16" creationId="{70151CB7-E7DE-4917-B831-01DF9CE01306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7:08:47.664" v="1048"/>
          <ac:spMkLst>
            <pc:docMk/>
            <pc:sldMk cId="1069030807" sldId="285"/>
            <ac:spMk id="18" creationId="{A92A1116-1C84-41DF-B803-1F7B0883EC82}"/>
          </ac:spMkLst>
        </pc:spChg>
        <pc:picChg chg="add mod">
          <ac:chgData name="Navarre, Kimberly K (She/Her/Hers) (HLB)" userId="S::kimberly.navarre@state.mn.us::63002e91-156c-4295-b89a-e11a4698dd5c" providerId="AD" clId="Web-{EECB1130-ADDF-6E6D-B795-AC31D7C10100}" dt="2025-11-02T17:08:47.664" v="1048"/>
          <ac:picMkLst>
            <pc:docMk/>
            <pc:sldMk cId="1069030807" sldId="285"/>
            <ac:picMk id="2" creationId="{C61F442F-ADF5-041F-99FC-C855E8BED40C}"/>
          </ac:picMkLst>
        </pc:pic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7:14:38.522" v="1085" actId="14100"/>
        <pc:sldMkLst>
          <pc:docMk/>
          <pc:sldMk cId="1514596956" sldId="286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7:14:38.522" v="1085" actId="14100"/>
          <ac:spMkLst>
            <pc:docMk/>
            <pc:sldMk cId="1514596956" sldId="286"/>
            <ac:spMk id="2" creationId="{FA968B39-EEBF-0F64-ED12-1360F74E73B9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7:14:30.693" v="1083" actId="20577"/>
          <ac:spMkLst>
            <pc:docMk/>
            <pc:sldMk cId="1514596956" sldId="286"/>
            <ac:spMk id="3" creationId="{ADBCC5B5-AA23-4414-4B2E-ED2834072162}"/>
          </ac:spMkLst>
        </pc:spChg>
      </pc:sldChg>
      <pc:sldChg chg="addSp delSp modSp">
        <pc:chgData name="Navarre, Kimberly K (She/Her/Hers) (HLB)" userId="S::kimberly.navarre@state.mn.us::63002e91-156c-4295-b89a-e11a4698dd5c" providerId="AD" clId="Web-{EECB1130-ADDF-6E6D-B795-AC31D7C10100}" dt="2025-11-02T16:12:11.416" v="526" actId="20577"/>
        <pc:sldMkLst>
          <pc:docMk/>
          <pc:sldMk cId="3364081517" sldId="287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5:50:49.921" v="317"/>
          <ac:spMkLst>
            <pc:docMk/>
            <pc:sldMk cId="3364081517" sldId="287"/>
            <ac:spMk id="2" creationId="{20BCA31C-EFB6-0D0A-41AE-5ACC438C6598}"/>
          </ac:spMkLst>
        </pc:spChg>
        <pc:spChg chg="mod ord">
          <ac:chgData name="Navarre, Kimberly K (She/Her/Hers) (HLB)" userId="S::kimberly.navarre@state.mn.us::63002e91-156c-4295-b89a-e11a4698dd5c" providerId="AD" clId="Web-{EECB1130-ADDF-6E6D-B795-AC31D7C10100}" dt="2025-11-02T16:12:11.416" v="526" actId="20577"/>
          <ac:spMkLst>
            <pc:docMk/>
            <pc:sldMk cId="3364081517" sldId="287"/>
            <ac:spMk id="4" creationId="{D5F99BF9-9184-22E6-B927-0C218CBAB682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50:49.921" v="317"/>
          <ac:spMkLst>
            <pc:docMk/>
            <pc:sldMk cId="3364081517" sldId="287"/>
            <ac:spMk id="37" creationId="{4AC0CD9D-7610-4620-93B4-798CCD9AB581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50:49.921" v="317"/>
          <ac:spMkLst>
            <pc:docMk/>
            <pc:sldMk cId="3364081517" sldId="287"/>
            <ac:spMk id="45" creationId="{B4AAD3FD-83A5-4B89-9F8F-01B8870865BE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50:49.921" v="317"/>
          <ac:spMkLst>
            <pc:docMk/>
            <pc:sldMk cId="3364081517" sldId="287"/>
            <ac:spMk id="49" creationId="{70151CB7-E7DE-4917-B831-01DF9CE01306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50:49.921" v="317"/>
          <ac:spMkLst>
            <pc:docMk/>
            <pc:sldMk cId="3364081517" sldId="287"/>
            <ac:spMk id="51" creationId="{A92A1116-1C84-41DF-B803-1F7B0883EC82}"/>
          </ac:spMkLst>
        </pc:spChg>
        <pc:picChg chg="add mod">
          <ac:chgData name="Navarre, Kimberly K (She/Her/Hers) (HLB)" userId="S::kimberly.navarre@state.mn.us::63002e91-156c-4295-b89a-e11a4698dd5c" providerId="AD" clId="Web-{EECB1130-ADDF-6E6D-B795-AC31D7C10100}" dt="2025-11-02T15:51:14.796" v="322" actId="1076"/>
          <ac:picMkLst>
            <pc:docMk/>
            <pc:sldMk cId="3364081517" sldId="287"/>
            <ac:picMk id="7" creationId="{004EEF17-FF9B-F84E-E470-A8FB0C2B4997}"/>
          </ac:picMkLst>
        </pc:picChg>
      </pc:sldChg>
      <pc:sldChg chg="addSp delSp modSp">
        <pc:chgData name="Navarre, Kimberly K (She/Her/Hers) (HLB)" userId="S::kimberly.navarre@state.mn.us::63002e91-156c-4295-b89a-e11a4698dd5c" providerId="AD" clId="Web-{EECB1130-ADDF-6E6D-B795-AC31D7C10100}" dt="2025-11-02T16:00:49.674" v="342"/>
        <pc:sldMkLst>
          <pc:docMk/>
          <pc:sldMk cId="2960846735" sldId="288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5:53:44.936" v="328" actId="14100"/>
          <ac:spMkLst>
            <pc:docMk/>
            <pc:sldMk cId="2960846735" sldId="288"/>
            <ac:spMk id="2" creationId="{7A85606B-BB32-68BB-5E5B-41CB4445EB68}"/>
          </ac:spMkLst>
        </pc:spChg>
        <pc:picChg chg="add mod">
          <ac:chgData name="Navarre, Kimberly K (She/Her/Hers) (HLB)" userId="S::kimberly.navarre@state.mn.us::63002e91-156c-4295-b89a-e11a4698dd5c" providerId="AD" clId="Web-{EECB1130-ADDF-6E6D-B795-AC31D7C10100}" dt="2025-11-02T15:55:07.138" v="332" actId="1076"/>
          <ac:picMkLst>
            <pc:docMk/>
            <pc:sldMk cId="2960846735" sldId="288"/>
            <ac:picMk id="9" creationId="{B7BADA29-EC10-F8A8-F933-E85490AED20E}"/>
          </ac:picMkLst>
        </pc:picChg>
      </pc:sldChg>
      <pc:sldChg chg="addSp delSp modSp mod setBg">
        <pc:chgData name="Navarre, Kimberly K (She/Her/Hers) (HLB)" userId="S::kimberly.navarre@state.mn.us::63002e91-156c-4295-b89a-e11a4698dd5c" providerId="AD" clId="Web-{EECB1130-ADDF-6E6D-B795-AC31D7C10100}" dt="2025-11-02T15:27:14.346" v="111" actId="1076"/>
        <pc:sldMkLst>
          <pc:docMk/>
          <pc:sldMk cId="975478785" sldId="289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5:27:14.346" v="111" actId="1076"/>
          <ac:spMkLst>
            <pc:docMk/>
            <pc:sldMk cId="975478785" sldId="289"/>
            <ac:spMk id="2" creationId="{645757EA-E695-DFAA-4BBD-1E3DD4B9942A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5:27:10.706" v="110" actId="14100"/>
          <ac:spMkLst>
            <pc:docMk/>
            <pc:sldMk cId="975478785" sldId="289"/>
            <ac:spMk id="4" creationId="{EAC6112C-E300-35FA-DF39-25CC0F6077D7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26:56.174" v="107"/>
          <ac:spMkLst>
            <pc:docMk/>
            <pc:sldMk cId="975478785" sldId="289"/>
            <ac:spMk id="17" creationId="{989BE678-777B-482A-A616-FEDC47B162E5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26:56.174" v="107"/>
          <ac:spMkLst>
            <pc:docMk/>
            <pc:sldMk cId="975478785" sldId="289"/>
            <ac:spMk id="23" creationId="{D28BE0C3-2102-4820-B88B-A448B1840D14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26:56.174" v="107"/>
          <ac:spMkLst>
            <pc:docMk/>
            <pc:sldMk cId="975478785" sldId="289"/>
            <ac:spMk id="25" creationId="{C8A3C342-1D03-412F-8DD3-BF519E8E0AE9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5:26:56.174" v="107"/>
          <ac:spMkLst>
            <pc:docMk/>
            <pc:sldMk cId="975478785" sldId="289"/>
            <ac:spMk id="27" creationId="{81CC9B02-E087-4350-AEBD-2C3CF001AF01}"/>
          </ac:spMkLst>
        </pc:spChg>
        <pc:picChg chg="add mod ord">
          <ac:chgData name="Navarre, Kimberly K (She/Her/Hers) (HLB)" userId="S::kimberly.navarre@state.mn.us::63002e91-156c-4295-b89a-e11a4698dd5c" providerId="AD" clId="Web-{EECB1130-ADDF-6E6D-B795-AC31D7C10100}" dt="2025-11-02T15:26:56.174" v="107"/>
          <ac:picMkLst>
            <pc:docMk/>
            <pc:sldMk cId="975478785" sldId="289"/>
            <ac:picMk id="8" creationId="{12EB9AB1-111A-D498-11A1-4149C6E6068D}"/>
          </ac:picMkLst>
        </pc:picChg>
        <pc:picChg chg="add">
          <ac:chgData name="Navarre, Kimberly K (She/Her/Hers) (HLB)" userId="S::kimberly.navarre@state.mn.us::63002e91-156c-4295-b89a-e11a4698dd5c" providerId="AD" clId="Web-{EECB1130-ADDF-6E6D-B795-AC31D7C10100}" dt="2025-11-02T15:26:56.174" v="107"/>
          <ac:picMkLst>
            <pc:docMk/>
            <pc:sldMk cId="975478785" sldId="289"/>
            <ac:picMk id="13" creationId="{DF19BAF3-7E20-4B9D-B544-BABAEEA1FA75}"/>
          </ac:picMkLst>
        </pc:picChg>
        <pc:picChg chg="add">
          <ac:chgData name="Navarre, Kimberly K (She/Her/Hers) (HLB)" userId="S::kimberly.navarre@state.mn.us::63002e91-156c-4295-b89a-e11a4698dd5c" providerId="AD" clId="Web-{EECB1130-ADDF-6E6D-B795-AC31D7C10100}" dt="2025-11-02T15:26:56.174" v="107"/>
          <ac:picMkLst>
            <pc:docMk/>
            <pc:sldMk cId="975478785" sldId="289"/>
            <ac:picMk id="15" creationId="{950648F4-ABCD-4DF0-8641-76CFB2354721}"/>
          </ac:picMkLst>
        </pc:picChg>
        <pc:picChg chg="add">
          <ac:chgData name="Navarre, Kimberly K (She/Her/Hers) (HLB)" userId="S::kimberly.navarre@state.mn.us::63002e91-156c-4295-b89a-e11a4698dd5c" providerId="AD" clId="Web-{EECB1130-ADDF-6E6D-B795-AC31D7C10100}" dt="2025-11-02T15:26:56.174" v="107"/>
          <ac:picMkLst>
            <pc:docMk/>
            <pc:sldMk cId="975478785" sldId="289"/>
            <ac:picMk id="19" creationId="{CF1EB4BD-9C7E-4AA3-9681-C7EB0DA6250B}"/>
          </ac:picMkLst>
        </pc:picChg>
      </pc:sldChg>
      <pc:sldChg chg="addSp delSp modSp">
        <pc:chgData name="Navarre, Kimberly K (She/Her/Hers) (HLB)" userId="S::kimberly.navarre@state.mn.us::63002e91-156c-4295-b89a-e11a4698dd5c" providerId="AD" clId="Web-{EECB1130-ADDF-6E6D-B795-AC31D7C10100}" dt="2025-11-02T16:11:24.370" v="490" actId="20577"/>
        <pc:sldMkLst>
          <pc:docMk/>
          <pc:sldMk cId="1377667871" sldId="290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02:33.783" v="362" actId="14100"/>
          <ac:spMkLst>
            <pc:docMk/>
            <pc:sldMk cId="1377667871" sldId="290"/>
            <ac:spMk id="2" creationId="{6E182647-22C2-73DA-6C61-ABEC76E2C749}"/>
          </ac:spMkLst>
        </pc:spChg>
        <pc:spChg chg="add mod">
          <ac:chgData name="Navarre, Kimberly K (She/Her/Hers) (HLB)" userId="S::kimberly.navarre@state.mn.us::63002e91-156c-4295-b89a-e11a4698dd5c" providerId="AD" clId="Web-{EECB1130-ADDF-6E6D-B795-AC31D7C10100}" dt="2025-11-02T16:11:24.370" v="490" actId="20577"/>
          <ac:spMkLst>
            <pc:docMk/>
            <pc:sldMk cId="1377667871" sldId="290"/>
            <ac:spMk id="9" creationId="{C07EE0DC-9DFB-4472-6A84-7F10F70B40F5}"/>
          </ac:spMkLst>
        </pc:spChg>
        <pc:picChg chg="mod">
          <ac:chgData name="Navarre, Kimberly K (She/Her/Hers) (HLB)" userId="S::kimberly.navarre@state.mn.us::63002e91-156c-4295-b89a-e11a4698dd5c" providerId="AD" clId="Web-{EECB1130-ADDF-6E6D-B795-AC31D7C10100}" dt="2025-11-02T16:00:40.065" v="340" actId="1076"/>
          <ac:picMkLst>
            <pc:docMk/>
            <pc:sldMk cId="1377667871" sldId="290"/>
            <ac:picMk id="8" creationId="{F0C59FF1-60DF-A98E-90FC-216C8F7DD670}"/>
          </ac:picMkLst>
        </pc:picChg>
      </pc:sldChg>
      <pc:sldChg chg="modSp">
        <pc:chgData name="Navarre, Kimberly K (She/Her/Hers) (HLB)" userId="S::kimberly.navarre@state.mn.us::63002e91-156c-4295-b89a-e11a4698dd5c" providerId="AD" clId="Web-{EECB1130-ADDF-6E6D-B795-AC31D7C10100}" dt="2025-11-02T16:32:18.087" v="685" actId="20577"/>
        <pc:sldMkLst>
          <pc:docMk/>
          <pc:sldMk cId="1030825332" sldId="291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22:26.666" v="550" actId="14100"/>
          <ac:spMkLst>
            <pc:docMk/>
            <pc:sldMk cId="1030825332" sldId="291"/>
            <ac:spMk id="2" creationId="{76991A48-CC02-7EE1-23AC-10694871E8A6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6:32:18.087" v="685" actId="20577"/>
          <ac:spMkLst>
            <pc:docMk/>
            <pc:sldMk cId="1030825332" sldId="291"/>
            <ac:spMk id="3" creationId="{7FAC7A84-5574-0D2C-5891-31EDD0357F77}"/>
          </ac:spMkLst>
        </pc:spChg>
      </pc:sldChg>
      <pc:sldChg chg="addSp delSp modSp">
        <pc:chgData name="Navarre, Kimberly K (She/Her/Hers) (HLB)" userId="S::kimberly.navarre@state.mn.us::63002e91-156c-4295-b89a-e11a4698dd5c" providerId="AD" clId="Web-{EECB1130-ADDF-6E6D-B795-AC31D7C10100}" dt="2025-11-02T17:29:59.269" v="1161"/>
        <pc:sldMkLst>
          <pc:docMk/>
          <pc:sldMk cId="591305110" sldId="292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7:29:59.269" v="1161"/>
          <ac:spMkLst>
            <pc:docMk/>
            <pc:sldMk cId="591305110" sldId="292"/>
            <ac:spMk id="8" creationId="{A46711F1-EDFF-0058-2997-28EDFEDD165F}"/>
          </ac:spMkLst>
        </pc:spChg>
        <pc:spChg chg="add">
          <ac:chgData name="Navarre, Kimberly K (She/Her/Hers) (HLB)" userId="S::kimberly.navarre@state.mn.us::63002e91-156c-4295-b89a-e11a4698dd5c" providerId="AD" clId="Web-{EECB1130-ADDF-6E6D-B795-AC31D7C10100}" dt="2025-11-02T17:29:59.269" v="1161"/>
          <ac:spMkLst>
            <pc:docMk/>
            <pc:sldMk cId="591305110" sldId="292"/>
            <ac:spMk id="33" creationId="{C885E190-58DD-42DD-A4A8-401E15C92A52}"/>
          </ac:spMkLst>
        </pc:spChg>
        <pc:picChg chg="mod">
          <ac:chgData name="Navarre, Kimberly K (She/Her/Hers) (HLB)" userId="S::kimberly.navarre@state.mn.us::63002e91-156c-4295-b89a-e11a4698dd5c" providerId="AD" clId="Web-{EECB1130-ADDF-6E6D-B795-AC31D7C10100}" dt="2025-11-02T17:29:59.269" v="1161"/>
          <ac:picMkLst>
            <pc:docMk/>
            <pc:sldMk cId="591305110" sldId="292"/>
            <ac:picMk id="4" creationId="{BA539E8E-5D8F-9652-7484-739FD2C2DDE3}"/>
          </ac:picMkLst>
        </pc:picChg>
      </pc:sldChg>
      <pc:sldChg chg="addSp delSp modSp add replId">
        <pc:chgData name="Navarre, Kimberly K (She/Her/Hers) (HLB)" userId="S::kimberly.navarre@state.mn.us::63002e91-156c-4295-b89a-e11a4698dd5c" providerId="AD" clId="Web-{EECB1130-ADDF-6E6D-B795-AC31D7C10100}" dt="2025-11-02T16:02:15.346" v="361" actId="14100"/>
        <pc:sldMkLst>
          <pc:docMk/>
          <pc:sldMk cId="1391004377" sldId="294"/>
        </pc:sldMkLst>
        <pc:spChg chg="mod">
          <ac:chgData name="Navarre, Kimberly K (She/Her/Hers) (HLB)" userId="S::kimberly.navarre@state.mn.us::63002e91-156c-4295-b89a-e11a4698dd5c" providerId="AD" clId="Web-{EECB1130-ADDF-6E6D-B795-AC31D7C10100}" dt="2025-11-02T16:02:15.346" v="361" actId="14100"/>
          <ac:spMkLst>
            <pc:docMk/>
            <pc:sldMk cId="1391004377" sldId="294"/>
            <ac:spMk id="2" creationId="{BD992EC3-EBF2-BB32-3BC1-E0E581EA03D6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5:18:53.018" v="94" actId="1076"/>
          <ac:spMkLst>
            <pc:docMk/>
            <pc:sldMk cId="1391004377" sldId="294"/>
            <ac:spMk id="7" creationId="{35DA034C-4220-3D0B-F223-04E5201F4263}"/>
          </ac:spMkLst>
        </pc:spChg>
        <pc:spChg chg="mod">
          <ac:chgData name="Navarre, Kimberly K (She/Her/Hers) (HLB)" userId="S::kimberly.navarre@state.mn.us::63002e91-156c-4295-b89a-e11a4698dd5c" providerId="AD" clId="Web-{EECB1130-ADDF-6E6D-B795-AC31D7C10100}" dt="2025-11-02T15:19:24.752" v="102" actId="20577"/>
          <ac:spMkLst>
            <pc:docMk/>
            <pc:sldMk cId="1391004377" sldId="294"/>
            <ac:spMk id="10" creationId="{E1362B1A-D180-F431-78DB-F102A89DFEC4}"/>
          </ac:spMkLst>
        </pc:spChg>
        <pc:picChg chg="mod">
          <ac:chgData name="Navarre, Kimberly K (She/Her/Hers) (HLB)" userId="S::kimberly.navarre@state.mn.us::63002e91-156c-4295-b89a-e11a4698dd5c" providerId="AD" clId="Web-{EECB1130-ADDF-6E6D-B795-AC31D7C10100}" dt="2025-11-02T15:18:29.752" v="90" actId="1076"/>
          <ac:picMkLst>
            <pc:docMk/>
            <pc:sldMk cId="1391004377" sldId="294"/>
            <ac:picMk id="13" creationId="{E1426597-A13F-82D5-3102-24DE7211ECAA}"/>
          </ac:picMkLst>
        </pc:picChg>
      </pc:sldChg>
    </pc:docChg>
  </pc:docChgLst>
  <pc:docChgLst>
    <pc:chgData name="Navarre, Kimberly K (She/Her/Hers) (HLB)" userId="S::kimberly.navarre@state.mn.us::63002e91-156c-4295-b89a-e11a4698dd5c" providerId="AD" clId="Web-{9AB4A91B-DF51-060E-3623-963E99676BAB}"/>
    <pc:docChg chg="addSld modSld">
      <pc:chgData name="Navarre, Kimberly K (She/Her/Hers) (HLB)" userId="S::kimberly.navarre@state.mn.us::63002e91-156c-4295-b89a-e11a4698dd5c" providerId="AD" clId="Web-{9AB4A91B-DF51-060E-3623-963E99676BAB}" dt="2025-11-01T17:40:42.357" v="520" actId="14100"/>
      <pc:docMkLst>
        <pc:docMk/>
      </pc:docMkLst>
      <pc:sldChg chg="modSp">
        <pc:chgData name="Navarre, Kimberly K (She/Her/Hers) (HLB)" userId="S::kimberly.navarre@state.mn.us::63002e91-156c-4295-b89a-e11a4698dd5c" providerId="AD" clId="Web-{9AB4A91B-DF51-060E-3623-963E99676BAB}" dt="2025-11-01T17:21:47.241" v="4" actId="20577"/>
        <pc:sldMkLst>
          <pc:docMk/>
          <pc:sldMk cId="1328860359" sldId="257"/>
        </pc:sldMkLst>
        <pc:spChg chg="mod">
          <ac:chgData name="Navarre, Kimberly K (She/Her/Hers) (HLB)" userId="S::kimberly.navarre@state.mn.us::63002e91-156c-4295-b89a-e11a4698dd5c" providerId="AD" clId="Web-{9AB4A91B-DF51-060E-3623-963E99676BAB}" dt="2025-11-01T17:21:47.241" v="4" actId="20577"/>
          <ac:spMkLst>
            <pc:docMk/>
            <pc:sldMk cId="1328860359" sldId="257"/>
            <ac:spMk id="3" creationId="{A7A4E50C-4BE9-C6A7-EAD0-B3A27CEFAE84}"/>
          </ac:spMkLst>
        </pc:spChg>
      </pc:sldChg>
      <pc:sldChg chg="modSp">
        <pc:chgData name="Navarre, Kimberly K (She/Her/Hers) (HLB)" userId="S::kimberly.navarre@state.mn.us::63002e91-156c-4295-b89a-e11a4698dd5c" providerId="AD" clId="Web-{9AB4A91B-DF51-060E-3623-963E99676BAB}" dt="2025-11-01T17:27:10.344" v="190" actId="20577"/>
        <pc:sldMkLst>
          <pc:docMk/>
          <pc:sldMk cId="2787000731" sldId="261"/>
        </pc:sldMkLst>
        <pc:spChg chg="mod">
          <ac:chgData name="Navarre, Kimberly K (She/Her/Hers) (HLB)" userId="S::kimberly.navarre@state.mn.us::63002e91-156c-4295-b89a-e11a4698dd5c" providerId="AD" clId="Web-{9AB4A91B-DF51-060E-3623-963E99676BAB}" dt="2025-11-01T17:21:55.304" v="5" actId="20577"/>
          <ac:spMkLst>
            <pc:docMk/>
            <pc:sldMk cId="2787000731" sldId="261"/>
            <ac:spMk id="4" creationId="{1F2DF498-CFD0-359F-A426-3000064EE71E}"/>
          </ac:spMkLst>
        </pc:spChg>
        <pc:spChg chg="mod">
          <ac:chgData name="Navarre, Kimberly K (She/Her/Hers) (HLB)" userId="S::kimberly.navarre@state.mn.us::63002e91-156c-4295-b89a-e11a4698dd5c" providerId="AD" clId="Web-{9AB4A91B-DF51-060E-3623-963E99676BAB}" dt="2025-11-01T17:27:10.344" v="190" actId="20577"/>
          <ac:spMkLst>
            <pc:docMk/>
            <pc:sldMk cId="2787000731" sldId="261"/>
            <ac:spMk id="6" creationId="{531A1A3F-457F-4D94-9689-DC72A85EB0D9}"/>
          </ac:spMkLst>
        </pc:spChg>
        <pc:spChg chg="mod">
          <ac:chgData name="Navarre, Kimberly K (She/Her/Hers) (HLB)" userId="S::kimberly.navarre@state.mn.us::63002e91-156c-4295-b89a-e11a4698dd5c" providerId="AD" clId="Web-{9AB4A91B-DF51-060E-3623-963E99676BAB}" dt="2025-11-01T17:26:45.312" v="184" actId="20577"/>
          <ac:spMkLst>
            <pc:docMk/>
            <pc:sldMk cId="2787000731" sldId="261"/>
            <ac:spMk id="8" creationId="{BA18EC91-8806-341F-D275-730A5378CD7C}"/>
          </ac:spMkLst>
        </pc:spChg>
      </pc:sldChg>
      <pc:sldChg chg="modSp">
        <pc:chgData name="Navarre, Kimberly K (She/Her/Hers) (HLB)" userId="S::kimberly.navarre@state.mn.us::63002e91-156c-4295-b89a-e11a4698dd5c" providerId="AD" clId="Web-{9AB4A91B-DF51-060E-3623-963E99676BAB}" dt="2025-11-01T17:40:42.357" v="520" actId="14100"/>
        <pc:sldMkLst>
          <pc:docMk/>
          <pc:sldMk cId="1950079227" sldId="262"/>
        </pc:sldMkLst>
        <pc:spChg chg="mod">
          <ac:chgData name="Navarre, Kimberly K (She/Her/Hers) (HLB)" userId="S::kimberly.navarre@state.mn.us::63002e91-156c-4295-b89a-e11a4698dd5c" providerId="AD" clId="Web-{9AB4A91B-DF51-060E-3623-963E99676BAB}" dt="2025-11-01T17:40:42.357" v="520" actId="14100"/>
          <ac:spMkLst>
            <pc:docMk/>
            <pc:sldMk cId="1950079227" sldId="262"/>
            <ac:spMk id="3" creationId="{A44A17B4-90D8-D0AE-BE13-4336B597ACA4}"/>
          </ac:spMkLst>
        </pc:spChg>
        <pc:spChg chg="mod">
          <ac:chgData name="Navarre, Kimberly K (She/Her/Hers) (HLB)" userId="S::kimberly.navarre@state.mn.us::63002e91-156c-4295-b89a-e11a4698dd5c" providerId="AD" clId="Web-{9AB4A91B-DF51-060E-3623-963E99676BAB}" dt="2025-11-01T17:40:35.278" v="519" actId="14100"/>
          <ac:spMkLst>
            <pc:docMk/>
            <pc:sldMk cId="1950079227" sldId="262"/>
            <ac:spMk id="4" creationId="{6F8956C1-A0B6-1FEB-51CC-A3A91BA870C0}"/>
          </ac:spMkLst>
        </pc:spChg>
      </pc:sldChg>
    </pc:docChg>
  </pc:docChgLst>
  <pc:docChgLst>
    <pc:chgData name="Navarre, Kimberly K (She/Her/Hers) (HLB)" userId="S::kimberly.navarre@state.mn.us::63002e91-156c-4295-b89a-e11a4698dd5c" providerId="AD" clId="Web-{5AA0D2D2-88E7-8741-8F89-A0F15D473501}"/>
    <pc:docChg chg="delSld">
      <pc:chgData name="Navarre, Kimberly K (She/Her/Hers) (HLB)" userId="S::kimberly.navarre@state.mn.us::63002e91-156c-4295-b89a-e11a4698dd5c" providerId="AD" clId="Web-{5AA0D2D2-88E7-8741-8F89-A0F15D473501}" dt="2025-11-04T20:04:31.687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899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6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2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3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2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1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nesota Secretary Of State - State Seal">
            <a:extLst>
              <a:ext uri="{FF2B5EF4-FFF2-40B4-BE49-F238E27FC236}">
                <a16:creationId xmlns:a16="http://schemas.microsoft.com/office/drawing/2014/main" id="{BA539E8E-5D8F-9652-7484-739FD2C2DD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6948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Fiscal Year 2025 </a:t>
            </a:r>
            <a:br>
              <a:rPr lang="en-US" sz="5400" dirty="0"/>
            </a:br>
            <a:r>
              <a:rPr lang="en-US" sz="5400" dirty="0"/>
              <a:t>Health Professionals Services Program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439446"/>
            <a:ext cx="10212248" cy="14235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</a:rPr>
              <a:t>Kim Navarre, LMFT HPSP Program Director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3" name="Oval 14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B02B2-7011-E73B-2CE0-B4B662D7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Referrals by Board 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BAA965-E8F3-2C61-2E29-6805598580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00" r="-1" b="-1"/>
          <a:stretch>
            <a:fillRect/>
          </a:stretch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2A44-0942-2A1D-1A77-BB76E6EE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96" y="452718"/>
            <a:ext cx="5426826" cy="1426360"/>
          </a:xfrm>
        </p:spPr>
        <p:txBody>
          <a:bodyPr/>
          <a:lstStyle/>
          <a:p>
            <a:r>
              <a:rPr lang="en-US" dirty="0"/>
              <a:t>Third-Party Referrals 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5A1910-B2D3-3F09-6383-80F71306C86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20284" y="1872808"/>
            <a:ext cx="3484633" cy="45105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lr>
                <a:srgbClr val="8AD0D6"/>
              </a:buClr>
              <a:buFont typeface="Arial,Sans-Serif"/>
              <a:buChar char="•"/>
            </a:pPr>
            <a:r>
              <a:rPr lang="en-US" sz="2000" dirty="0"/>
              <a:t>79 Individuals referred</a:t>
            </a:r>
          </a:p>
          <a:p>
            <a:pPr marL="742950" lvl="1" indent="-285750">
              <a:buClr>
                <a:srgbClr val="8AD0D6"/>
              </a:buClr>
              <a:buFont typeface="Arial,Sans-Serif"/>
              <a:buChar char="•"/>
            </a:pPr>
            <a:r>
              <a:rPr lang="en-US" sz="1800" dirty="0"/>
              <a:t>25% referred by Treating Provider</a:t>
            </a:r>
          </a:p>
          <a:p>
            <a:pPr marL="742950" lvl="1" indent="-285750">
              <a:buClr>
                <a:srgbClr val="8AD0D6"/>
              </a:buClr>
              <a:buFont typeface="Arial,Sans-Serif"/>
              <a:buChar char="•"/>
            </a:pPr>
            <a:r>
              <a:rPr lang="en-US" sz="1800" dirty="0"/>
              <a:t>52% work-related referrals</a:t>
            </a:r>
          </a:p>
          <a:p>
            <a:pPr marL="1200150" lvl="2" indent="-285750">
              <a:buClr>
                <a:srgbClr val="8AD0D6"/>
              </a:buClr>
              <a:buFont typeface="Arial,Sans-Serif"/>
              <a:buChar char="•"/>
            </a:pPr>
            <a:r>
              <a:rPr lang="en-US" sz="1800" dirty="0"/>
              <a:t>Supervisor (29%)</a:t>
            </a:r>
          </a:p>
          <a:p>
            <a:pPr marL="1200150" lvl="2" indent="-285750">
              <a:buClr>
                <a:srgbClr val="8AD0D6"/>
              </a:buClr>
              <a:buFont typeface="Arial,Sans-Serif"/>
              <a:buChar char="•"/>
            </a:pPr>
            <a:r>
              <a:rPr lang="en-US" sz="1800" dirty="0"/>
              <a:t>Employee Health (13%)</a:t>
            </a:r>
          </a:p>
          <a:p>
            <a:pPr marL="1200150" lvl="2" indent="-285750">
              <a:buClr>
                <a:srgbClr val="8AD0D6"/>
              </a:buClr>
              <a:buFont typeface="Arial,Sans-Serif"/>
              <a:buChar char="•"/>
            </a:pPr>
            <a:r>
              <a:rPr lang="en-US" sz="1800" dirty="0"/>
              <a:t>Colleague (10%)</a:t>
            </a:r>
          </a:p>
          <a:p>
            <a:pPr marL="742950" lvl="1" indent="-285750">
              <a:buClr>
                <a:srgbClr val="8AD0D6"/>
              </a:buClr>
              <a:buFont typeface="Arial,Sans-Serif"/>
              <a:buChar char="•"/>
            </a:pPr>
            <a:r>
              <a:rPr lang="en-US" sz="1800" dirty="0"/>
              <a:t>23% Family/Friend or Undisclosed </a:t>
            </a:r>
          </a:p>
        </p:txBody>
      </p:sp>
      <p:pic>
        <p:nvPicPr>
          <p:cNvPr id="16" name="Picture 15" descr="Chart 1, Chart element">
            <a:extLst>
              <a:ext uri="{FF2B5EF4-FFF2-40B4-BE49-F238E27FC236}">
                <a16:creationId xmlns:a16="http://schemas.microsoft.com/office/drawing/2014/main" id="{9B512055-C1E4-FD45-51D9-9D969728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06" y="1713438"/>
            <a:ext cx="8089709" cy="46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3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89D6A-3B3C-41CB-96F2-9CDA71493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2EC3-EBF2-BB32-3BC1-E0E581EA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245" y="452718"/>
            <a:ext cx="8381141" cy="1400530"/>
          </a:xfrm>
        </p:spPr>
        <p:txBody>
          <a:bodyPr/>
          <a:lstStyle/>
          <a:p>
            <a:r>
              <a:rPr lang="en-US"/>
              <a:t>Additional Referral Information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51C34-CE84-2889-2473-4898F7F3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530" y="1557867"/>
            <a:ext cx="2946866" cy="576262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5D2E9-0EDE-0C64-E2EE-1E70E1F35EE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79475" y="2299378"/>
            <a:ext cx="3006961" cy="38208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 dirty="0"/>
              <a:t>110 total more referrals than FY24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/>
              <a:t>10/18 Increased Referrals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/>
              <a:t>1/18 Same # Referrals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/>
              <a:t>7/18 Decreased Referrals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/>
              <a:t>3/18 Zero Referrals</a:t>
            </a:r>
            <a:endParaRPr lang="en-US" dirty="0"/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DA034C-4220-3D0B-F223-04E5201F4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0014" y="1603360"/>
            <a:ext cx="2932113" cy="576262"/>
          </a:xfrm>
        </p:spPr>
        <p:txBody>
          <a:bodyPr/>
          <a:lstStyle/>
          <a:p>
            <a:r>
              <a:rPr lang="en-US" dirty="0"/>
              <a:t>Geography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62B1A-D180-F431-78DB-F102A89DFEC4}"/>
              </a:ext>
            </a:extLst>
          </p:cNvPr>
          <p:cNvSpPr txBox="1"/>
          <p:nvPr/>
        </p:nvSpPr>
        <p:spPr>
          <a:xfrm>
            <a:off x="3721934" y="2300000"/>
            <a:ext cx="256924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Approximately 49 participant reports addresses outside of Minnesota (~double FY24)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426597-A13F-82D5-3102-24DE7211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731" y="2171156"/>
            <a:ext cx="5690158" cy="395842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9100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048C7-19C2-FD2D-BCFD-35F16B35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Participant Agreements </a:t>
            </a:r>
          </a:p>
        </p:txBody>
      </p:sp>
      <p:sp>
        <p:nvSpPr>
          <p:cNvPr id="57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087CDF8-3805-300E-56FD-5E3E14AF3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4548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6758-08BE-0852-BA71-DDE6ACB0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182" y="405803"/>
            <a:ext cx="8561766" cy="647826"/>
          </a:xfrm>
        </p:spPr>
        <p:txBody>
          <a:bodyPr/>
          <a:lstStyle/>
          <a:p>
            <a:r>
              <a:rPr lang="en-US" sz="3600" dirty="0"/>
              <a:t>Signed Participation Agreements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6A33DA-A6E6-BE08-7D8D-2B98756832C5}"/>
              </a:ext>
            </a:extLst>
          </p:cNvPr>
          <p:cNvSpPr txBox="1"/>
          <p:nvPr/>
        </p:nvSpPr>
        <p:spPr>
          <a:xfrm>
            <a:off x="402878" y="1335217"/>
            <a:ext cx="4236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FISCAL YEAR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8578B-D50B-40E3-F4D6-BE85751480EF}"/>
              </a:ext>
            </a:extLst>
          </p:cNvPr>
          <p:cNvSpPr txBox="1"/>
          <p:nvPr/>
        </p:nvSpPr>
        <p:spPr>
          <a:xfrm>
            <a:off x="7498686" y="1253100"/>
            <a:ext cx="45357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FISCAL YEAR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E0A3F-23C5-511A-69B8-FF0F3C7226BD}"/>
              </a:ext>
            </a:extLst>
          </p:cNvPr>
          <p:cNvSpPr txBox="1"/>
          <p:nvPr/>
        </p:nvSpPr>
        <p:spPr>
          <a:xfrm>
            <a:off x="4470552" y="1967552"/>
            <a:ext cx="268269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Average days for signature of a PA = 41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Slight increase in days to signed PA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72% Signed within 60 days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Average 23 PAs signed per month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FA7B7-4AB0-17D6-D4E8-F589AA51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88" y="1625075"/>
            <a:ext cx="3812807" cy="4982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120CEA-814A-3D28-3A21-72D941C4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10" y="1716059"/>
            <a:ext cx="3642060" cy="48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048C7-19C2-FD2D-BCFD-35F16B35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Enrollment/Participation 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01CD3D-3C2C-AFEA-6A83-6AD70DF5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933816"/>
              </p:ext>
            </p:extLst>
          </p:nvPr>
        </p:nvGraphicFramePr>
        <p:xfrm>
          <a:off x="833120" y="711200"/>
          <a:ext cx="9465775" cy="342639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51564">
                  <a:extLst>
                    <a:ext uri="{9D8B030D-6E8A-4147-A177-3AD203B41FA5}">
                      <a16:colId xmlns:a16="http://schemas.microsoft.com/office/drawing/2014/main" val="1167665924"/>
                    </a:ext>
                  </a:extLst>
                </a:gridCol>
                <a:gridCol w="2045306">
                  <a:extLst>
                    <a:ext uri="{9D8B030D-6E8A-4147-A177-3AD203B41FA5}">
                      <a16:colId xmlns:a16="http://schemas.microsoft.com/office/drawing/2014/main" val="2152700734"/>
                    </a:ext>
                  </a:extLst>
                </a:gridCol>
                <a:gridCol w="2023364">
                  <a:extLst>
                    <a:ext uri="{9D8B030D-6E8A-4147-A177-3AD203B41FA5}">
                      <a16:colId xmlns:a16="http://schemas.microsoft.com/office/drawing/2014/main" val="3843774520"/>
                    </a:ext>
                  </a:extLst>
                </a:gridCol>
                <a:gridCol w="3645541">
                  <a:extLst>
                    <a:ext uri="{9D8B030D-6E8A-4147-A177-3AD203B41FA5}">
                      <a16:colId xmlns:a16="http://schemas.microsoft.com/office/drawing/2014/main" val="1182951507"/>
                    </a:ext>
                  </a:extLst>
                </a:gridCol>
              </a:tblGrid>
              <a:tr h="634731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100" b="0" cap="all" spc="150" dirty="0">
                          <a:solidFill>
                            <a:schemeClr val="lt1"/>
                          </a:solidFill>
                          <a:effectLst/>
                          <a:latin typeface="Century Gothic"/>
                        </a:rPr>
                        <a:t>Board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100" b="0" cap="all" spc="150" dirty="0">
                          <a:solidFill>
                            <a:schemeClr val="lt1"/>
                          </a:solidFill>
                          <a:effectLst/>
                          <a:latin typeface="Century Gothic"/>
                        </a:rPr>
                        <a:t>Number Regulated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100" b="0" cap="all" spc="150" dirty="0">
                          <a:solidFill>
                            <a:schemeClr val="lt1"/>
                          </a:solidFill>
                          <a:effectLst/>
                          <a:latin typeface="Century Gothic"/>
                        </a:rPr>
                        <a:t>Number Active in HPSP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100" b="0" cap="all" spc="150" dirty="0">
                          <a:solidFill>
                            <a:schemeClr val="lt1"/>
                          </a:solidFill>
                          <a:effectLst/>
                          <a:latin typeface="Century Gothic"/>
                        </a:rPr>
                        <a:t>Number Active in HPSP per 1,000 Regulated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64481"/>
                  </a:ext>
                </a:extLst>
              </a:tr>
              <a:tr h="455934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Nursing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165,642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317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1.9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92062"/>
                  </a:ext>
                </a:extLst>
              </a:tr>
              <a:tr h="455934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Medical Practice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40,251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73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1.8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86687"/>
                  </a:ext>
                </a:extLst>
              </a:tr>
              <a:tr h="455934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Office of EMS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30,685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21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.7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67179"/>
                  </a:ext>
                </a:extLst>
              </a:tr>
              <a:tr h="455934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Pharmacy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20,902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26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1.2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831584"/>
                  </a:ext>
                </a:extLst>
              </a:tr>
              <a:tr h="455934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Dentistry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18,029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22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1.2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89029"/>
                  </a:ext>
                </a:extLst>
              </a:tr>
              <a:tr h="455934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Social Work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17,899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25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1.4</a:t>
                      </a:r>
                    </a:p>
                  </a:txBody>
                  <a:tcPr marL="74314" marR="74314" marT="74314" marB="743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4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95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61E66-D083-3884-690A-CC6A76604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5F529-7D76-4B41-B781-F93C7043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Enrollment/Participation 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B412F-814C-CAD9-2EB5-4F545BEF6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08402"/>
              </p:ext>
            </p:extLst>
          </p:nvPr>
        </p:nvGraphicFramePr>
        <p:xfrm>
          <a:off x="1031698" y="485771"/>
          <a:ext cx="9150809" cy="338383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970150">
                  <a:extLst>
                    <a:ext uri="{9D8B030D-6E8A-4147-A177-3AD203B41FA5}">
                      <a16:colId xmlns:a16="http://schemas.microsoft.com/office/drawing/2014/main" val="1167665924"/>
                    </a:ext>
                  </a:extLst>
                </a:gridCol>
                <a:gridCol w="2207395">
                  <a:extLst>
                    <a:ext uri="{9D8B030D-6E8A-4147-A177-3AD203B41FA5}">
                      <a16:colId xmlns:a16="http://schemas.microsoft.com/office/drawing/2014/main" val="2152700734"/>
                    </a:ext>
                  </a:extLst>
                </a:gridCol>
                <a:gridCol w="1891453">
                  <a:extLst>
                    <a:ext uri="{9D8B030D-6E8A-4147-A177-3AD203B41FA5}">
                      <a16:colId xmlns:a16="http://schemas.microsoft.com/office/drawing/2014/main" val="3843774520"/>
                    </a:ext>
                  </a:extLst>
                </a:gridCol>
                <a:gridCol w="2081811">
                  <a:extLst>
                    <a:ext uri="{9D8B030D-6E8A-4147-A177-3AD203B41FA5}">
                      <a16:colId xmlns:a16="http://schemas.microsoft.com/office/drawing/2014/main" val="1182951507"/>
                    </a:ext>
                  </a:extLst>
                </a:gridCol>
              </a:tblGrid>
              <a:tr h="579996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Board</a:t>
                      </a:r>
                    </a:p>
                  </a:txBody>
                  <a:tcPr marL="153033" marR="91820" marT="91820" marB="91820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Number Regulated</a:t>
                      </a:r>
                    </a:p>
                  </a:txBody>
                  <a:tcPr marL="153033" marR="91820" marT="91820" marB="9182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Number Active in HPSP</a:t>
                      </a:r>
                    </a:p>
                  </a:txBody>
                  <a:tcPr marL="153033" marR="91820" marT="91820" marB="9182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Number Active in HPSP per 1,000 Regulated</a:t>
                      </a:r>
                    </a:p>
                  </a:txBody>
                  <a:tcPr marL="153033" marR="91820" marT="91820" marB="9182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64481"/>
                  </a:ext>
                </a:extLst>
              </a:tr>
              <a:tr h="391850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Behavioral Health &amp; Therapy</a:t>
                      </a:r>
                      <a:endParaRPr lang="en-US" sz="11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153033" marR="91820" marT="91820" marB="918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9,824</a:t>
                      </a:r>
                      <a:endParaRPr lang="en-US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52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5.3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92062"/>
                  </a:ext>
                </a:extLst>
              </a:tr>
              <a:tr h="391850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Physical Therapy</a:t>
                      </a:r>
                      <a:endParaRPr lang="en-US" sz="11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153033" marR="91820" marT="91820" marB="9182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8,258</a:t>
                      </a:r>
                      <a:endParaRPr lang="en-US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6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.7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86687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Occupational Therapy</a:t>
                      </a:r>
                      <a:endParaRPr lang="en-US" sz="11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153033" marR="91820" marT="91820" marB="918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5,945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.3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67179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Psychology</a:t>
                      </a:r>
                      <a:endParaRPr lang="en-US" sz="11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153033" marR="91820" marT="91820" marB="9182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4,327</a:t>
                      </a:r>
                      <a:endParaRPr lang="en-US" sz="11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.2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831584"/>
                  </a:ext>
                </a:extLst>
              </a:tr>
              <a:tr h="391850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Marriage &amp; Family Therapy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3,571</a:t>
                      </a:r>
                      <a:endParaRPr lang="en-US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6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1.7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89029"/>
                  </a:ext>
                </a:extLst>
              </a:tr>
              <a:tr h="391850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Veterinary Medicine</a:t>
                      </a:r>
                      <a:endParaRPr lang="en-US" sz="11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153033" marR="91820" marT="91820" marB="9182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3,393</a:t>
                      </a:r>
                      <a:endParaRPr lang="en-US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.6</a:t>
                      </a:r>
                    </a:p>
                  </a:txBody>
                  <a:tcPr marL="153033" marR="91820" marT="91820" marB="918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4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6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3D8CC7-CEC9-6931-D51B-AF898974A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B9DD4-6932-1773-82C0-CCDA5E4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Enrollment/Participation 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BB8471-2E12-1DCA-0F8C-519B364BD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4161"/>
              </p:ext>
            </p:extLst>
          </p:nvPr>
        </p:nvGraphicFramePr>
        <p:xfrm>
          <a:off x="869138" y="569766"/>
          <a:ext cx="9150809" cy="327541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025558">
                  <a:extLst>
                    <a:ext uri="{9D8B030D-6E8A-4147-A177-3AD203B41FA5}">
                      <a16:colId xmlns:a16="http://schemas.microsoft.com/office/drawing/2014/main" val="1167665924"/>
                    </a:ext>
                  </a:extLst>
                </a:gridCol>
                <a:gridCol w="1934028">
                  <a:extLst>
                    <a:ext uri="{9D8B030D-6E8A-4147-A177-3AD203B41FA5}">
                      <a16:colId xmlns:a16="http://schemas.microsoft.com/office/drawing/2014/main" val="2152700734"/>
                    </a:ext>
                  </a:extLst>
                </a:gridCol>
                <a:gridCol w="1563642">
                  <a:extLst>
                    <a:ext uri="{9D8B030D-6E8A-4147-A177-3AD203B41FA5}">
                      <a16:colId xmlns:a16="http://schemas.microsoft.com/office/drawing/2014/main" val="3843774520"/>
                    </a:ext>
                  </a:extLst>
                </a:gridCol>
                <a:gridCol w="2627581">
                  <a:extLst>
                    <a:ext uri="{9D8B030D-6E8A-4147-A177-3AD203B41FA5}">
                      <a16:colId xmlns:a16="http://schemas.microsoft.com/office/drawing/2014/main" val="1182951507"/>
                    </a:ext>
                  </a:extLst>
                </a:gridCol>
              </a:tblGrid>
              <a:tr h="65306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Board</a:t>
                      </a:r>
                    </a:p>
                  </a:txBody>
                  <a:tcPr marL="0" marR="64090" marT="16999" marB="8499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Number Regulated</a:t>
                      </a:r>
                    </a:p>
                  </a:txBody>
                  <a:tcPr marL="0" marR="64090" marT="16999" marB="8499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Number Active in HPSP</a:t>
                      </a:r>
                    </a:p>
                  </a:txBody>
                  <a:tcPr marL="0" marR="64090" marT="16999" marB="8499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2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Number Active in HPSP per 1,000 Regulated</a:t>
                      </a:r>
                    </a:p>
                  </a:txBody>
                  <a:tcPr marL="0" marR="64090" marT="16999" marB="8499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964481"/>
                  </a:ext>
                </a:extLst>
              </a:tr>
              <a:tr h="389040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Chiropractic Examiners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3,267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1.2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92062"/>
                  </a:ext>
                </a:extLst>
              </a:tr>
              <a:tr h="671656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BELTSS (Administrative Long-Term Services and Supports)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3,105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3.5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86687"/>
                  </a:ext>
                </a:extLst>
              </a:tr>
              <a:tr h="389040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Dietetics/Nutrition Practice 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2,200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.9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67179"/>
                  </a:ext>
                </a:extLst>
              </a:tr>
              <a:tr h="389040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Optometry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1,255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1.6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831584"/>
                  </a:ext>
                </a:extLst>
              </a:tr>
              <a:tr h="389040"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Podiatric</a:t>
                      </a:r>
                      <a:endParaRPr lang="en-US" sz="1100" cap="none" spc="0" err="1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603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89029"/>
                  </a:ext>
                </a:extLst>
              </a:tr>
              <a:tr h="389040"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Department of Health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0" marR="68068" marT="25499" marB="84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4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757EA-E695-DFAA-4BBD-1E3DD4B9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266161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>
                <a:solidFill>
                  <a:srgbClr val="EBEBEB"/>
                </a:solidFill>
              </a:rPr>
              <a:t>WHAT IS HPSP MONITORING?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6112C-E300-35FA-DF39-25CC0F607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541" y="3120788"/>
            <a:ext cx="6108578" cy="310303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</a:rPr>
              <a:t>Medical</a:t>
            </a:r>
          </a:p>
          <a:p>
            <a:pPr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</a:rPr>
              <a:t>Mental Health</a:t>
            </a:r>
          </a:p>
          <a:p>
            <a:pPr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</a:rPr>
              <a:t>Substance Use</a:t>
            </a:r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EB9AB1-111A-D498-11A1-4149C6E60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rcRect l="9605" r="18023"/>
          <a:stretch>
            <a:fillRect/>
          </a:stretch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547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CA31C-EFB6-0D0A-41AE-5ACC438C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Substance Use Disorders</a:t>
            </a:r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EEF17-FF9B-F84E-E470-A8FB0C2B4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007" y="1522946"/>
            <a:ext cx="6901216" cy="4366304"/>
          </a:xfrm>
          <a:prstGeom prst="rect">
            <a:avLst/>
          </a:prstGeom>
          <a:effectLst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99BF9-9184-22E6-B927-0C218CBAB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7F7F7"/>
              </a:buClr>
            </a:pPr>
            <a:endParaRPr lang="en-US" sz="2400" dirty="0">
              <a:solidFill>
                <a:srgbClr val="EBEBEB"/>
              </a:solidFill>
            </a:endParaRPr>
          </a:p>
          <a:p>
            <a:pPr>
              <a:buClr>
                <a:srgbClr val="F7F7F7"/>
              </a:buClr>
              <a:buChar char=""/>
            </a:pPr>
            <a:r>
              <a:rPr lang="en-US" sz="2400" dirty="0">
                <a:solidFill>
                  <a:srgbClr val="EBEBEB"/>
                </a:solidFill>
              </a:rPr>
              <a:t>Use mild, moderate, and severe markers</a:t>
            </a:r>
          </a:p>
          <a:p>
            <a:pPr lvl="1">
              <a:buFont typeface="Wingdings 3" charset="2"/>
              <a:buChar char=""/>
            </a:pPr>
            <a:r>
              <a:rPr lang="en-US" sz="2000" dirty="0">
                <a:solidFill>
                  <a:srgbClr val="EBEBEB"/>
                </a:solidFill>
              </a:rPr>
              <a:t>Continue to work and remove abuse and dependence language</a:t>
            </a:r>
          </a:p>
        </p:txBody>
      </p:sp>
    </p:spTree>
    <p:extLst>
      <p:ext uri="{BB962C8B-B14F-4D97-AF65-F5344CB8AC3E}">
        <p14:creationId xmlns:p14="http://schemas.microsoft.com/office/powerpoint/2010/main" val="3364081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5D0C2-8A33-EFBD-26AB-772A3333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>
                <a:solidFill>
                  <a:srgbClr val="FFFFFF"/>
                </a:solidFill>
              </a:rPr>
            </a:br>
            <a:br>
              <a:rPr lang="en-US"/>
            </a:br>
            <a:r>
              <a:rPr lang="en-US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E50C-4BE9-C6A7-EAD0-B3A27CEFA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4109" y="1645920"/>
            <a:ext cx="5919503" cy="44708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/>
            <a:endParaRPr lang="en-US"/>
          </a:p>
          <a:p>
            <a:pPr lvl="1"/>
            <a:endParaRPr lang="en-US"/>
          </a:p>
          <a:p>
            <a:pPr lvl="1"/>
            <a:r>
              <a:rPr lang="en-US" sz="2400" dirty="0"/>
              <a:t>HPSP Program Year in Review</a:t>
            </a:r>
            <a:endParaRPr lang="en-US"/>
          </a:p>
          <a:p>
            <a:pPr lvl="1"/>
            <a:r>
              <a:rPr lang="en-US" sz="2400" dirty="0"/>
              <a:t>Referrals</a:t>
            </a:r>
            <a:endParaRPr lang="en-US"/>
          </a:p>
          <a:p>
            <a:pPr lvl="1"/>
            <a:r>
              <a:rPr lang="en-US" sz="2400" dirty="0"/>
              <a:t>Participant Agreements</a:t>
            </a:r>
            <a:endParaRPr lang="en-US"/>
          </a:p>
          <a:p>
            <a:pPr lvl="1"/>
            <a:r>
              <a:rPr lang="en-US" sz="2400" dirty="0"/>
              <a:t>Discharges</a:t>
            </a:r>
            <a:endParaRPr lang="en-US"/>
          </a:p>
          <a:p>
            <a:pPr lvl="1">
              <a:buClr>
                <a:srgbClr val="F7F7F7"/>
              </a:buClr>
            </a:pPr>
            <a:r>
              <a:rPr lang="en-US" sz="2400" dirty="0"/>
              <a:t>Survey Feedback</a:t>
            </a:r>
          </a:p>
          <a:p>
            <a:pPr lvl="1">
              <a:buClr>
                <a:srgbClr val="F7F7F7"/>
              </a:buClr>
            </a:pPr>
            <a:r>
              <a:rPr lang="en-US" sz="2400" dirty="0"/>
              <a:t>Budget</a:t>
            </a:r>
          </a:p>
          <a:p>
            <a:pPr lvl="1">
              <a:buClr>
                <a:srgbClr val="F7F7F7"/>
              </a:buClr>
            </a:pPr>
            <a:r>
              <a:rPr lang="en-US" sz="2400" dirty="0"/>
              <a:t>Where are we now?</a:t>
            </a:r>
          </a:p>
          <a:p>
            <a:pPr lvl="1">
              <a:buClr>
                <a:srgbClr val="F7F7F7"/>
              </a:buClr>
            </a:pPr>
            <a:r>
              <a:rPr lang="en-US" sz="2400" dirty="0"/>
              <a:t>FY26 Goals</a:t>
            </a:r>
          </a:p>
          <a:p>
            <a:pPr marL="457200" lvl="1" indent="0"/>
            <a:endParaRPr lang="en-US"/>
          </a:p>
          <a:p>
            <a:pPr marL="457200" lvl="1" inden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606B-BB32-68BB-5E5B-41CB4445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162" y="3413"/>
            <a:ext cx="6096496" cy="1095233"/>
          </a:xfrm>
        </p:spPr>
        <p:txBody>
          <a:bodyPr/>
          <a:lstStyle/>
          <a:p>
            <a:r>
              <a:rPr lang="en-US" sz="3600"/>
              <a:t>Mental Health Diagnoses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7BADA29-EC10-F8A8-F933-E85490AE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07" y="1433275"/>
            <a:ext cx="7595024" cy="455474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4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2647-22C2-73DA-6C61-ABEC76E2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925" y="253621"/>
            <a:ext cx="6505928" cy="1026995"/>
          </a:xfrm>
        </p:spPr>
        <p:txBody>
          <a:bodyPr/>
          <a:lstStyle/>
          <a:p>
            <a:r>
              <a:rPr lang="en-US" sz="3600" dirty="0"/>
              <a:t>Additional Illness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59FF1-60DF-A98E-90FC-216C8F7D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48" y="1708551"/>
            <a:ext cx="5799741" cy="434279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EE0DC-9DFB-4472-6A84-7F10F70B40F5}"/>
              </a:ext>
            </a:extLst>
          </p:cNvPr>
          <p:cNvSpPr txBox="1"/>
          <p:nvPr/>
        </p:nvSpPr>
        <p:spPr>
          <a:xfrm>
            <a:off x="7284492" y="1705969"/>
            <a:ext cx="4145507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More Mental Health Conditions diagnosed then Substance Use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Increase in Medical Conditions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Chronic Pain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Diabetes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Migraines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Pulmonary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Cardiac 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Neurology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766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EAA07-AE3E-97BD-6A54-3F14BB82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Discharges</a:t>
            </a: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FF7F26-6ADE-2841-8F78-C3630FCFC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rcRect l="22019" r="2451" b="-1"/>
          <a:stretch>
            <a:fillRect/>
          </a:stretch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169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6F2DF-505B-2DD3-436A-D478598E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80" y="2710217"/>
            <a:ext cx="3108626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Total Discharges 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EB840-A4C8-C7CA-ACEF-C30A43BBB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23" y="1692474"/>
            <a:ext cx="6973519" cy="44124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92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36C5A-11BD-C7DC-4434-C62C95FD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485103"/>
            <a:ext cx="3352375" cy="29868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Discharges by Board</a:t>
            </a:r>
            <a:br>
              <a:rPr lang="en-US" sz="4600" b="0" i="0" kern="1200" dirty="0">
                <a:solidFill>
                  <a:srgbClr val="EBEBEB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endParaRPr lang="en-US" sz="4600" b="0" i="0" kern="1200" dirty="0">
              <a:solidFill>
                <a:srgbClr val="EBEBEB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1B0ECD-20D0-CA16-4480-C9AD13E80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732384"/>
            <a:ext cx="6270662" cy="53927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8515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C8196-55B7-066A-5C03-92A2A97D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Discharges by Board</a:t>
            </a:r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Table&#10;&#10;AI-generated content may be incorrect.">
            <a:extLst>
              <a:ext uri="{FF2B5EF4-FFF2-40B4-BE49-F238E27FC236}">
                <a16:creationId xmlns:a16="http://schemas.microsoft.com/office/drawing/2014/main" id="{6D63BBDC-4048-CD26-C1BD-2F79638C6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732384"/>
            <a:ext cx="6270662" cy="53927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8235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D9BEB-2384-E9F0-EA81-67E3172A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Discharges by Board</a:t>
            </a:r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799DC-24F6-0D67-98C2-CE291D69D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873474"/>
            <a:ext cx="6270662" cy="51105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5418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1A48-CC02-7EE1-23AC-10694871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21" y="452718"/>
            <a:ext cx="7698753" cy="1400530"/>
          </a:xfrm>
        </p:spPr>
        <p:txBody>
          <a:bodyPr/>
          <a:lstStyle/>
          <a:p>
            <a:r>
              <a:rPr lang="en-US"/>
              <a:t>Discharges –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7A84-5574-0D2C-5891-31EDD035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sz="2400" dirty="0"/>
              <a:t>470 total Discharges – 43 less than FY24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3/18 Increased # Discharges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Non-compliance and no contact – slight decreases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Deceased participant – unknown causes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20% Non-Jurisdictional (10% decrease from FY24)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60% Completion Rate (4% decrease from FY24)</a:t>
            </a:r>
          </a:p>
          <a:p>
            <a:pPr marL="0" indent="0">
              <a:buClr>
                <a:srgbClr val="8AD0D6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2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D388A-F765-3E3A-F396-0D0CF63F5383}"/>
              </a:ext>
            </a:extLst>
          </p:cNvPr>
          <p:cNvSpPr txBox="1"/>
          <p:nvPr/>
        </p:nvSpPr>
        <p:spPr>
          <a:xfrm>
            <a:off x="8000837" y="1325880"/>
            <a:ext cx="3543464" cy="30665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Survey Feedback</a:t>
            </a:r>
          </a:p>
        </p:txBody>
      </p:sp>
      <p:sp>
        <p:nvSpPr>
          <p:cNvPr id="6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A9A6B-E5D8-A1FC-2145-D08EC50B0F6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623" r="1" b="1"/>
          <a:stretch>
            <a:fillRect/>
          </a:stretch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3582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1891-D5C0-FBB8-DAE7-136ECD3F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976" y="452718"/>
            <a:ext cx="5970037" cy="1491514"/>
          </a:xfrm>
        </p:spPr>
        <p:txBody>
          <a:bodyPr/>
          <a:lstStyle/>
          <a:p>
            <a:r>
              <a:rPr lang="en-US"/>
              <a:t>Participant Feedback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A68A0D-1AD2-86F4-4881-04A11C295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01" y="3014067"/>
            <a:ext cx="3819525" cy="20097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9BBCC-1DD5-1844-6F6F-87EFC9F9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97" y="1959798"/>
            <a:ext cx="3318346" cy="4434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AE674-81A9-6E05-9A5F-130F763AE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849" y="1958975"/>
            <a:ext cx="3195932" cy="44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8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C36A-884F-B7F4-55AC-13FCF42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HPSP Program Year in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9038B-19CE-CCCC-2D5D-3C69A1468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759" y="1350169"/>
            <a:ext cx="2946866" cy="576262"/>
          </a:xfrm>
        </p:spPr>
        <p:txBody>
          <a:bodyPr/>
          <a:lstStyle/>
          <a:p>
            <a:r>
              <a:rPr lang="en-US"/>
              <a:t>Team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DF498-CFD0-359F-A426-3000064EE7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042774"/>
            <a:ext cx="2951162" cy="42679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charset="2"/>
              <a:buChar char="•"/>
            </a:pPr>
            <a:r>
              <a:rPr lang="en-US" sz="2000" dirty="0"/>
              <a:t>Valerie Bashiri, Case Manager left in September 2025 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 dirty="0"/>
              <a:t>Andrew Leinen, Case Manager joined October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5CF3D-06CE-FAEB-3C8C-26D3FB840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350168"/>
            <a:ext cx="2936241" cy="576262"/>
          </a:xfrm>
        </p:spPr>
        <p:txBody>
          <a:bodyPr/>
          <a:lstStyle/>
          <a:p>
            <a:r>
              <a:rPr lang="en-US"/>
              <a:t>Team Additions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1A1A3F-457F-4D94-9689-DC72A85EB0D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48534" y="2037806"/>
            <a:ext cx="3264709" cy="42706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charset="2"/>
              <a:buChar char="•"/>
            </a:pPr>
            <a:r>
              <a:rPr lang="en-US" sz="2000" dirty="0"/>
              <a:t>Katie Morgan, Temp Case Manager Assistant joined September 2025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FB0E3C-A1A8-A8B0-98AF-ABD66FD8F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350168"/>
            <a:ext cx="2932113" cy="576262"/>
          </a:xfrm>
        </p:spPr>
        <p:txBody>
          <a:bodyPr/>
          <a:lstStyle/>
          <a:p>
            <a:r>
              <a:rPr lang="en-US"/>
              <a:t>Team Consistency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18EC91-8806-341F-D275-730A5378CD7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999596" y="2025866"/>
            <a:ext cx="3057217" cy="4067186"/>
          </a:xfrm>
        </p:spPr>
        <p:txBody>
          <a:bodyPr>
            <a:normAutofit/>
          </a:bodyPr>
          <a:lstStyle/>
          <a:p>
            <a:pPr marL="285750" indent="-285750">
              <a:buFont typeface="Arial" charset="2"/>
              <a:buChar char="•"/>
            </a:pPr>
            <a:r>
              <a:rPr lang="en-US" sz="2000" dirty="0"/>
              <a:t>Team Experience </a:t>
            </a:r>
          </a:p>
          <a:p>
            <a:pPr marL="742950" lvl="1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1800" dirty="0"/>
              <a:t>23 years to one month</a:t>
            </a:r>
          </a:p>
          <a:p>
            <a:pPr marL="742950" lvl="1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1800" dirty="0"/>
              <a:t>Kim celebrated three years on  October 31st</a:t>
            </a:r>
          </a:p>
          <a:p>
            <a:pPr marL="742950" lvl="1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1800" dirty="0"/>
              <a:t>8 of the 10 team members have been on the team for at least 18 months</a:t>
            </a:r>
          </a:p>
          <a:p>
            <a:pPr>
              <a:buClr>
                <a:srgbClr val="8AD0D6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00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F723-D603-B5A3-113E-3B264F77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23" y="452718"/>
            <a:ext cx="3763648" cy="1400530"/>
          </a:xfrm>
        </p:spPr>
        <p:txBody>
          <a:bodyPr/>
          <a:lstStyle/>
          <a:p>
            <a:r>
              <a:rPr lang="en-US" dirty="0"/>
              <a:t>Data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EE16-B5A3-5247-A34A-9FFCE902E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383" y="1000632"/>
            <a:ext cx="10611667" cy="54327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>
              <a:buClr>
                <a:srgbClr val="8AD0D6"/>
              </a:buClr>
            </a:pPr>
            <a:r>
              <a:rPr lang="en-US" dirty="0"/>
              <a:t>78% who completed the survey and responded to the question – Would recommend HPSP to licensed professionals</a:t>
            </a:r>
          </a:p>
          <a:p>
            <a:pPr>
              <a:buClr>
                <a:srgbClr val="8AD0D6"/>
              </a:buClr>
            </a:pPr>
            <a:endParaRPr lang="en-US"/>
          </a:p>
          <a:p>
            <a:pPr>
              <a:buClr>
                <a:srgbClr val="8AD0D6"/>
              </a:buClr>
            </a:pPr>
            <a:r>
              <a:rPr lang="en-US" dirty="0"/>
              <a:t>Treating Providers (99%), Professional Support Groups (85%), and Toxicology Screens (85%) were reported as the most helpful to managing illness. </a:t>
            </a:r>
          </a:p>
          <a:p>
            <a:pPr>
              <a:buClr>
                <a:srgbClr val="8AD0D6"/>
              </a:buClr>
            </a:pPr>
            <a:endParaRPr lang="en-US"/>
          </a:p>
          <a:p>
            <a:pPr>
              <a:buClr>
                <a:srgbClr val="8AD0D6"/>
              </a:buClr>
            </a:pPr>
            <a:r>
              <a:rPr lang="en-US" dirty="0"/>
              <a:t>Participants identified the inconvenience as the biggest challenge to monitoring, followed by cost of treatment. Other reasons include cost of screening, insurance (limited/no), and balancing with life responsibilities</a:t>
            </a:r>
          </a:p>
          <a:p>
            <a:pPr>
              <a:buClr>
                <a:srgbClr val="8AD0D6"/>
              </a:buClr>
            </a:pPr>
            <a:endParaRPr lang="en-US"/>
          </a:p>
          <a:p>
            <a:pPr>
              <a:buClr>
                <a:srgbClr val="8AD0D6"/>
              </a:buClr>
            </a:pPr>
            <a:r>
              <a:rPr lang="en-US" dirty="0"/>
              <a:t>Only approximately 1% of participants complete or respond to the survey at discharge. This is sent out 95% of the time for all completions (successful/non)</a:t>
            </a:r>
          </a:p>
          <a:p>
            <a:pPr>
              <a:buClr>
                <a:srgbClr val="8AD0D6"/>
              </a:buClr>
            </a:pPr>
            <a:endParaRPr lang="en-US"/>
          </a:p>
          <a:p>
            <a:pPr>
              <a:buClr>
                <a:srgbClr val="8AD0D6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98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59C8-F327-8A97-C32D-13B5BDC3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140" y="555076"/>
            <a:ext cx="3194992" cy="1400530"/>
          </a:xfrm>
        </p:spPr>
        <p:txBody>
          <a:bodyPr/>
          <a:lstStyle/>
          <a:p>
            <a:r>
              <a:rPr lang="en-US"/>
              <a:t>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DA49-9BEF-C384-DCA1-3DCC83AB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15" y="1743677"/>
            <a:ext cx="10901094" cy="48312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entury Gothic"/>
                <a:ea typeface="Calibri"/>
                <a:cs typeface="Calibri"/>
              </a:rPr>
              <a:t>Working with a program and case manager that was kind and understanding. 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400" dirty="0">
                <a:latin typeface="Century Gothic"/>
                <a:ea typeface="Calibri"/>
                <a:cs typeface="Calibri"/>
              </a:rPr>
              <a:t>Overall HPSP was a blessing in disguise. I would not hesitate to tell others that need help to seek it out. </a:t>
            </a:r>
          </a:p>
          <a:p>
            <a:pPr>
              <a:buClr>
                <a:srgbClr val="8AD0D6"/>
              </a:buClr>
            </a:pPr>
            <a:r>
              <a:rPr lang="en-US" sz="2400" dirty="0">
                <a:solidFill>
                  <a:srgbClr val="FFFFFF"/>
                </a:solidFill>
                <a:latin typeface="Century Gothic"/>
                <a:ea typeface="Calibri"/>
                <a:cs typeface="Calibri"/>
              </a:rPr>
              <a:t>HPSP is a vital part of recovery for healthcare professionals.</a:t>
            </a:r>
          </a:p>
          <a:p>
            <a:pPr>
              <a:buClr>
                <a:srgbClr val="8AD0D6"/>
              </a:buClr>
            </a:pPr>
            <a:r>
              <a:rPr lang="en-US" sz="2400" dirty="0">
                <a:solidFill>
                  <a:srgbClr val="FFFFFF"/>
                </a:solidFill>
                <a:latin typeface="Century Gothic"/>
                <a:ea typeface="Calibri"/>
                <a:cs typeface="Calibri"/>
              </a:rPr>
              <a:t>I felt every time I contacted HPSP I was heard and understood. My caseworker was especially professional, but compassionate.</a:t>
            </a:r>
          </a:p>
          <a:p>
            <a:pPr>
              <a:buClr>
                <a:srgbClr val="8AD0D6"/>
              </a:buClr>
            </a:pPr>
            <a:r>
              <a:rPr lang="en-US" sz="2400" dirty="0">
                <a:solidFill>
                  <a:srgbClr val="FFFFFF"/>
                </a:solidFill>
                <a:latin typeface="Century Gothic"/>
                <a:ea typeface="Calibri"/>
                <a:cs typeface="Calibri"/>
              </a:rPr>
              <a:t>Even though toxicology screens were annoying, I liked them because they keep you honest. </a:t>
            </a:r>
          </a:p>
          <a:p>
            <a:pPr>
              <a:buClr>
                <a:srgbClr val="8AD0D6"/>
              </a:buClr>
            </a:pPr>
            <a:endParaRPr lang="en-US" sz="1600">
              <a:solidFill>
                <a:srgbClr val="FFFFFF"/>
              </a:solidFill>
              <a:latin typeface="Century Gothic"/>
              <a:cs typeface="Segoe UI"/>
            </a:endParaRPr>
          </a:p>
          <a:p>
            <a:pPr>
              <a:buClr>
                <a:srgbClr val="8AD0D6"/>
              </a:buClr>
            </a:pPr>
            <a:endParaRPr lang="en-US" sz="1600">
              <a:solidFill>
                <a:srgbClr val="212121"/>
              </a:solidFill>
              <a:latin typeface="Century Gothic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76722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F442F-ADF5-041F-99FC-C855E8BE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F15CED-1DA4-6379-E478-C4FB31265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513" y="3154907"/>
            <a:ext cx="3142927" cy="30006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EBEBEB"/>
                </a:solidFill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1069030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8B39-EEBF-0F64-ED12-1360F74E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200" y="452718"/>
            <a:ext cx="3456574" cy="1400530"/>
          </a:xfrm>
        </p:spPr>
        <p:txBody>
          <a:bodyPr/>
          <a:lstStyle/>
          <a:p>
            <a:r>
              <a:rPr lang="en-US"/>
              <a:t>Board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CC5B5-AA23-4414-4B2E-ED283407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41" y="1599347"/>
            <a:ext cx="10679182" cy="4649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$1,000/annual fee per Board = $83.33/monthly cost</a:t>
            </a:r>
          </a:p>
          <a:p>
            <a:pPr>
              <a:buClr>
                <a:srgbClr val="8AD0D6"/>
              </a:buClr>
            </a:pPr>
            <a:r>
              <a:rPr lang="en-US" dirty="0"/>
              <a:t>Each Board pays a % towards HPSP expenditures based on enrollees, participants</a:t>
            </a:r>
          </a:p>
          <a:p>
            <a:pPr>
              <a:buClr>
                <a:srgbClr val="8AD0D6"/>
              </a:buClr>
            </a:pPr>
            <a:r>
              <a:rPr lang="en-US" dirty="0"/>
              <a:t>71% of FY25 paid by Board of Nursing and Board of Medical Practice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BBHT, Pharmacy, Social Work, and EMS </a:t>
            </a:r>
          </a:p>
          <a:p>
            <a:pPr>
              <a:buClr>
                <a:srgbClr val="8AD0D6"/>
              </a:buClr>
            </a:pPr>
            <a:r>
              <a:rPr lang="en-US" dirty="0"/>
              <a:t>HPSP Expenditures Total FY 25 = $1,186,969.39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Salary 87% (Increase 12% - contract raises, step increases)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Rent 4.5%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MNIT/ALIMS 5%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Staff Development 2%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Outreach &lt;1%</a:t>
            </a:r>
          </a:p>
          <a:p>
            <a:pPr marL="457200" lvl="1" indent="0">
              <a:buClr>
                <a:srgbClr val="8AD0D6"/>
              </a:buClr>
              <a:buNone/>
            </a:pPr>
            <a:endParaRPr lang="en-US"/>
          </a:p>
          <a:p>
            <a:pPr>
              <a:buClr>
                <a:srgbClr val="8AD0D6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6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031615-4E70-4AA1-B27C-F56E2537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339DEB-0A54-FC00-A558-CA8406F319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2640" r="1" b="26273"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2386D96-DF72-4275-B766-E00CBBFB0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6593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14E1E-B275-4035-EA28-3912738B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54" y="2266665"/>
            <a:ext cx="3670758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Fiscal Year 2026</a:t>
            </a:r>
            <a:br>
              <a:rPr lang="en-US" sz="1200" dirty="0"/>
            </a:br>
            <a:r>
              <a:rPr lang="en-US" sz="1800" dirty="0">
                <a:solidFill>
                  <a:srgbClr val="FFFFFF"/>
                </a:solidFill>
              </a:rPr>
              <a:t>July 1, 2025-November 1, 2025</a:t>
            </a:r>
            <a:endParaRPr lang="en-US" sz="1800" i="0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F195A-B061-5486-2C18-6F8AC70D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855" y="3084291"/>
            <a:ext cx="3298556" cy="210207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pPr lvl="1">
              <a:buClr>
                <a:srgbClr val="F7F7F7"/>
              </a:buClr>
              <a:buFont typeface="Wingdings 3" charset="2"/>
              <a:buChar char=""/>
            </a:pPr>
            <a:endParaRPr lang="en-US" b="0">
              <a:solidFill>
                <a:srgbClr val="FFFFFF"/>
              </a:solidFill>
            </a:endParaRPr>
          </a:p>
          <a:p>
            <a:pPr lvl="1">
              <a:buClr>
                <a:srgbClr val="F7F7F7"/>
              </a:buClr>
            </a:pPr>
            <a:endParaRPr lang="en-US" sz="1400" b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3CDDF-3579-4665-CDD5-219087367C3D}"/>
              </a:ext>
            </a:extLst>
          </p:cNvPr>
          <p:cNvSpPr txBox="1"/>
          <p:nvPr/>
        </p:nvSpPr>
        <p:spPr>
          <a:xfrm>
            <a:off x="4909278" y="1855032"/>
            <a:ext cx="643952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800" dirty="0"/>
              <a:t>Referrals = 183</a:t>
            </a:r>
          </a:p>
          <a:p>
            <a:pPr marL="285750" indent="-285750">
              <a:buFont typeface="Wingdings"/>
              <a:buChar char="§"/>
            </a:pPr>
            <a:r>
              <a:rPr lang="en-US" sz="2800" dirty="0"/>
              <a:t>Discharges = 189</a:t>
            </a:r>
          </a:p>
          <a:p>
            <a:pPr marL="285750" indent="-285750">
              <a:buFont typeface="Wingdings"/>
              <a:buChar char="§"/>
            </a:pPr>
            <a:r>
              <a:rPr lang="en-US" sz="2800" dirty="0"/>
              <a:t>Total cases = 565</a:t>
            </a:r>
          </a:p>
          <a:p>
            <a:pPr marL="742950" lvl="1" indent="-285750">
              <a:buFont typeface="Wingdings"/>
              <a:buChar char="§"/>
            </a:pPr>
            <a:r>
              <a:rPr lang="en-US" sz="2800" dirty="0"/>
              <a:t>Enrollment Cases = 87</a:t>
            </a:r>
          </a:p>
          <a:p>
            <a:pPr marL="742950" lvl="1" indent="-285750">
              <a:buFont typeface="Wingdings"/>
              <a:buChar char="§"/>
            </a:pPr>
            <a:r>
              <a:rPr lang="en-US" sz="2800" dirty="0"/>
              <a:t>Participation Agreement  = 478</a:t>
            </a:r>
          </a:p>
          <a:p>
            <a:pPr marL="1200150" lvl="2" indent="-285750">
              <a:buFont typeface="Wingdings"/>
              <a:buChar char="§"/>
            </a:pPr>
            <a:r>
              <a:rPr lang="en-US" sz="2800" dirty="0"/>
              <a:t>October Referrals = 39</a:t>
            </a:r>
          </a:p>
        </p:txBody>
      </p:sp>
    </p:spTree>
    <p:extLst>
      <p:ext uri="{BB962C8B-B14F-4D97-AF65-F5344CB8AC3E}">
        <p14:creationId xmlns:p14="http://schemas.microsoft.com/office/powerpoint/2010/main" val="178555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C0E2-2703-9543-B881-BB1F9552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40" y="452718"/>
            <a:ext cx="6020927" cy="1400530"/>
          </a:xfrm>
        </p:spPr>
        <p:txBody>
          <a:bodyPr/>
          <a:lstStyle/>
          <a:p>
            <a:r>
              <a:rPr lang="en-US" dirty="0"/>
              <a:t>Goals Fiscal Year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F086F-8366-8B07-3AF2-9EF2B660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856282"/>
            <a:ext cx="2946866" cy="576262"/>
          </a:xfrm>
        </p:spPr>
        <p:txBody>
          <a:bodyPr/>
          <a:lstStyle/>
          <a:p>
            <a:r>
              <a:rPr lang="en-US"/>
              <a:t>HPSP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55C87-EC4B-9237-C5FD-1F922235905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90267" y="2429656"/>
            <a:ext cx="3377054" cy="3451929"/>
          </a:xfrm>
        </p:spPr>
        <p:txBody>
          <a:bodyPr/>
          <a:lstStyle/>
          <a:p>
            <a:pPr marL="285750" indent="-285750">
              <a:buFont typeface="Arial" charset="2"/>
              <a:buChar char="•"/>
            </a:pPr>
            <a:r>
              <a:rPr lang="en-US" sz="2000"/>
              <a:t>Staff Development</a:t>
            </a:r>
          </a:p>
          <a:p>
            <a:pPr marL="742950" lvl="1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Conferences</a:t>
            </a:r>
          </a:p>
          <a:p>
            <a:pPr marL="742950" lvl="1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Trainings/Education</a:t>
            </a:r>
          </a:p>
          <a:p>
            <a:pPr marL="742950" lvl="1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Biannual Workshops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Caseload management</a:t>
            </a:r>
          </a:p>
          <a:p>
            <a:pPr>
              <a:buClr>
                <a:srgbClr val="8AD0D6"/>
              </a:buClr>
            </a:pPr>
            <a:endParaRPr lang="en-US" sz="1800"/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BD809-4288-660C-9464-6C23BF969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856282"/>
            <a:ext cx="2936241" cy="576262"/>
          </a:xfrm>
        </p:spPr>
        <p:txBody>
          <a:bodyPr/>
          <a:lstStyle/>
          <a:p>
            <a:r>
              <a:rPr lang="en-US"/>
              <a:t>Participants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E58B65-B2C0-FCC1-A82E-FA633B43C22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85597" y="2429656"/>
            <a:ext cx="2934303" cy="36268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charset="2"/>
              <a:buChar char="•"/>
            </a:pPr>
            <a:r>
              <a:rPr lang="en-US" sz="2000"/>
              <a:t>Transparency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Consistency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Portal access 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Improve enrollment timeline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Increase self-referrals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Collection Site accessibility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/>
              <a:t>Education on wellness</a:t>
            </a:r>
          </a:p>
          <a:p>
            <a:pPr>
              <a:buClr>
                <a:srgbClr val="8AD0D6"/>
              </a:buClr>
            </a:pPr>
            <a:endParaRPr lang="en-US" sz="1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9E6838-011C-C565-0778-0C8DDD0B1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856282"/>
            <a:ext cx="2932113" cy="576262"/>
          </a:xfrm>
        </p:spPr>
        <p:txBody>
          <a:bodyPr/>
          <a:lstStyle/>
          <a:p>
            <a:r>
              <a:rPr lang="en-US"/>
              <a:t>Program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FE4064-E26D-47C2-8254-50F3E4D1EB0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429656"/>
            <a:ext cx="3381817" cy="3601830"/>
          </a:xfrm>
        </p:spPr>
        <p:txBody>
          <a:bodyPr/>
          <a:lstStyle/>
          <a:p>
            <a:pPr marL="285750" indent="-285750">
              <a:buClr>
                <a:srgbClr val="1E5155">
                  <a:lumMod val="40000"/>
                  <a:lumOff val="60000"/>
                </a:srgbClr>
              </a:buClr>
              <a:buFont typeface="Arial" charset="2"/>
              <a:buChar char="•"/>
            </a:pPr>
            <a:r>
              <a:rPr lang="en-US" sz="2000" dirty="0"/>
              <a:t>Committee Engagement</a:t>
            </a:r>
            <a:endParaRPr lang="en-US" dirty="0"/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 dirty="0"/>
              <a:t>Annual Reviews of guidelines, paperwork, workflows</a:t>
            </a:r>
          </a:p>
          <a:p>
            <a:pPr marL="285750" indent="-285750">
              <a:buClr>
                <a:srgbClr val="8AD0D6"/>
              </a:buClr>
              <a:buFont typeface="Arial" charset="2"/>
              <a:buChar char="•"/>
            </a:pPr>
            <a:r>
              <a:rPr lang="en-US" sz="2000" dirty="0"/>
              <a:t>Financially responsible</a:t>
            </a:r>
          </a:p>
          <a:p>
            <a:pPr>
              <a:buClr>
                <a:srgbClr val="8AD0D6"/>
              </a:buClr>
            </a:pPr>
            <a:endParaRPr lang="en-US" sz="2000" dirty="0"/>
          </a:p>
          <a:p>
            <a:pPr>
              <a:buClr>
                <a:srgbClr val="8AD0D6"/>
              </a:buClr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4048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nesota Secretary Of State - State Seal">
            <a:extLst>
              <a:ext uri="{FF2B5EF4-FFF2-40B4-BE49-F238E27FC236}">
                <a16:creationId xmlns:a16="http://schemas.microsoft.com/office/drawing/2014/main" id="{BA539E8E-5D8F-9652-7484-739FD2C2DD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6948" r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711F1-EDFF-0058-2997-28EDFEDD165F}"/>
              </a:ext>
            </a:extLst>
          </p:cNvPr>
          <p:cNvSpPr txBox="1"/>
          <p:nvPr/>
        </p:nvSpPr>
        <p:spPr>
          <a:xfrm>
            <a:off x="1154955" y="1447800"/>
            <a:ext cx="8825658" cy="33295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7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7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130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9410-1CDD-8F2F-BFF5-29AAE83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HPSP Program Year in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17B4-90D8-D0AE-BE13-4336B597A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357" y="2060575"/>
            <a:ext cx="4669294" cy="41957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Technology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Almost 80% of participants use the portal</a:t>
            </a:r>
          </a:p>
          <a:p>
            <a:pPr lvl="1">
              <a:buClr>
                <a:srgbClr val="8AD0D6"/>
              </a:buClr>
            </a:pPr>
            <a:endParaRPr lang="en-US" sz="2400" dirty="0"/>
          </a:p>
          <a:p>
            <a:pPr lvl="1">
              <a:buClr>
                <a:srgbClr val="8AD0D6"/>
              </a:buClr>
            </a:pPr>
            <a:r>
              <a:rPr lang="en-US" sz="2400" dirty="0"/>
              <a:t>Connection issues on-going ticket - MNIT Support engaged </a:t>
            </a:r>
          </a:p>
          <a:p>
            <a:pPr marL="457200" lvl="1" indent="0">
              <a:buClr>
                <a:srgbClr val="8AD0D6"/>
              </a:buClr>
              <a:buNone/>
            </a:pPr>
            <a:endParaRPr lang="en-US" sz="2400"/>
          </a:p>
          <a:p>
            <a:pPr lvl="1">
              <a:buClr>
                <a:srgbClr val="8AD0D6"/>
              </a:buClr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956C1-A0B6-1FEB-51CC-A3A91BA87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726996" cy="42002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Team Education</a:t>
            </a:r>
          </a:p>
          <a:p>
            <a:pPr lvl="1">
              <a:buClr>
                <a:srgbClr val="8AD0D6"/>
              </a:buClr>
            </a:pPr>
            <a:r>
              <a:rPr lang="en-US" sz="2200" dirty="0"/>
              <a:t>FSPHP and NOAP Conferences</a:t>
            </a:r>
          </a:p>
          <a:p>
            <a:pPr lvl="1">
              <a:buClr>
                <a:srgbClr val="8AD0D6"/>
              </a:buClr>
            </a:pPr>
            <a:r>
              <a:rPr lang="en-US" sz="2200" dirty="0"/>
              <a:t>Behavioral – Gambling, Gaming, Social Media, Food, Sexual, and Stealing</a:t>
            </a:r>
          </a:p>
          <a:p>
            <a:pPr lvl="1">
              <a:buClr>
                <a:srgbClr val="8AD0D6"/>
              </a:buClr>
            </a:pPr>
            <a:r>
              <a:rPr lang="en-US" sz="2200" dirty="0"/>
              <a:t>Ketamine</a:t>
            </a:r>
          </a:p>
          <a:p>
            <a:pPr lvl="1">
              <a:buClr>
                <a:srgbClr val="8AD0D6"/>
              </a:buClr>
            </a:pPr>
            <a:r>
              <a:rPr lang="en-US" sz="2200" dirty="0"/>
              <a:t>Alternative Toxicology </a:t>
            </a:r>
          </a:p>
          <a:p>
            <a:pPr lvl="2">
              <a:buClr>
                <a:srgbClr val="8AD0D6"/>
              </a:buClr>
            </a:pPr>
            <a:r>
              <a:rPr lang="en-US" sz="2000" dirty="0"/>
              <a:t>Hair, Nails, </a:t>
            </a:r>
            <a:r>
              <a:rPr lang="en-US" sz="2000" dirty="0" err="1"/>
              <a:t>etc</a:t>
            </a:r>
            <a:endParaRPr lang="en-US" sz="2000"/>
          </a:p>
          <a:p>
            <a:pPr>
              <a:buClr>
                <a:srgbClr val="8AD0D6"/>
              </a:buClr>
            </a:pPr>
            <a:r>
              <a:rPr lang="en-US" sz="2400" dirty="0"/>
              <a:t>Location</a:t>
            </a:r>
            <a:endParaRPr lang="en-US" dirty="0"/>
          </a:p>
          <a:p>
            <a:pPr lvl="1">
              <a:buClr>
                <a:srgbClr val="8AD0D6"/>
              </a:buClr>
            </a:pPr>
            <a:r>
              <a:rPr lang="en-US" sz="2200" dirty="0"/>
              <a:t>Space full </a:t>
            </a:r>
          </a:p>
          <a:p>
            <a:pPr marL="457200" lvl="1" indent="0">
              <a:buClr>
                <a:srgbClr val="8AD0D6"/>
              </a:buCl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007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01D30-B656-4AF9-C656-197A8226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571934" cy="28986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Referrals </a:t>
            </a:r>
          </a:p>
        </p:txBody>
      </p:sp>
      <p:sp>
        <p:nvSpPr>
          <p:cNvPr id="6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Freeform: Shape 6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F94183-BDA1-52A0-DE3C-90C492A7B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783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 descr="Chart, line chart&#10;&#10;AI-generated content may be incorrect.">
            <a:extLst>
              <a:ext uri="{FF2B5EF4-FFF2-40B4-BE49-F238E27FC236}">
                <a16:creationId xmlns:a16="http://schemas.microsoft.com/office/drawing/2014/main" id="{B6B11AE5-C9D7-E32E-AE1A-C18FBCFB8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05" y="872067"/>
            <a:ext cx="8414562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BFE60-12C7-07E5-5FAD-6FA8E756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33" y="4774735"/>
            <a:ext cx="9649768" cy="9476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At a Glance: 4 Years Total Referrals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EDFC5D-E279-911B-9D6D-B8E07857B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14953"/>
              </p:ext>
            </p:extLst>
          </p:nvPr>
        </p:nvGraphicFramePr>
        <p:xfrm>
          <a:off x="635458" y="809541"/>
          <a:ext cx="10055014" cy="32409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0437">
                  <a:extLst>
                    <a:ext uri="{9D8B030D-6E8A-4147-A177-3AD203B41FA5}">
                      <a16:colId xmlns:a16="http://schemas.microsoft.com/office/drawing/2014/main" val="2163319861"/>
                    </a:ext>
                  </a:extLst>
                </a:gridCol>
                <a:gridCol w="762808">
                  <a:extLst>
                    <a:ext uri="{9D8B030D-6E8A-4147-A177-3AD203B41FA5}">
                      <a16:colId xmlns:a16="http://schemas.microsoft.com/office/drawing/2014/main" val="841355746"/>
                    </a:ext>
                  </a:extLst>
                </a:gridCol>
                <a:gridCol w="839515">
                  <a:extLst>
                    <a:ext uri="{9D8B030D-6E8A-4147-A177-3AD203B41FA5}">
                      <a16:colId xmlns:a16="http://schemas.microsoft.com/office/drawing/2014/main" val="4071269173"/>
                    </a:ext>
                  </a:extLst>
                </a:gridCol>
                <a:gridCol w="823534">
                  <a:extLst>
                    <a:ext uri="{9D8B030D-6E8A-4147-A177-3AD203B41FA5}">
                      <a16:colId xmlns:a16="http://schemas.microsoft.com/office/drawing/2014/main" val="3970618711"/>
                    </a:ext>
                  </a:extLst>
                </a:gridCol>
                <a:gridCol w="909299">
                  <a:extLst>
                    <a:ext uri="{9D8B030D-6E8A-4147-A177-3AD203B41FA5}">
                      <a16:colId xmlns:a16="http://schemas.microsoft.com/office/drawing/2014/main" val="2394391280"/>
                    </a:ext>
                  </a:extLst>
                </a:gridCol>
                <a:gridCol w="4659421">
                  <a:extLst>
                    <a:ext uri="{9D8B030D-6E8A-4147-A177-3AD203B41FA5}">
                      <a16:colId xmlns:a16="http://schemas.microsoft.com/office/drawing/2014/main" val="1718811448"/>
                    </a:ext>
                  </a:extLst>
                </a:gridCol>
              </a:tblGrid>
              <a:tr h="999877">
                <a:tc>
                  <a:txBody>
                    <a:bodyPr/>
                    <a:lstStyle/>
                    <a:p>
                      <a:pPr marL="557530" marR="0" algn="l" fontAlgn="t">
                        <a:spcBef>
                          <a:spcPts val="5"/>
                        </a:spcBef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Fiscal</a:t>
                      </a:r>
                      <a:r>
                        <a:rPr lang="en-US" sz="1500" b="0" i="0" u="none" strike="noStrike" spc="-3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500" b="0" i="0" u="none" strike="noStrike" spc="-1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Year</a:t>
                      </a:r>
                      <a:r>
                        <a:rPr lang="en-US" sz="1700" b="0" i="0" u="none" strike="noStrike" spc="-10" dirty="0">
                          <a:solidFill>
                            <a:srgbClr val="000000"/>
                          </a:solidFill>
                          <a:effectLst/>
                          <a:latin typeface="Webdings"/>
                          <a:ea typeface="Calibri"/>
                          <a:cs typeface="Arial"/>
                          <a:sym typeface="Webdings"/>
                        </a:rPr>
                        <a:t>4</a:t>
                      </a:r>
                      <a:endParaRPr lang="en-US" sz="2700" b="0" i="0" u="none" strike="noStrike" dirty="0">
                        <a:effectLst/>
                        <a:latin typeface="Webdings"/>
                        <a:ea typeface="Calibri"/>
                        <a:cs typeface="Arial"/>
                        <a:sym typeface="Webdings"/>
                      </a:endParaRPr>
                    </a:p>
                    <a:p>
                      <a:pPr marL="182880" marR="0" algn="l" fontAlgn="t">
                        <a:lnSpc>
                          <a:spcPts val="121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Referral</a:t>
                      </a:r>
                      <a:r>
                        <a:rPr lang="en-US" sz="1500" b="0" i="0" u="none" strike="noStrike" spc="-4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500" b="0" i="0" u="none" strike="noStrike" spc="-1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Source</a:t>
                      </a:r>
                      <a:r>
                        <a:rPr lang="en-US" sz="1700" b="0" i="0" u="none" strike="noStrike" spc="-10" dirty="0">
                          <a:solidFill>
                            <a:srgbClr val="000000"/>
                          </a:solidFill>
                          <a:effectLst/>
                          <a:latin typeface="Webdings"/>
                          <a:ea typeface="Calibri"/>
                          <a:cs typeface="Arial"/>
                          <a:sym typeface="Webdings"/>
                        </a:rPr>
                        <a:t>6</a:t>
                      </a:r>
                      <a:endParaRPr lang="en-US" sz="2700" b="0" i="0" u="none" strike="noStrike" dirty="0">
                        <a:effectLst/>
                        <a:latin typeface="Webdings"/>
                        <a:ea typeface="Calibri"/>
                        <a:cs typeface="Arial"/>
                        <a:sym typeface="Webdings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fontAlgn="t">
                        <a:spcBef>
                          <a:spcPts val="665"/>
                        </a:spcBef>
                        <a:buNone/>
                      </a:pPr>
                      <a:r>
                        <a:rPr lang="en-US" sz="1500" b="0" i="0" u="none" strike="noStrike" spc="-2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FY22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3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3500" algn="ctr" fontAlgn="t">
                        <a:spcBef>
                          <a:spcPts val="665"/>
                        </a:spcBef>
                        <a:buNone/>
                      </a:pPr>
                      <a:r>
                        <a:rPr lang="en-US" sz="1500" b="0" i="0" u="none" strike="noStrike" spc="-2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FY23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3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54610" algn="ctr" fontAlgn="t">
                        <a:spcBef>
                          <a:spcPts val="665"/>
                        </a:spcBef>
                        <a:buNone/>
                      </a:pPr>
                      <a:r>
                        <a:rPr lang="en-US" sz="1500" b="0" i="0" u="none" strike="noStrike" spc="-2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FY24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915" algn="ctr" fontAlgn="t">
                        <a:spcBef>
                          <a:spcPts val="665"/>
                        </a:spcBef>
                        <a:buNone/>
                      </a:pPr>
                      <a:r>
                        <a:rPr lang="en-US" sz="1500" b="1" i="0" u="none" strike="noStrike" spc="-2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FY25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3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l" fontAlgn="t">
                        <a:spcBef>
                          <a:spcPts val="65"/>
                        </a:spcBef>
                        <a:buNone/>
                      </a:pPr>
                      <a:endParaRPr lang="en-US" sz="27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algn="l" fontAlgn="t">
                        <a:spcBef>
                          <a:spcPts val="30"/>
                        </a:spcBef>
                        <a:buNone/>
                      </a:pPr>
                      <a:endParaRPr lang="en-US" sz="2700" b="0" i="0" u="none" strike="noStrike" dirty="0">
                        <a:effectLst/>
                        <a:latin typeface="Arial"/>
                      </a:endParaRPr>
                    </a:p>
                    <a:p>
                      <a:pPr marL="109220" marR="8890" algn="just" fontAlgn="t">
                        <a:lnSpc>
                          <a:spcPct val="107000"/>
                        </a:lnSpc>
                        <a:spcBef>
                          <a:spcPts val="65"/>
                        </a:spcBef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Referrals increased over the past four fiscal years. The greatest increase was among </a:t>
                      </a:r>
                      <a:r>
                        <a:rPr lang="en-US" sz="1700" b="1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board order referrals.</a:t>
                      </a:r>
                      <a:r>
                        <a:rPr lang="en-US" sz="17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 Third party referrals went back up after a drop in FY24. This can be attributed to outreach efforts the HPSP team. </a:t>
                      </a:r>
                    </a:p>
                  </a:txBody>
                  <a:tcPr marL="139618" marR="139618" marT="69809" marB="69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777234"/>
                  </a:ext>
                </a:extLst>
              </a:tr>
              <a:tr h="448221">
                <a:tc>
                  <a:txBody>
                    <a:bodyPr/>
                    <a:lstStyle/>
                    <a:p>
                      <a:pPr marL="63500" marR="0" algn="l" fontAlgn="t">
                        <a:spcBef>
                          <a:spcPts val="5"/>
                        </a:spcBef>
                        <a:buNone/>
                      </a:pPr>
                      <a:r>
                        <a:rPr lang="en-US" sz="15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Board</a:t>
                      </a: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500" b="0" i="0" u="none" strike="noStrike" spc="-10" dirty="0">
                          <a:effectLst/>
                          <a:latin typeface="Calibri"/>
                          <a:ea typeface="Calibri"/>
                          <a:cs typeface="Arial"/>
                        </a:rPr>
                        <a:t>Voluntary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151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63500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200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54610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200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81915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1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255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416081"/>
                  </a:ext>
                </a:extLst>
              </a:tr>
              <a:tr h="448221">
                <a:tc>
                  <a:txBody>
                    <a:bodyPr/>
                    <a:lstStyle/>
                    <a:p>
                      <a:pPr marL="63500" marR="0" algn="l" fontAlgn="t">
                        <a:spcBef>
                          <a:spcPts val="15"/>
                        </a:spcBef>
                        <a:buNone/>
                      </a:pPr>
                      <a:r>
                        <a:rPr lang="en-US" sz="15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Board</a:t>
                      </a: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500" b="0" i="0" u="none" strike="noStrike" spc="-10" dirty="0">
                          <a:effectLst/>
                          <a:latin typeface="Calibri"/>
                          <a:ea typeface="Calibri"/>
                          <a:cs typeface="Arial"/>
                        </a:rPr>
                        <a:t>Discipline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54940" algn="ctr" fontAlgn="t">
                        <a:spcBef>
                          <a:spcPts val="7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48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54610" algn="ctr" fontAlgn="t">
                        <a:spcBef>
                          <a:spcPts val="7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54610" algn="ctr" fontAlgn="t">
                        <a:spcBef>
                          <a:spcPts val="75"/>
                        </a:spcBef>
                        <a:buNone/>
                      </a:pPr>
                      <a:r>
                        <a:rPr lang="en-US" sz="15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65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81915" algn="ctr" fontAlgn="t">
                        <a:spcBef>
                          <a:spcPts val="75"/>
                        </a:spcBef>
                        <a:buNone/>
                      </a:pPr>
                      <a:r>
                        <a:rPr lang="en-US" sz="1500" b="1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98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98540"/>
                  </a:ext>
                </a:extLst>
              </a:tr>
              <a:tr h="448221">
                <a:tc>
                  <a:txBody>
                    <a:bodyPr/>
                    <a:lstStyle/>
                    <a:p>
                      <a:pPr marL="63500" marR="0" algn="l" fontAlgn="t">
                        <a:spcBef>
                          <a:spcPts val="5"/>
                        </a:spcBef>
                        <a:buNone/>
                      </a:pPr>
                      <a:r>
                        <a:rPr lang="en-US" sz="1500" b="0" i="0" u="none" strike="noStrike" spc="-20" dirty="0">
                          <a:effectLst/>
                          <a:latin typeface="Calibri"/>
                          <a:ea typeface="Calibri"/>
                          <a:cs typeface="Arial"/>
                        </a:rPr>
                        <a:t>Self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121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63500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92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54610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113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81915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1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110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23632"/>
                  </a:ext>
                </a:extLst>
              </a:tr>
              <a:tr h="448221">
                <a:tc>
                  <a:txBody>
                    <a:bodyPr/>
                    <a:lstStyle/>
                    <a:p>
                      <a:pPr marL="63500" marR="0" algn="l" fontAlgn="t">
                        <a:spcBef>
                          <a:spcPts val="5"/>
                        </a:spcBef>
                        <a:buNone/>
                      </a:pPr>
                      <a:r>
                        <a:rPr lang="en-US" sz="15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Third</a:t>
                      </a:r>
                      <a:r>
                        <a:rPr lang="en-US" sz="1500" b="0" i="0" u="none" strike="noStrike" spc="-35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500" b="0" i="0" u="none" strike="noStrike" spc="-10" dirty="0">
                          <a:effectLst/>
                          <a:latin typeface="Calibri"/>
                          <a:ea typeface="Calibri"/>
                          <a:cs typeface="Arial"/>
                        </a:rPr>
                        <a:t>Party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54940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62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54610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54610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54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81915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1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79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039212"/>
                  </a:ext>
                </a:extLst>
              </a:tr>
              <a:tr h="448221">
                <a:tc>
                  <a:txBody>
                    <a:bodyPr/>
                    <a:lstStyle/>
                    <a:p>
                      <a:pPr marL="63500" marR="0" algn="l" fontAlgn="t">
                        <a:spcBef>
                          <a:spcPts val="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Sum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382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63500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spc="-25" dirty="0">
                          <a:effectLst/>
                          <a:latin typeface="Calibri"/>
                          <a:ea typeface="Calibri"/>
                          <a:cs typeface="Arial"/>
                        </a:rPr>
                        <a:t>392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54610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0" i="0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432</a:t>
                      </a:r>
                      <a:endParaRPr lang="en-US" sz="2700" b="0" i="0" u="none" strike="noStrik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82296" algn="ctr" fontAlgn="t">
                        <a:spcBef>
                          <a:spcPts val="65"/>
                        </a:spcBef>
                        <a:buNone/>
                      </a:pPr>
                      <a:r>
                        <a:rPr lang="en-US" sz="15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542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44" marR="14544" marT="1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787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81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12364-BD23-A40A-E68A-BB93C701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20" y="1452349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Referrals by Board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F80C8E-4DB7-7FF9-DDF4-86AA9AB8AC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2" b="2"/>
          <a:stretch>
            <a:fillRect/>
          </a:stretch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B261D-4978-A42B-20CD-07D2DC5D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Referrals by Board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E6CCAF-812F-0705-DBF9-3C0BEAB636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2" b="277"/>
          <a:stretch>
            <a:fillRect/>
          </a:stretch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6cb070-e9d6-45b5-ae90-f91572dbfc37">
      <Terms xmlns="http://schemas.microsoft.com/office/infopath/2007/PartnerControls"/>
    </lcf76f155ced4ddcb4097134ff3c332f>
    <TaxCatchAll xmlns="98f01fe9-c3f2-4582-9148-d87bd0c242e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A0937A57895419215A730663C5477" ma:contentTypeVersion="12" ma:contentTypeDescription="Create a new document." ma:contentTypeScope="" ma:versionID="bd97069b7281eed302e906b5a998c568">
  <xsd:schema xmlns:xsd="http://www.w3.org/2001/XMLSchema" xmlns:xs="http://www.w3.org/2001/XMLSchema" xmlns:p="http://schemas.microsoft.com/office/2006/metadata/properties" xmlns:ns2="2a6cb070-e9d6-45b5-ae90-f91572dbfc37" xmlns:ns3="98f01fe9-c3f2-4582-9148-d87bd0c242e7" targetNamespace="http://schemas.microsoft.com/office/2006/metadata/properties" ma:root="true" ma:fieldsID="629b41c947ba658a0deb47df5e92f6d9" ns2:_="" ns3:_="">
    <xsd:import namespace="2a6cb070-e9d6-45b5-ae90-f91572dbfc37"/>
    <xsd:import namespace="98f01fe9-c3f2-4582-9148-d87bd0c242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cb070-e9d6-45b5-ae90-f91572dbf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01fe9-c3f2-4582-9148-d87bd0c242e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faf8414-3074-487f-8ab9-33d79525f1e4}" ma:internalName="TaxCatchAll" ma:showField="CatchAllData" ma:web="98f01fe9-c3f2-4582-9148-d87bd0c242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B9F2A6-A58B-4B62-96F0-8E01273323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157560-494F-40C1-ACEE-69DE086DCAB5}">
  <ds:schemaRefs>
    <ds:schemaRef ds:uri="98f01fe9-c3f2-4582-9148-d87bd0c242e7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2a6cb070-e9d6-45b5-ae90-f91572dbfc3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E33EFA-CAF1-4213-AB82-CF1F957B5E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961</Words>
  <Application>Microsoft Office PowerPoint</Application>
  <PresentationFormat>Widescreen</PresentationFormat>
  <Paragraphs>185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Ion</vt:lpstr>
      <vt:lpstr>Fiscal Year 2025  Health Professionals Services Program </vt:lpstr>
      <vt:lpstr>  Overview</vt:lpstr>
      <vt:lpstr>HPSP Program Year in Review</vt:lpstr>
      <vt:lpstr>HPSP Program Year in Review</vt:lpstr>
      <vt:lpstr>Referrals </vt:lpstr>
      <vt:lpstr>PowerPoint Presentation</vt:lpstr>
      <vt:lpstr>At a Glance: 4 Years Total Referrals </vt:lpstr>
      <vt:lpstr>Referrals by Board</vt:lpstr>
      <vt:lpstr>Referrals by Board</vt:lpstr>
      <vt:lpstr>Referrals by Board </vt:lpstr>
      <vt:lpstr>Third-Party Referrals </vt:lpstr>
      <vt:lpstr>Additional Referral Information </vt:lpstr>
      <vt:lpstr>Participant Agreements </vt:lpstr>
      <vt:lpstr>Signed Participation Agreements </vt:lpstr>
      <vt:lpstr>Enrollment/Participation </vt:lpstr>
      <vt:lpstr>Enrollment/Participation </vt:lpstr>
      <vt:lpstr>Enrollment/Participation </vt:lpstr>
      <vt:lpstr>WHAT IS HPSP MONITORING?</vt:lpstr>
      <vt:lpstr>Substance Use Disorders</vt:lpstr>
      <vt:lpstr>Mental Health Diagnoses</vt:lpstr>
      <vt:lpstr>Additional Illness Data</vt:lpstr>
      <vt:lpstr>Discharges</vt:lpstr>
      <vt:lpstr>Total Discharges </vt:lpstr>
      <vt:lpstr>Discharges by Board </vt:lpstr>
      <vt:lpstr>Discharges by Board</vt:lpstr>
      <vt:lpstr>Discharges by Board</vt:lpstr>
      <vt:lpstr>Discharges – Key Takeaways</vt:lpstr>
      <vt:lpstr>PowerPoint Presentation</vt:lpstr>
      <vt:lpstr>Participant Feedback </vt:lpstr>
      <vt:lpstr>Data Review</vt:lpstr>
      <vt:lpstr>Responses</vt:lpstr>
      <vt:lpstr>PowerPoint Presentation</vt:lpstr>
      <vt:lpstr>Board Costs</vt:lpstr>
      <vt:lpstr>PowerPoint Presentation</vt:lpstr>
      <vt:lpstr>Fiscal Year 2026 July 1, 2025-November 1, 2025</vt:lpstr>
      <vt:lpstr>Goals Fiscal Year 2026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Gibbons, Kerry M (She/Her/Hers) (HLB)</cp:lastModifiedBy>
  <cp:revision>429</cp:revision>
  <dcterms:created xsi:type="dcterms:W3CDTF">2023-11-06T18:10:43Z</dcterms:created>
  <dcterms:modified xsi:type="dcterms:W3CDTF">2025-11-19T12:52:39Z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0x0101000C9A0937A57895419215A730663C5477</vt:lpwstr>
  </property>
  <property fmtid="{D5CDD505-2E9C-101B-9397-08002B2CF9AE}" pid="3" name="MediaServiceImageTags">
    <vt:lpwstr/>
  </property>
</Properties>
</file>