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comments/modernComment_107_E63EAB1E.xml" ContentType="application/vnd.ms-powerpoint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4"/>
  </p:sldMasterIdLst>
  <p:notesMasterIdLst>
    <p:notesMasterId r:id="rId26"/>
  </p:notesMasterIdLst>
  <p:sldIdLst>
    <p:sldId id="256" r:id="rId5"/>
    <p:sldId id="265" r:id="rId6"/>
    <p:sldId id="257" r:id="rId7"/>
    <p:sldId id="280" r:id="rId8"/>
    <p:sldId id="258" r:id="rId9"/>
    <p:sldId id="259" r:id="rId10"/>
    <p:sldId id="260" r:id="rId11"/>
    <p:sldId id="277" r:id="rId12"/>
    <p:sldId id="268" r:id="rId13"/>
    <p:sldId id="269" r:id="rId14"/>
    <p:sldId id="270" r:id="rId15"/>
    <p:sldId id="261" r:id="rId16"/>
    <p:sldId id="262" r:id="rId17"/>
    <p:sldId id="263" r:id="rId18"/>
    <p:sldId id="272" r:id="rId19"/>
    <p:sldId id="271" r:id="rId20"/>
    <p:sldId id="278" r:id="rId21"/>
    <p:sldId id="264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E29101-CB5D-22B9-8D5C-DDDE78D38650}" name="Gangl, Johanna (She/Her/Hers) (HLB)" initials="G(" userId="S::johanna.gangl@state.mn.us::6388f478-57c1-4725-9624-8d41c8a3de58" providerId="AD"/>
  <p188:author id="{763BF5EA-0E70-6277-9CF9-1FEABD647F0D}" name="Navarre, Kimberly K (She/Her/Hers) (HLB)" initials="N(" userId="S::kimberly.navarre@state.mn.us::63002e91-156c-4295-b89a-e11a4698dd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s, Nichole L (HLB)" userId="7071c5c1-42ee-413c-92e8-c028267b5ebd" providerId="ADAL" clId="{50374DC9-21DF-4176-BDE2-E43BFF661EE0}"/>
    <pc:docChg chg="undo custSel addSld delSld modSld sldOrd">
      <pc:chgData name="Williams, Nichole L (HLB)" userId="7071c5c1-42ee-413c-92e8-c028267b5ebd" providerId="ADAL" clId="{50374DC9-21DF-4176-BDE2-E43BFF661EE0}" dt="2026-07-28T17:26:02.984" v="6160" actId="26606"/>
      <pc:docMkLst>
        <pc:docMk/>
      </pc:docMkLst>
      <pc:sldChg chg="modSp mod">
        <pc:chgData name="Williams, Nichole L (HLB)" userId="7071c5c1-42ee-413c-92e8-c028267b5ebd" providerId="ADAL" clId="{50374DC9-21DF-4176-BDE2-E43BFF661EE0}" dt="2026-07-28T17:22:45.461" v="6120"/>
        <pc:sldMkLst>
          <pc:docMk/>
          <pc:sldMk cId="109857222" sldId="256"/>
        </pc:sldMkLst>
        <pc:spChg chg="mod">
          <ac:chgData name="Williams, Nichole L (HLB)" userId="7071c5c1-42ee-413c-92e8-c028267b5ebd" providerId="ADAL" clId="{50374DC9-21DF-4176-BDE2-E43BFF661EE0}" dt="2026-07-28T17:22:40.623" v="6115" actId="27636"/>
          <ac:spMkLst>
            <pc:docMk/>
            <pc:sldMk cId="109857222" sldId="256"/>
            <ac:spMk id="3" creationId="{00000000-0000-0000-0000-000000000000}"/>
          </ac:spMkLst>
        </pc:spChg>
      </pc:sldChg>
      <pc:sldChg chg="addSp delSp modSp mod setBg">
        <pc:chgData name="Williams, Nichole L (HLB)" userId="7071c5c1-42ee-413c-92e8-c028267b5ebd" providerId="ADAL" clId="{50374DC9-21DF-4176-BDE2-E43BFF661EE0}" dt="2026-07-28T17:23:09.956" v="6121" actId="26606"/>
        <pc:sldMkLst>
          <pc:docMk/>
          <pc:sldMk cId="4042929767" sldId="257"/>
        </pc:sldMkLst>
        <pc:spChg chg="mod">
          <ac:chgData name="Williams, Nichole L (HLB)" userId="7071c5c1-42ee-413c-92e8-c028267b5ebd" providerId="ADAL" clId="{50374DC9-21DF-4176-BDE2-E43BFF661EE0}" dt="2026-07-28T17:23:09.956" v="6121" actId="26606"/>
          <ac:spMkLst>
            <pc:docMk/>
            <pc:sldMk cId="4042929767" sldId="257"/>
            <ac:spMk id="2" creationId="{3B886333-F5DD-CF81-FD59-D3C113CB8232}"/>
          </ac:spMkLst>
        </pc:spChg>
        <pc:graphicFrameChg chg="add mod modGraphic">
          <ac:chgData name="Williams, Nichole L (HLB)" userId="7071c5c1-42ee-413c-92e8-c028267b5ebd" providerId="ADAL" clId="{50374DC9-21DF-4176-BDE2-E43BFF661EE0}" dt="2026-07-28T17:23:09.956" v="6121" actId="26606"/>
          <ac:graphicFrameMkLst>
            <pc:docMk/>
            <pc:sldMk cId="4042929767" sldId="257"/>
            <ac:graphicFrameMk id="5" creationId="{25C24972-07A6-0DD7-8399-E3F2EF3D083E}"/>
          </ac:graphicFrameMkLst>
        </pc:graphicFrameChg>
      </pc:sldChg>
      <pc:sldChg chg="addSp modSp mod setBg">
        <pc:chgData name="Williams, Nichole L (HLB)" userId="7071c5c1-42ee-413c-92e8-c028267b5ebd" providerId="ADAL" clId="{50374DC9-21DF-4176-BDE2-E43BFF661EE0}" dt="2026-07-28T17:23:25.770" v="6132" actId="20577"/>
        <pc:sldMkLst>
          <pc:docMk/>
          <pc:sldMk cId="3114349327" sldId="258"/>
        </pc:sldMkLst>
        <pc:spChg chg="mod">
          <ac:chgData name="Williams, Nichole L (HLB)" userId="7071c5c1-42ee-413c-92e8-c028267b5ebd" providerId="ADAL" clId="{50374DC9-21DF-4176-BDE2-E43BFF661EE0}" dt="2026-07-28T17:23:21.788" v="6122" actId="26606"/>
          <ac:spMkLst>
            <pc:docMk/>
            <pc:sldMk cId="3114349327" sldId="258"/>
            <ac:spMk id="3" creationId="{C0E96606-7099-00B5-FA3D-5633C9DD82CF}"/>
          </ac:spMkLst>
        </pc:spChg>
      </pc:sldChg>
      <pc:sldChg chg="addSp delSp modSp mod setBg">
        <pc:chgData name="Williams, Nichole L (HLB)" userId="7071c5c1-42ee-413c-92e8-c028267b5ebd" providerId="ADAL" clId="{50374DC9-21DF-4176-BDE2-E43BFF661EE0}" dt="2026-07-28T17:23:52.369" v="6135" actId="26606"/>
        <pc:sldMkLst>
          <pc:docMk/>
          <pc:sldMk cId="1770212894" sldId="259"/>
        </pc:sldMkLst>
        <pc:spChg chg="mod">
          <ac:chgData name="Williams, Nichole L (HLB)" userId="7071c5c1-42ee-413c-92e8-c028267b5ebd" providerId="ADAL" clId="{50374DC9-21DF-4176-BDE2-E43BFF661EE0}" dt="2026-07-28T17:23:52.369" v="6135" actId="26606"/>
          <ac:spMkLst>
            <pc:docMk/>
            <pc:sldMk cId="1770212894" sldId="259"/>
            <ac:spMk id="3" creationId="{56F1E6F4-78F7-008F-C917-9ED0FD33882C}"/>
          </ac:spMkLst>
        </pc:spChg>
      </pc:sldChg>
      <pc:sldChg chg="addSp delSp modSp mod setBg">
        <pc:chgData name="Williams, Nichole L (HLB)" userId="7071c5c1-42ee-413c-92e8-c028267b5ebd" providerId="ADAL" clId="{50374DC9-21DF-4176-BDE2-E43BFF661EE0}" dt="2026-07-28T17:25:06.521" v="6149" actId="27636"/>
        <pc:sldMkLst>
          <pc:docMk/>
          <pc:sldMk cId="4238656319" sldId="260"/>
        </pc:sldMkLst>
        <pc:spChg chg="mod">
          <ac:chgData name="Williams, Nichole L (HLB)" userId="7071c5c1-42ee-413c-92e8-c028267b5ebd" providerId="ADAL" clId="{50374DC9-21DF-4176-BDE2-E43BFF661EE0}" dt="2026-07-28T17:24:42.717" v="6140" actId="26606"/>
          <ac:spMkLst>
            <pc:docMk/>
            <pc:sldMk cId="4238656319" sldId="260"/>
            <ac:spMk id="2" creationId="{7CF6D113-FF5D-68C8-A945-8F1771A9D29F}"/>
          </ac:spMkLst>
        </pc:spChg>
        <pc:spChg chg="add del mod">
          <ac:chgData name="Williams, Nichole L (HLB)" userId="7071c5c1-42ee-413c-92e8-c028267b5ebd" providerId="ADAL" clId="{50374DC9-21DF-4176-BDE2-E43BFF661EE0}" dt="2026-07-28T17:25:06.521" v="6149" actId="27636"/>
          <ac:spMkLst>
            <pc:docMk/>
            <pc:sldMk cId="4238656319" sldId="260"/>
            <ac:spMk id="3" creationId="{C0AC11FC-2D3B-C0ED-9A59-CFC5A3004CA9}"/>
          </ac:spMkLst>
        </pc:spChg>
      </pc:sldChg>
      <pc:sldChg chg="addSp modSp mod setBg">
        <pc:chgData name="Williams, Nichole L (HLB)" userId="7071c5c1-42ee-413c-92e8-c028267b5ebd" providerId="ADAL" clId="{50374DC9-21DF-4176-BDE2-E43BFF661EE0}" dt="2026-07-28T17:25:54.347" v="6157" actId="26606"/>
        <pc:sldMkLst>
          <pc:docMk/>
          <pc:sldMk cId="1625627004" sldId="261"/>
        </pc:sldMkLst>
        <pc:spChg chg="mod">
          <ac:chgData name="Williams, Nichole L (HLB)" userId="7071c5c1-42ee-413c-92e8-c028267b5ebd" providerId="ADAL" clId="{50374DC9-21DF-4176-BDE2-E43BFF661EE0}" dt="2026-07-28T17:25:54.347" v="6157" actId="26606"/>
          <ac:spMkLst>
            <pc:docMk/>
            <pc:sldMk cId="1625627004" sldId="261"/>
            <ac:spMk id="3" creationId="{8757EB58-DE32-40E8-EE50-24520ED0E850}"/>
          </ac:spMkLst>
        </pc:spChg>
      </pc:sldChg>
      <pc:sldChg chg="addSp modSp mod setBg chgLayout">
        <pc:chgData name="Williams, Nichole L (HLB)" userId="7071c5c1-42ee-413c-92e8-c028267b5ebd" providerId="ADAL" clId="{50374DC9-21DF-4176-BDE2-E43BFF661EE0}" dt="2026-07-28T17:25:57.534" v="6158" actId="26606"/>
        <pc:sldMkLst>
          <pc:docMk/>
          <pc:sldMk cId="2953846722" sldId="262"/>
        </pc:sldMkLst>
        <pc:spChg chg="mod ord">
          <ac:chgData name="Williams, Nichole L (HLB)" userId="7071c5c1-42ee-413c-92e8-c028267b5ebd" providerId="ADAL" clId="{50374DC9-21DF-4176-BDE2-E43BFF661EE0}" dt="2026-07-28T17:25:57.534" v="6158" actId="26606"/>
          <ac:spMkLst>
            <pc:docMk/>
            <pc:sldMk cId="2953846722" sldId="262"/>
            <ac:spMk id="3" creationId="{B6E1BC81-F75B-803D-376E-14C9AE46D296}"/>
          </ac:spMkLst>
        </pc:spChg>
      </pc:sldChg>
      <pc:sldChg chg="addSp delSp modSp mod setBg">
        <pc:chgData name="Williams, Nichole L (HLB)" userId="7071c5c1-42ee-413c-92e8-c028267b5ebd" providerId="ADAL" clId="{50374DC9-21DF-4176-BDE2-E43BFF661EE0}" dt="2026-07-28T17:26:02.984" v="6160" actId="26606"/>
        <pc:sldMkLst>
          <pc:docMk/>
          <pc:sldMk cId="3862866718" sldId="263"/>
        </pc:sldMkLst>
        <pc:spChg chg="mod">
          <ac:chgData name="Williams, Nichole L (HLB)" userId="7071c5c1-42ee-413c-92e8-c028267b5ebd" providerId="ADAL" clId="{50374DC9-21DF-4176-BDE2-E43BFF661EE0}" dt="2026-07-28T17:26:02.984" v="6160" actId="26606"/>
          <ac:spMkLst>
            <pc:docMk/>
            <pc:sldMk cId="3862866718" sldId="263"/>
            <ac:spMk id="2" creationId="{DFFB2CF6-E09B-FC1A-26B9-1FAE887D5A60}"/>
          </ac:spMkLst>
        </pc:spChg>
        <pc:spChg chg="mod">
          <ac:chgData name="Williams, Nichole L (HLB)" userId="7071c5c1-42ee-413c-92e8-c028267b5ebd" providerId="ADAL" clId="{50374DC9-21DF-4176-BDE2-E43BFF661EE0}" dt="2026-07-28T17:26:02.984" v="6160" actId="26606"/>
          <ac:spMkLst>
            <pc:docMk/>
            <pc:sldMk cId="3862866718" sldId="263"/>
            <ac:spMk id="3" creationId="{DD09EBEE-5653-FFD5-B07E-8D24498E8BB8}"/>
          </ac:spMkLst>
        </pc:spChg>
      </pc:sldChg>
      <pc:sldChg chg="modSp mod">
        <pc:chgData name="Williams, Nichole L (HLB)" userId="7071c5c1-42ee-413c-92e8-c028267b5ebd" providerId="ADAL" clId="{50374DC9-21DF-4176-BDE2-E43BFF661EE0}" dt="2026-07-28T17:22:45.461" v="6120"/>
        <pc:sldMkLst>
          <pc:docMk/>
          <pc:sldMk cId="2943241324" sldId="264"/>
        </pc:sldMkLst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2943241324" sldId="264"/>
            <ac:spMk id="2" creationId="{E821B3B8-1809-23B5-8D96-12F4F7950BE6}"/>
          </ac:spMkLst>
        </pc:spChg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2943241324" sldId="264"/>
            <ac:spMk id="3" creationId="{B5636BDB-C092-5FB7-CDAA-960D650C41ED}"/>
          </ac:spMkLst>
        </pc:spChg>
      </pc:sldChg>
      <pc:sldChg chg="addSp delSp modSp mod setBg">
        <pc:chgData name="Williams, Nichole L (HLB)" userId="7071c5c1-42ee-413c-92e8-c028267b5ebd" providerId="ADAL" clId="{50374DC9-21DF-4176-BDE2-E43BFF661EE0}" dt="2026-07-28T17:21:44.938" v="6101" actId="26606"/>
        <pc:sldMkLst>
          <pc:docMk/>
          <pc:sldMk cId="2669422291" sldId="265"/>
        </pc:sldMkLst>
        <pc:spChg chg="mod">
          <ac:chgData name="Williams, Nichole L (HLB)" userId="7071c5c1-42ee-413c-92e8-c028267b5ebd" providerId="ADAL" clId="{50374DC9-21DF-4176-BDE2-E43BFF661EE0}" dt="2026-07-28T17:21:44.938" v="6101" actId="26606"/>
          <ac:spMkLst>
            <pc:docMk/>
            <pc:sldMk cId="2669422291" sldId="265"/>
            <ac:spMk id="2" creationId="{FE9581C6-1CED-31FB-AAC9-C17B3E2D8AC9}"/>
          </ac:spMkLst>
        </pc:spChg>
        <pc:graphicFrameChg chg="add">
          <ac:chgData name="Williams, Nichole L (HLB)" userId="7071c5c1-42ee-413c-92e8-c028267b5ebd" providerId="ADAL" clId="{50374DC9-21DF-4176-BDE2-E43BFF661EE0}" dt="2026-07-28T17:21:44.938" v="6101" actId="26606"/>
          <ac:graphicFrameMkLst>
            <pc:docMk/>
            <pc:sldMk cId="2669422291" sldId="265"/>
            <ac:graphicFrameMk id="5" creationId="{C7BBA358-AED6-AFF1-8CC1-B3A253967296}"/>
          </ac:graphicFrameMkLst>
        </pc:graphicFrameChg>
      </pc:sldChg>
      <pc:sldChg chg="addSp delSp modSp new mod setBg">
        <pc:chgData name="Williams, Nichole L (HLB)" userId="7071c5c1-42ee-413c-92e8-c028267b5ebd" providerId="ADAL" clId="{50374DC9-21DF-4176-BDE2-E43BFF661EE0}" dt="2026-07-28T16:33:39.716" v="445" actId="1076"/>
        <pc:sldMkLst>
          <pc:docMk/>
          <pc:sldMk cId="3174310516" sldId="268"/>
        </pc:sldMkLst>
        <pc:picChg chg="add mod modCrop">
          <ac:chgData name="Williams, Nichole L (HLB)" userId="7071c5c1-42ee-413c-92e8-c028267b5ebd" providerId="ADAL" clId="{50374DC9-21DF-4176-BDE2-E43BFF661EE0}" dt="2026-07-28T16:33:39.716" v="445" actId="1076"/>
          <ac:picMkLst>
            <pc:docMk/>
            <pc:sldMk cId="3174310516" sldId="268"/>
            <ac:picMk id="2" creationId="{659D221C-868D-456D-7D16-A4A6187BE3B9}"/>
          </ac:picMkLst>
        </pc:picChg>
      </pc:sldChg>
      <pc:sldChg chg="addSp modSp new mod setBg modNotesTx">
        <pc:chgData name="Williams, Nichole L (HLB)" userId="7071c5c1-42ee-413c-92e8-c028267b5ebd" providerId="ADAL" clId="{50374DC9-21DF-4176-BDE2-E43BFF661EE0}" dt="2026-07-28T17:25:33.088" v="6155" actId="26606"/>
        <pc:sldMkLst>
          <pc:docMk/>
          <pc:sldMk cId="2314693765" sldId="269"/>
        </pc:sldMkLst>
        <pc:spChg chg="mod">
          <ac:chgData name="Williams, Nichole L (HLB)" userId="7071c5c1-42ee-413c-92e8-c028267b5ebd" providerId="ADAL" clId="{50374DC9-21DF-4176-BDE2-E43BFF661EE0}" dt="2026-07-28T17:25:33.088" v="6155" actId="26606"/>
          <ac:spMkLst>
            <pc:docMk/>
            <pc:sldMk cId="2314693765" sldId="269"/>
            <ac:spMk id="3" creationId="{6F9CAEBA-F258-2E2D-40B2-5BCAF98172C9}"/>
          </ac:spMkLst>
        </pc:spChg>
      </pc:sldChg>
      <pc:sldChg chg="addSp delSp modSp new mod setBg modNotesTx">
        <pc:chgData name="Williams, Nichole L (HLB)" userId="7071c5c1-42ee-413c-92e8-c028267b5ebd" providerId="ADAL" clId="{50374DC9-21DF-4176-BDE2-E43BFF661EE0}" dt="2026-07-28T17:25:45.614" v="6156" actId="26606"/>
        <pc:sldMkLst>
          <pc:docMk/>
          <pc:sldMk cId="2532986568" sldId="270"/>
        </pc:sldMkLst>
        <pc:graphicFrameChg chg="add">
          <ac:chgData name="Williams, Nichole L (HLB)" userId="7071c5c1-42ee-413c-92e8-c028267b5ebd" providerId="ADAL" clId="{50374DC9-21DF-4176-BDE2-E43BFF661EE0}" dt="2026-07-28T17:25:45.614" v="6156" actId="26606"/>
          <ac:graphicFrameMkLst>
            <pc:docMk/>
            <pc:sldMk cId="2532986568" sldId="270"/>
            <ac:graphicFrameMk id="5" creationId="{0E27A9EE-2A98-7FF1-29DD-DA8E990673D1}"/>
          </ac:graphicFrameMkLst>
        </pc:graphicFrameChg>
      </pc:sldChg>
      <pc:sldChg chg="modSp new mod modNotesTx">
        <pc:chgData name="Williams, Nichole L (HLB)" userId="7071c5c1-42ee-413c-92e8-c028267b5ebd" providerId="ADAL" clId="{50374DC9-21DF-4176-BDE2-E43BFF661EE0}" dt="2026-07-28T17:22:45.461" v="6120"/>
        <pc:sldMkLst>
          <pc:docMk/>
          <pc:sldMk cId="2098802885" sldId="271"/>
        </pc:sldMkLst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2098802885" sldId="271"/>
            <ac:spMk id="2" creationId="{B73C39D6-29AF-1651-10F2-EF55E61D09B3}"/>
          </ac:spMkLst>
        </pc:spChg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2098802885" sldId="271"/>
            <ac:spMk id="3" creationId="{2120607C-6AE8-B7D4-1CD6-45AEA1A15FE9}"/>
          </ac:spMkLst>
        </pc:spChg>
      </pc:sldChg>
      <pc:sldChg chg="modSp new mod">
        <pc:chgData name="Williams, Nichole L (HLB)" userId="7071c5c1-42ee-413c-92e8-c028267b5ebd" providerId="ADAL" clId="{50374DC9-21DF-4176-BDE2-E43BFF661EE0}" dt="2026-07-28T17:22:45.461" v="6120"/>
        <pc:sldMkLst>
          <pc:docMk/>
          <pc:sldMk cId="156000589" sldId="272"/>
        </pc:sldMkLst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156000589" sldId="272"/>
            <ac:spMk id="2" creationId="{12697F15-18B7-5F96-9B73-8AB4CF775589}"/>
          </ac:spMkLst>
        </pc:spChg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156000589" sldId="272"/>
            <ac:spMk id="3" creationId="{CF421E9C-99E4-E722-8061-8833EA5DC6A8}"/>
          </ac:spMkLst>
        </pc:spChg>
      </pc:sldChg>
      <pc:sldChg chg="modSp new mod ord modNotesTx">
        <pc:chgData name="Williams, Nichole L (HLB)" userId="7071c5c1-42ee-413c-92e8-c028267b5ebd" providerId="ADAL" clId="{50374DC9-21DF-4176-BDE2-E43BFF661EE0}" dt="2026-07-28T17:22:45.461" v="6120"/>
        <pc:sldMkLst>
          <pc:docMk/>
          <pc:sldMk cId="269663371" sldId="273"/>
        </pc:sldMkLst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269663371" sldId="273"/>
            <ac:spMk id="2" creationId="{1CFA8566-1F74-611D-AD14-EE367E5A15F5}"/>
          </ac:spMkLst>
        </pc:spChg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269663371" sldId="273"/>
            <ac:spMk id="3" creationId="{581734EE-23AB-0E56-151B-76397E20D8DC}"/>
          </ac:spMkLst>
        </pc:spChg>
      </pc:sldChg>
      <pc:sldChg chg="modSp add mod ord modNotesTx">
        <pc:chgData name="Williams, Nichole L (HLB)" userId="7071c5c1-42ee-413c-92e8-c028267b5ebd" providerId="ADAL" clId="{50374DC9-21DF-4176-BDE2-E43BFF661EE0}" dt="2026-07-28T17:22:45.461" v="6120"/>
        <pc:sldMkLst>
          <pc:docMk/>
          <pc:sldMk cId="726071152" sldId="274"/>
        </pc:sldMkLst>
      </pc:sldChg>
      <pc:sldChg chg="modSp new mod">
        <pc:chgData name="Williams, Nichole L (HLB)" userId="7071c5c1-42ee-413c-92e8-c028267b5ebd" providerId="ADAL" clId="{50374DC9-21DF-4176-BDE2-E43BFF661EE0}" dt="2026-07-28T17:22:45.461" v="6120"/>
        <pc:sldMkLst>
          <pc:docMk/>
          <pc:sldMk cId="3278950579" sldId="275"/>
        </pc:sldMkLst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3278950579" sldId="275"/>
            <ac:spMk id="2" creationId="{110C317C-E9E6-B132-BF21-CACA0CF6B8BD}"/>
          </ac:spMkLst>
        </pc:spChg>
        <pc:spChg chg="mod">
          <ac:chgData name="Williams, Nichole L (HLB)" userId="7071c5c1-42ee-413c-92e8-c028267b5ebd" providerId="ADAL" clId="{50374DC9-21DF-4176-BDE2-E43BFF661EE0}" dt="2026-07-28T17:22:45.461" v="6120"/>
          <ac:spMkLst>
            <pc:docMk/>
            <pc:sldMk cId="3278950579" sldId="275"/>
            <ac:spMk id="3" creationId="{17BA9DC1-15FC-CD59-F87F-EF7AB639BCF7}"/>
          </ac:spMkLst>
        </pc:spChg>
      </pc:sldChg>
    </pc:docChg>
  </pc:docChgLst>
  <pc:docChgLst>
    <pc:chgData name="Franciscus, Lisa (She/Her/Hers) (HLB)" userId="S::lisa.franciscus@state.mn.us::64faf3e5-9d3e-4467-a6d1-dd3ef9eb784f" providerId="AD" clId="Web-{37D5D539-02C8-72D1-1CC1-CDAAB0AFF169}"/>
    <pc:docChg chg="modSld">
      <pc:chgData name="Franciscus, Lisa (She/Her/Hers) (HLB)" userId="S::lisa.franciscus@state.mn.us::64faf3e5-9d3e-4467-a6d1-dd3ef9eb784f" providerId="AD" clId="Web-{37D5D539-02C8-72D1-1CC1-CDAAB0AFF169}" dt="2026-08-09T18:08:21.886" v="91" actId="20577"/>
      <pc:docMkLst>
        <pc:docMk/>
      </pc:docMkLst>
      <pc:sldChg chg="modSp">
        <pc:chgData name="Franciscus, Lisa (She/Her/Hers) (HLB)" userId="S::lisa.franciscus@state.mn.us::64faf3e5-9d3e-4467-a6d1-dd3ef9eb784f" providerId="AD" clId="Web-{37D5D539-02C8-72D1-1CC1-CDAAB0AFF169}" dt="2026-08-09T18:08:21.886" v="91" actId="20577"/>
        <pc:sldMkLst>
          <pc:docMk/>
          <pc:sldMk cId="3862866718" sldId="263"/>
        </pc:sldMkLst>
        <pc:spChg chg="mod">
          <ac:chgData name="Franciscus, Lisa (She/Her/Hers) (HLB)" userId="S::lisa.franciscus@state.mn.us::64faf3e5-9d3e-4467-a6d1-dd3ef9eb784f" providerId="AD" clId="Web-{37D5D539-02C8-72D1-1CC1-CDAAB0AFF169}" dt="2026-08-09T18:08:21.886" v="91" actId="20577"/>
          <ac:spMkLst>
            <pc:docMk/>
            <pc:sldMk cId="3862866718" sldId="263"/>
            <ac:spMk id="3" creationId="{DD09EBEE-5653-FFD5-B07E-8D24498E8BB8}"/>
          </ac:spMkLst>
        </pc:spChg>
      </pc:sldChg>
    </pc:docChg>
  </pc:docChgLst>
  <pc:docChgLst>
    <pc:chgData name="Navarre, Kimberly K (She/Her/Hers) (HLB)" userId="S::kimberly.navarre@state.mn.us::63002e91-156c-4295-b89a-e11a4698dd5c" providerId="AD" clId="Web-{8D7A8203-131B-466A-3704-60DCDC7552D6}"/>
    <pc:docChg chg="mod">
      <pc:chgData name="Navarre, Kimberly K (She/Her/Hers) (HLB)" userId="S::kimberly.navarre@state.mn.us::63002e91-156c-4295-b89a-e11a4698dd5c" providerId="AD" clId="Web-{8D7A8203-131B-466A-3704-60DCDC7552D6}" dt="2026-08-12T16:06:27.853" v="0"/>
      <pc:docMkLst>
        <pc:docMk/>
      </pc:docMkLst>
    </pc:docChg>
  </pc:docChgLst>
  <pc:docChgLst>
    <pc:chgData name="Gangl, Johanna (She/Her/Hers) (HLB)" userId="S::johanna.gangl@state.mn.us::6388f478-57c1-4725-9624-8d41c8a3de58" providerId="AD" clId="Web-{04DD1908-6FEC-AB0D-4A0E-5DC2B6538F63}"/>
    <pc:docChg chg="mod modSld">
      <pc:chgData name="Gangl, Johanna (She/Her/Hers) (HLB)" userId="S::johanna.gangl@state.mn.us::6388f478-57c1-4725-9624-8d41c8a3de58" providerId="AD" clId="Web-{04DD1908-6FEC-AB0D-4A0E-5DC2B6538F63}" dt="2026-07-30T19:53:25.324" v="31"/>
      <pc:docMkLst>
        <pc:docMk/>
      </pc:docMkLst>
      <pc:sldChg chg="modSp">
        <pc:chgData name="Gangl, Johanna (She/Her/Hers) (HLB)" userId="S::johanna.gangl@state.mn.us::6388f478-57c1-4725-9624-8d41c8a3de58" providerId="AD" clId="Web-{04DD1908-6FEC-AB0D-4A0E-5DC2B6538F63}" dt="2026-07-30T19:52:16.699" v="30" actId="20577"/>
        <pc:sldMkLst>
          <pc:docMk/>
          <pc:sldMk cId="3862866718" sldId="263"/>
        </pc:sldMkLst>
        <pc:spChg chg="mod">
          <ac:chgData name="Gangl, Johanna (She/Her/Hers) (HLB)" userId="S::johanna.gangl@state.mn.us::6388f478-57c1-4725-9624-8d41c8a3de58" providerId="AD" clId="Web-{04DD1908-6FEC-AB0D-4A0E-5DC2B6538F63}" dt="2026-07-30T19:52:16.699" v="30" actId="20577"/>
          <ac:spMkLst>
            <pc:docMk/>
            <pc:sldMk cId="3862866718" sldId="263"/>
            <ac:spMk id="3" creationId="{DD09EBEE-5653-FFD5-B07E-8D24498E8BB8}"/>
          </ac:spMkLst>
        </pc:spChg>
      </pc:sldChg>
    </pc:docChg>
  </pc:docChgLst>
  <pc:docChgLst>
    <pc:chgData name="Navarre, Kimberly K (She/Her/Hers) (HLB)" userId="S::kimberly.navarre@state.mn.us::63002e91-156c-4295-b89a-e11a4698dd5c" providerId="AD" clId="Web-{B3BFB114-656D-0F59-AB95-3C9FD50908B7}"/>
    <pc:docChg chg="modSld">
      <pc:chgData name="Navarre, Kimberly K (She/Her/Hers) (HLB)" userId="S::kimberly.navarre@state.mn.us::63002e91-156c-4295-b89a-e11a4698dd5c" providerId="AD" clId="Web-{B3BFB114-656D-0F59-AB95-3C9FD50908B7}" dt="2026-07-30T19:06:50.548" v="1" actId="1076"/>
      <pc:docMkLst>
        <pc:docMk/>
      </pc:docMkLst>
      <pc:sldChg chg="modSp">
        <pc:chgData name="Navarre, Kimberly K (She/Her/Hers) (HLB)" userId="S::kimberly.navarre@state.mn.us::63002e91-156c-4295-b89a-e11a4698dd5c" providerId="AD" clId="Web-{B3BFB114-656D-0F59-AB95-3C9FD50908B7}" dt="2026-07-30T19:06:50.548" v="1" actId="1076"/>
        <pc:sldMkLst>
          <pc:docMk/>
          <pc:sldMk cId="2532986568" sldId="270"/>
        </pc:sldMkLst>
        <pc:graphicFrameChg chg="mod">
          <ac:chgData name="Navarre, Kimberly K (She/Her/Hers) (HLB)" userId="S::kimberly.navarre@state.mn.us::63002e91-156c-4295-b89a-e11a4698dd5c" providerId="AD" clId="Web-{B3BFB114-656D-0F59-AB95-3C9FD50908B7}" dt="2026-07-30T19:06:50.548" v="1" actId="1076"/>
          <ac:graphicFrameMkLst>
            <pc:docMk/>
            <pc:sldMk cId="2532986568" sldId="270"/>
            <ac:graphicFrameMk id="5" creationId="{0E27A9EE-2A98-7FF1-29DD-DA8E990673D1}"/>
          </ac:graphicFrameMkLst>
        </pc:graphicFrameChg>
      </pc:sldChg>
    </pc:docChg>
  </pc:docChgLst>
  <pc:docChgLst>
    <pc:chgData name="Franciscus, Lisa (She/Her/Hers) (HLB)" userId="S::lisa.franciscus@state.mn.us::64faf3e5-9d3e-4467-a6d1-dd3ef9eb784f" providerId="AD" clId="Web-{04A2EC47-DD96-432F-D2F3-F1A28FBC1188}"/>
    <pc:docChg chg="modSld">
      <pc:chgData name="Franciscus, Lisa (She/Her/Hers) (HLB)" userId="S::lisa.franciscus@state.mn.us::64faf3e5-9d3e-4467-a6d1-dd3ef9eb784f" providerId="AD" clId="Web-{04A2EC47-DD96-432F-D2F3-F1A28FBC1188}" dt="2026-08-09T16:36:40.514" v="55" actId="20577"/>
      <pc:docMkLst>
        <pc:docMk/>
      </pc:docMkLst>
      <pc:sldChg chg="modSp">
        <pc:chgData name="Franciscus, Lisa (She/Her/Hers) (HLB)" userId="S::lisa.franciscus@state.mn.us::64faf3e5-9d3e-4467-a6d1-dd3ef9eb784f" providerId="AD" clId="Web-{04A2EC47-DD96-432F-D2F3-F1A28FBC1188}" dt="2026-08-09T16:36:40.514" v="55" actId="20577"/>
        <pc:sldMkLst>
          <pc:docMk/>
          <pc:sldMk cId="3862866718" sldId="263"/>
        </pc:sldMkLst>
        <pc:spChg chg="mod">
          <ac:chgData name="Franciscus, Lisa (She/Her/Hers) (HLB)" userId="S::lisa.franciscus@state.mn.us::64faf3e5-9d3e-4467-a6d1-dd3ef9eb784f" providerId="AD" clId="Web-{04A2EC47-DD96-432F-D2F3-F1A28FBC1188}" dt="2026-08-09T16:36:40.514" v="55" actId="20577"/>
          <ac:spMkLst>
            <pc:docMk/>
            <pc:sldMk cId="3862866718" sldId="263"/>
            <ac:spMk id="3" creationId="{DD09EBEE-5653-FFD5-B07E-8D24498E8BB8}"/>
          </ac:spMkLst>
        </pc:spChg>
      </pc:sldChg>
    </pc:docChg>
  </pc:docChgLst>
  <pc:docChgLst>
    <pc:chgData name="Gangl, Johanna (She/Her/Hers) (HLB)" userId="6388f478-57c1-4725-9624-8d41c8a3de58" providerId="ADAL" clId="{D52F7CC5-8B91-437A-8007-8BF9175C196A}"/>
    <pc:docChg chg="undo custSel addSld delSld modSld modMainMaster">
      <pc:chgData name="Gangl, Johanna (She/Her/Hers) (HLB)" userId="6388f478-57c1-4725-9624-8d41c8a3de58" providerId="ADAL" clId="{D52F7CC5-8B91-437A-8007-8BF9175C196A}" dt="2026-08-11T18:57:31.206" v="1754" actId="1076"/>
      <pc:docMkLst>
        <pc:docMk/>
      </pc:docMkLst>
      <pc:sldChg chg="addSp delSp modSp mod setBg delDesignElem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109857222" sldId="256"/>
        </pc:sldMkLst>
        <pc:spChg chg="mod">
          <ac:chgData name="Gangl, Johanna (She/Her/Hers) (HLB)" userId="6388f478-57c1-4725-9624-8d41c8a3de58" providerId="ADAL" clId="{D52F7CC5-8B91-437A-8007-8BF9175C196A}" dt="2026-07-29T13:01:54.528" v="744" actId="1076"/>
          <ac:spMkLst>
            <pc:docMk/>
            <pc:sldMk cId="109857222" sldId="256"/>
            <ac:spMk id="3" creationId="{00000000-0000-0000-0000-000000000000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09857222" sldId="256"/>
            <ac:spMk id="18" creationId="{C6417104-D4C1-4710-9982-2154A7F48492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09857222" sldId="256"/>
            <ac:spMk id="19" creationId="{626F1402-2DEC-4071-84AF-350C7BF00D43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09857222" sldId="256"/>
            <ac:spMk id="22" creationId="{DA52A394-10F4-4AA5-90E4-634D1E919DBA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09857222" sldId="256"/>
            <ac:spMk id="24" creationId="{07BDDC51-8BB2-42BE-8EA8-39B3E9AC1EF6}"/>
          </ac:spMkLst>
        </pc:spChg>
        <pc:picChg chg="add del mod">
          <ac:chgData name="Gangl, Johanna (She/Her/Hers) (HLB)" userId="6388f478-57c1-4725-9624-8d41c8a3de58" providerId="ADAL" clId="{D52F7CC5-8B91-437A-8007-8BF9175C196A}" dt="2026-07-29T13:00:51.734" v="733" actId="26606"/>
          <ac:picMkLst>
            <pc:docMk/>
            <pc:sldMk cId="109857222" sldId="256"/>
            <ac:picMk id="9" creationId="{6227196F-A82A-848E-916C-0CEC8B930C5F}"/>
          </ac:picMkLst>
        </pc:picChg>
        <pc:picChg chg="add mod modCrop">
          <ac:chgData name="Gangl, Johanna (She/Her/Hers) (HLB)" userId="6388f478-57c1-4725-9624-8d41c8a3de58" providerId="ADAL" clId="{D52F7CC5-8B91-437A-8007-8BF9175C196A}" dt="2026-07-29T13:13:29.376" v="772" actId="1076"/>
          <ac:picMkLst>
            <pc:docMk/>
            <pc:sldMk cId="109857222" sldId="256"/>
            <ac:picMk id="16" creationId="{A1E70E01-AA8E-E48F-8EC3-862FC0440F9D}"/>
          </ac:picMkLst>
        </pc:picChg>
        <pc:cxnChg chg="add del">
          <ac:chgData name="Gangl, Johanna (She/Her/Hers) (HLB)" userId="6388f478-57c1-4725-9624-8d41c8a3de58" providerId="ADAL" clId="{D52F7CC5-8B91-437A-8007-8BF9175C196A}" dt="2026-08-11T18:42:12.597" v="1482"/>
          <ac:cxnSpMkLst>
            <pc:docMk/>
            <pc:sldMk cId="109857222" sldId="256"/>
            <ac:cxnSpMk id="20" creationId="{04733B62-1719-4677-A612-CA0AC0AD7482}"/>
          </ac:cxnSpMkLst>
        </pc:cxnChg>
      </pc:sldChg>
      <pc:sldChg chg="modSp setBg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4042929767" sldId="257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4042929767" sldId="257"/>
            <ac:spMk id="2" creationId="{3B886333-F5DD-CF81-FD59-D3C113CB8232}"/>
          </ac:spMkLst>
        </pc:spChg>
      </pc:sldChg>
      <pc:sldChg chg="addSp delSp modSp mod setBg delDesignElem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3114349327" sldId="258"/>
        </pc:sldMkLst>
        <pc:spChg chg="add del 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3114349327" sldId="258"/>
            <ac:spMk id="3" creationId="{C0E96606-7099-00B5-FA3D-5633C9DD82CF}"/>
          </ac:spMkLst>
        </pc:spChg>
        <pc:spChg chg="add 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3114349327" sldId="258"/>
            <ac:spMk id="6" creationId="{0565B42A-DB53-742F-D689-14692A4A1B32}"/>
          </ac:spMkLst>
        </pc:spChg>
      </pc:sldChg>
      <pc:sldChg chg="addSp delSp modSp mod setBg delDesignElem modNotesTx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1770212894" sldId="259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770212894" sldId="259"/>
            <ac:spMk id="3" creationId="{56F1E6F4-78F7-008F-C917-9ED0FD33882C}"/>
          </ac:spMkLst>
        </pc:spChg>
        <pc:spChg chg="add 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770212894" sldId="259"/>
            <ac:spMk id="5" creationId="{1CBC8D40-A683-7965-B375-C7CE574E5293}"/>
          </ac:spMkLst>
        </pc:spChg>
        <pc:picChg chg="add mod">
          <ac:chgData name="Gangl, Johanna (She/Her/Hers) (HLB)" userId="6388f478-57c1-4725-9624-8d41c8a3de58" providerId="ADAL" clId="{D52F7CC5-8B91-437A-8007-8BF9175C196A}" dt="2026-07-29T12:57:57.503" v="722" actId="1076"/>
          <ac:picMkLst>
            <pc:docMk/>
            <pc:sldMk cId="1770212894" sldId="259"/>
            <ac:picMk id="8" creationId="{945940EC-1EF1-AD8E-B255-9241725BEF85}"/>
          </ac:picMkLst>
        </pc:picChg>
      </pc:sldChg>
      <pc:sldChg chg="delSp modSp mod setBg modNotesTx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4238656319" sldId="260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4238656319" sldId="260"/>
            <ac:spMk id="2" creationId="{7CF6D113-FF5D-68C8-A945-8F1771A9D29F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4238656319" sldId="260"/>
            <ac:spMk id="3" creationId="{C0AC11FC-2D3B-C0ED-9A59-CFC5A3004CA9}"/>
          </ac:spMkLst>
        </pc:spChg>
      </pc:sldChg>
      <pc:sldChg chg="addSp delSp modSp mod setBg delDesignElem modNotesTx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1625627004" sldId="261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625627004" sldId="261"/>
            <ac:spMk id="3" creationId="{8757EB58-DE32-40E8-EE50-24520ED0E850}"/>
          </ac:spMkLst>
        </pc:spChg>
        <pc:spChg chg="add 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625627004" sldId="261"/>
            <ac:spMk id="5" creationId="{F0A30D03-E9AD-F56F-0436-55DFBCB24DEC}"/>
          </ac:spMkLst>
        </pc:spChg>
      </pc:sldChg>
      <pc:sldChg chg="addSp delSp modSp mod setBg delDesignElem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2953846722" sldId="262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953846722" sldId="262"/>
            <ac:spMk id="3" creationId="{B6E1BC81-F75B-803D-376E-14C9AE46D296}"/>
          </ac:spMkLst>
        </pc:spChg>
        <pc:spChg chg="add 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953846722" sldId="262"/>
            <ac:spMk id="5" creationId="{FD06F2A8-398C-B769-93B5-F0929F4D8DB3}"/>
          </ac:spMkLst>
        </pc:spChg>
      </pc:sldChg>
      <pc:sldChg chg="modSp mod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3862866718" sldId="263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3862866718" sldId="263"/>
            <ac:spMk id="2" creationId="{DFFB2CF6-E09B-FC1A-26B9-1FAE887D5A60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3862866718" sldId="263"/>
            <ac:spMk id="3" creationId="{DD09EBEE-5653-FFD5-B07E-8D24498E8BB8}"/>
          </ac:spMkLst>
        </pc:spChg>
      </pc:sldChg>
      <pc:sldChg chg="addSp modSp mod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2943241324" sldId="264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943241324" sldId="264"/>
            <ac:spMk id="2" creationId="{E821B3B8-1809-23B5-8D96-12F4F7950BE6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943241324" sldId="264"/>
            <ac:spMk id="3" creationId="{B5636BDB-C092-5FB7-CDAA-960D650C41ED}"/>
          </ac:spMkLst>
        </pc:spChg>
        <pc:picChg chg="add mod">
          <ac:chgData name="Gangl, Johanna (She/Her/Hers) (HLB)" userId="6388f478-57c1-4725-9624-8d41c8a3de58" providerId="ADAL" clId="{D52F7CC5-8B91-437A-8007-8BF9175C196A}" dt="2026-07-29T14:07:22.273" v="1453" actId="14100"/>
          <ac:picMkLst>
            <pc:docMk/>
            <pc:sldMk cId="2943241324" sldId="264"/>
            <ac:picMk id="5" creationId="{B9D367C4-2479-28E1-3AE3-3544C7EC1299}"/>
          </ac:picMkLst>
        </pc:picChg>
      </pc:sldChg>
      <pc:sldChg chg="addSp delSp modSp mod setBg delDesignElem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2669422291" sldId="265"/>
        </pc:sldMkLst>
        <pc:spChg chg="mod">
          <ac:chgData name="Gangl, Johanna (She/Her/Hers) (HLB)" userId="6388f478-57c1-4725-9624-8d41c8a3de58" providerId="ADAL" clId="{D52F7CC5-8B91-437A-8007-8BF9175C196A}" dt="2026-07-28T21:08:22.209" v="114" actId="26606"/>
          <ac:spMkLst>
            <pc:docMk/>
            <pc:sldMk cId="2669422291" sldId="265"/>
            <ac:spMk id="2" creationId="{FE9581C6-1CED-31FB-AAC9-C17B3E2D8AC9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669422291" sldId="265"/>
            <ac:spMk id="10" creationId="{FB5993E2-C02B-4335-ABA5-D8EC465551E3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669422291" sldId="265"/>
            <ac:spMk id="12" creationId="{C0B801A2-5622-4BE8-9AD2-C337A2CD0022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669422291" sldId="265"/>
            <ac:spMk id="14" creationId="{B7AF614F-5BC3-4086-99F5-B87C5847A071}"/>
          </ac:spMkLst>
        </pc:spChg>
        <pc:graphicFrameChg chg="mod modGraphic">
          <ac:chgData name="Gangl, Johanna (She/Her/Hers) (HLB)" userId="6388f478-57c1-4725-9624-8d41c8a3de58" providerId="ADAL" clId="{D52F7CC5-8B91-437A-8007-8BF9175C196A}" dt="2026-07-28T21:08:22.209" v="114" actId="26606"/>
          <ac:graphicFrameMkLst>
            <pc:docMk/>
            <pc:sldMk cId="2669422291" sldId="265"/>
            <ac:graphicFrameMk id="5" creationId="{C7BBA358-AED6-AFF1-8CC1-B3A253967296}"/>
          </ac:graphicFrameMkLst>
        </pc:graphicFrameChg>
      </pc:sldChg>
      <pc:sldChg chg="modSp mod setBg">
        <pc:chgData name="Gangl, Johanna (She/Her/Hers) (HLB)" userId="6388f478-57c1-4725-9624-8d41c8a3de58" providerId="ADAL" clId="{D52F7CC5-8B91-437A-8007-8BF9175C196A}" dt="2026-07-29T13:18:45.675" v="862" actId="14100"/>
        <pc:sldMkLst>
          <pc:docMk/>
          <pc:sldMk cId="3174310516" sldId="268"/>
        </pc:sldMkLst>
        <pc:picChg chg="mod modCrop">
          <ac:chgData name="Gangl, Johanna (She/Her/Hers) (HLB)" userId="6388f478-57c1-4725-9624-8d41c8a3de58" providerId="ADAL" clId="{D52F7CC5-8B91-437A-8007-8BF9175C196A}" dt="2026-07-29T13:18:45.675" v="862" actId="14100"/>
          <ac:picMkLst>
            <pc:docMk/>
            <pc:sldMk cId="3174310516" sldId="268"/>
            <ac:picMk id="2" creationId="{659D221C-868D-456D-7D16-A4A6187BE3B9}"/>
          </ac:picMkLst>
        </pc:picChg>
      </pc:sldChg>
      <pc:sldChg chg="addSp delSp modSp mod setBg delDesignElem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2314693765" sldId="269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314693765" sldId="269"/>
            <ac:spMk id="3" creationId="{6F9CAEBA-F258-2E2D-40B2-5BCAF98172C9}"/>
          </ac:spMkLst>
        </pc:spChg>
        <pc:spChg chg="add 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314693765" sldId="269"/>
            <ac:spMk id="5" creationId="{EB056403-F189-5E13-D12C-89EB25FDFB8F}"/>
          </ac:spMkLst>
        </pc:spChg>
      </pc:sldChg>
      <pc:sldChg chg="addSp delSp modSp mod setBg delDesignElem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2532986568" sldId="270"/>
        </pc:sldMkLst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532986568" sldId="270"/>
            <ac:spMk id="10" creationId="{FB5993E2-C02B-4335-ABA5-D8EC465551E3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532986568" sldId="270"/>
            <ac:spMk id="12" creationId="{C0B801A2-5622-4BE8-9AD2-C337A2CD0022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532986568" sldId="270"/>
            <ac:spMk id="14" creationId="{B7AF614F-5BC3-4086-99F5-B87C5847A071}"/>
          </ac:spMkLst>
        </pc:spChg>
        <pc:graphicFrameChg chg="mod modGraphic">
          <ac:chgData name="Gangl, Johanna (She/Her/Hers) (HLB)" userId="6388f478-57c1-4725-9624-8d41c8a3de58" providerId="ADAL" clId="{D52F7CC5-8B91-437A-8007-8BF9175C196A}" dt="2026-07-29T13:25:34.564" v="1024" actId="20577"/>
          <ac:graphicFrameMkLst>
            <pc:docMk/>
            <pc:sldMk cId="2532986568" sldId="270"/>
            <ac:graphicFrameMk id="5" creationId="{0E27A9EE-2A98-7FF1-29DD-DA8E990673D1}"/>
          </ac:graphicFrameMkLst>
        </pc:graphicFrameChg>
        <pc:picChg chg="add mod modCrop">
          <ac:chgData name="Gangl, Johanna (She/Her/Hers) (HLB)" userId="6388f478-57c1-4725-9624-8d41c8a3de58" providerId="ADAL" clId="{D52F7CC5-8B91-437A-8007-8BF9175C196A}" dt="2026-07-29T13:33:56.578" v="1098" actId="1076"/>
          <ac:picMkLst>
            <pc:docMk/>
            <pc:sldMk cId="2532986568" sldId="270"/>
            <ac:picMk id="9" creationId="{C185F4A8-9F00-2A30-0451-3B354D166AEE}"/>
          </ac:picMkLst>
        </pc:picChg>
      </pc:sldChg>
      <pc:sldChg chg="modSp mod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2098802885" sldId="271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098802885" sldId="271"/>
            <ac:spMk id="2" creationId="{B73C39D6-29AF-1651-10F2-EF55E61D09B3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098802885" sldId="271"/>
            <ac:spMk id="3" creationId="{2120607C-6AE8-B7D4-1CD6-45AEA1A15FE9}"/>
          </ac:spMkLst>
        </pc:spChg>
      </pc:sldChg>
      <pc:sldChg chg="modSp mod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156000589" sldId="272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56000589" sldId="272"/>
            <ac:spMk id="2" creationId="{12697F15-18B7-5F96-9B73-8AB4CF775589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56000589" sldId="272"/>
            <ac:spMk id="3" creationId="{CF421E9C-99E4-E722-8061-8833EA5DC6A8}"/>
          </ac:spMkLst>
        </pc:spChg>
      </pc:sldChg>
      <pc:sldChg chg="addSp modSp mod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269663371" sldId="273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69663371" sldId="273"/>
            <ac:spMk id="2" creationId="{1CFA8566-1F74-611D-AD14-EE367E5A15F5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269663371" sldId="273"/>
            <ac:spMk id="3" creationId="{581734EE-23AB-0E56-151B-76397E20D8DC}"/>
          </ac:spMkLst>
        </pc:spChg>
        <pc:picChg chg="add mod">
          <ac:chgData name="Gangl, Johanna (She/Her/Hers) (HLB)" userId="6388f478-57c1-4725-9624-8d41c8a3de58" providerId="ADAL" clId="{D52F7CC5-8B91-437A-8007-8BF9175C196A}" dt="2026-07-29T14:06:00.143" v="1448" actId="14100"/>
          <ac:picMkLst>
            <pc:docMk/>
            <pc:sldMk cId="269663371" sldId="273"/>
            <ac:picMk id="5" creationId="{0DA61F58-46DC-8751-8829-F119D8C2216D}"/>
          </ac:picMkLst>
        </pc:picChg>
      </pc:sldChg>
      <pc:sldChg chg="addSp delSp modSp mod setBg delDesignElem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726071152" sldId="274"/>
        </pc:sldMkLst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726071152" sldId="274"/>
            <ac:spMk id="8" creationId="{3741B58E-3B65-4A01-A276-975AB2CF8A08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726071152" sldId="274"/>
            <ac:spMk id="10" creationId="{7AAC67C3-831B-4AB1-A259-DFB839CAFAFC}"/>
          </ac:spMkLst>
        </pc:spChg>
        <pc:spChg chg="add del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726071152" sldId="274"/>
            <ac:spMk id="12" creationId="{054B3F04-9EAC-45C0-B3CE-0387EEA10A0C}"/>
          </ac:spMkLst>
        </pc:spChg>
        <pc:graphicFrameChg chg="add modGraphic">
          <ac:chgData name="Gangl, Johanna (She/Her/Hers) (HLB)" userId="6388f478-57c1-4725-9624-8d41c8a3de58" providerId="ADAL" clId="{D52F7CC5-8B91-437A-8007-8BF9175C196A}" dt="2026-07-29T13:35:25.338" v="1139" actId="20577"/>
          <ac:graphicFrameMkLst>
            <pc:docMk/>
            <pc:sldMk cId="726071152" sldId="274"/>
            <ac:graphicFrameMk id="14" creationId="{F474C148-4001-F776-FF54-3BD16D87289B}"/>
          </ac:graphicFrameMkLst>
        </pc:graphicFrameChg>
        <pc:picChg chg="add">
          <ac:chgData name="Gangl, Johanna (She/Her/Hers) (HLB)" userId="6388f478-57c1-4725-9624-8d41c8a3de58" providerId="ADAL" clId="{D52F7CC5-8B91-437A-8007-8BF9175C196A}" dt="2026-07-29T13:34:26.860" v="1103" actId="22"/>
          <ac:picMkLst>
            <pc:docMk/>
            <pc:sldMk cId="726071152" sldId="274"/>
            <ac:picMk id="7" creationId="{F8750A8E-A1A4-CB90-8570-EB8FFB0D24D8}"/>
          </ac:picMkLst>
        </pc:picChg>
      </pc:sldChg>
      <pc:sldChg chg="modSp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3278950579" sldId="275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3278950579" sldId="275"/>
            <ac:spMk id="2" creationId="{110C317C-E9E6-B132-BF21-CACA0CF6B8BD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3278950579" sldId="275"/>
            <ac:spMk id="3" creationId="{17BA9DC1-15FC-CD59-F87F-EF7AB639BCF7}"/>
          </ac:spMkLst>
        </pc:spChg>
      </pc:sldChg>
      <pc:sldChg chg="addSp modSp add mod">
        <pc:chgData name="Gangl, Johanna (She/Her/Hers) (HLB)" userId="6388f478-57c1-4725-9624-8d41c8a3de58" providerId="ADAL" clId="{D52F7CC5-8B91-437A-8007-8BF9175C196A}" dt="2026-08-11T18:42:12.597" v="1482"/>
        <pc:sldMkLst>
          <pc:docMk/>
          <pc:sldMk cId="1875761127" sldId="277"/>
        </pc:sldMkLst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875761127" sldId="277"/>
            <ac:spMk id="2" creationId="{6C186400-5DB5-DA2F-A2A4-B27BC84395E3}"/>
          </ac:spMkLst>
        </pc:spChg>
        <pc:spChg chg="mod">
          <ac:chgData name="Gangl, Johanna (She/Her/Hers) (HLB)" userId="6388f478-57c1-4725-9624-8d41c8a3de58" providerId="ADAL" clId="{D52F7CC5-8B91-437A-8007-8BF9175C196A}" dt="2026-08-11T18:42:12.597" v="1482"/>
          <ac:spMkLst>
            <pc:docMk/>
            <pc:sldMk cId="1875761127" sldId="277"/>
            <ac:spMk id="3" creationId="{74B798A8-CBD7-05FD-7021-1A02CF126265}"/>
          </ac:spMkLst>
        </pc:spChg>
        <pc:picChg chg="add mod">
          <ac:chgData name="Gangl, Johanna (She/Her/Hers) (HLB)" userId="6388f478-57c1-4725-9624-8d41c8a3de58" providerId="ADAL" clId="{D52F7CC5-8B91-437A-8007-8BF9175C196A}" dt="2026-07-29T13:17:40.814" v="852" actId="1076"/>
          <ac:picMkLst>
            <pc:docMk/>
            <pc:sldMk cId="1875761127" sldId="277"/>
            <ac:picMk id="5" creationId="{8CF92431-1A32-4E82-1FB3-61F7E4E13B52}"/>
          </ac:picMkLst>
        </pc:picChg>
      </pc:sldChg>
      <pc:sldChg chg="addSp modSp new mod">
        <pc:chgData name="Gangl, Johanna (She/Her/Hers) (HLB)" userId="6388f478-57c1-4725-9624-8d41c8a3de58" providerId="ADAL" clId="{D52F7CC5-8B91-437A-8007-8BF9175C196A}" dt="2026-07-29T13:55:14.832" v="1288" actId="14100"/>
        <pc:sldMkLst>
          <pc:docMk/>
          <pc:sldMk cId="4013493546" sldId="278"/>
        </pc:sldMkLst>
        <pc:picChg chg="add mod">
          <ac:chgData name="Gangl, Johanna (She/Her/Hers) (HLB)" userId="6388f478-57c1-4725-9624-8d41c8a3de58" providerId="ADAL" clId="{D52F7CC5-8B91-437A-8007-8BF9175C196A}" dt="2026-07-29T13:55:14.832" v="1288" actId="14100"/>
          <ac:picMkLst>
            <pc:docMk/>
            <pc:sldMk cId="4013493546" sldId="278"/>
            <ac:picMk id="2" creationId="{ED80E4F8-8CB8-FC4C-6F0E-EAE5449337A5}"/>
          </ac:picMkLst>
        </pc:picChg>
      </pc:sldChg>
      <pc:sldChg chg="addSp delSp modSp new mod setBg chgLayout">
        <pc:chgData name="Gangl, Johanna (She/Her/Hers) (HLB)" userId="6388f478-57c1-4725-9624-8d41c8a3de58" providerId="ADAL" clId="{D52F7CC5-8B91-437A-8007-8BF9175C196A}" dt="2026-08-11T18:57:31.206" v="1754" actId="1076"/>
        <pc:sldMkLst>
          <pc:docMk/>
          <pc:sldMk cId="1829413586" sldId="280"/>
        </pc:sldMkLst>
        <pc:spChg chg="add mod">
          <ac:chgData name="Gangl, Johanna (She/Her/Hers) (HLB)" userId="6388f478-57c1-4725-9624-8d41c8a3de58" providerId="ADAL" clId="{D52F7CC5-8B91-437A-8007-8BF9175C196A}" dt="2026-08-11T18:57:31.206" v="1754" actId="1076"/>
          <ac:spMkLst>
            <pc:docMk/>
            <pc:sldMk cId="1829413586" sldId="280"/>
            <ac:spMk id="2" creationId="{54EDEC47-6685-571C-73AC-7BF308C1AAE5}"/>
          </ac:spMkLst>
        </pc:spChg>
        <pc:picChg chg="add mod modCrop">
          <ac:chgData name="Gangl, Johanna (She/Her/Hers) (HLB)" userId="6388f478-57c1-4725-9624-8d41c8a3de58" providerId="ADAL" clId="{D52F7CC5-8B91-437A-8007-8BF9175C196A}" dt="2026-08-11T18:57:22.928" v="1753" actId="1076"/>
          <ac:picMkLst>
            <pc:docMk/>
            <pc:sldMk cId="1829413586" sldId="280"/>
            <ac:picMk id="12" creationId="{574A091D-6438-85AE-8251-5D34ABC0E709}"/>
          </ac:picMkLst>
        </pc:picChg>
      </pc:sldChg>
      <pc:sldMasterChg chg="setBg modSldLayout">
        <pc:chgData name="Gangl, Johanna (She/Her/Hers) (HLB)" userId="6388f478-57c1-4725-9624-8d41c8a3de58" providerId="ADAL" clId="{D52F7CC5-8B91-437A-8007-8BF9175C196A}" dt="2026-07-28T21:07:08.659" v="108"/>
        <pc:sldMasterMkLst>
          <pc:docMk/>
          <pc:sldMasterMk cId="4012845960" sldId="2147483750"/>
        </pc:sldMasterMkLst>
        <pc:sldLayoutChg chg="setBg">
          <pc:chgData name="Gangl, Johanna (She/Her/Hers) (HLB)" userId="6388f478-57c1-4725-9624-8d41c8a3de58" providerId="ADAL" clId="{D52F7CC5-8B91-437A-8007-8BF9175C196A}" dt="2026-07-28T21:04:48.453" v="90"/>
          <pc:sldLayoutMkLst>
            <pc:docMk/>
            <pc:sldMasterMk cId="4012845960" sldId="2147483750"/>
            <pc:sldLayoutMk cId="2055566052" sldId="2147483753"/>
          </pc:sldLayoutMkLst>
        </pc:sldLayoutChg>
      </pc:sldMasterChg>
    </pc:docChg>
  </pc:docChgLst>
</pc:chgInfo>
</file>

<file path=ppt/comments/modernComment_107_E63EAB1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6C40046-E5DB-4545-ACE8-9E6FF7382893}" authorId="{8AE29101-CB5D-22B9-8D5C-DDDE78D38650}" created="2026-07-30T19:53:25.324">
    <pc:sldMkLst xmlns:pc="http://schemas.microsoft.com/office/powerpoint/2013/main/command">
      <pc:docMk/>
      <pc:sldMk cId="3862866718" sldId="263"/>
    </pc:sldMkLst>
    <p188:txBody>
      <a:bodyPr/>
      <a:lstStyle/>
      <a:p>
        <a:r>
          <a:rPr lang="en-US"/>
          <a:t>Kim asked that the diagnoses have qualifiers - does this look good? 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6-08-12T16:06:27.853" authorId="{763BF5EA-0E70-6277-9CF9-1FEABD647F0D}"/>
          </p223:rxn>
        </p223:reactions>
      </p:ext>
    </p188:extLst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3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4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5DC796-4CE0-47E2-897F-60F28F504CA1}" type="doc">
      <dgm:prSet loTypeId="urn:microsoft.com/office/officeart/2008/layout/LinedList" loCatId="list" qsTypeId="urn:microsoft.com/office/officeart/2005/8/quickstyle/simple1#5" qsCatId="simple" csTypeId="urn:microsoft.com/office/officeart/2005/8/colors/colorful2#3" csCatId="colorful"/>
      <dgm:spPr/>
      <dgm:t>
        <a:bodyPr/>
        <a:lstStyle/>
        <a:p>
          <a:endParaRPr lang="en-US"/>
        </a:p>
      </dgm:t>
    </dgm:pt>
    <dgm:pt modelId="{D77C024D-B77C-49D2-A603-5859F62C590D}">
      <dgm:prSet/>
      <dgm:spPr/>
      <dgm:t>
        <a:bodyPr/>
        <a:lstStyle/>
        <a:p>
          <a:r>
            <a:rPr lang="en-US"/>
            <a:t>What experience do you bring to this role?</a:t>
          </a:r>
        </a:p>
      </dgm:t>
    </dgm:pt>
    <dgm:pt modelId="{A6FC9AC7-F318-477D-BF84-C324B12624EC}" type="parTrans" cxnId="{4426E9DC-464F-46DE-B270-C0B9C2D94621}">
      <dgm:prSet/>
      <dgm:spPr/>
      <dgm:t>
        <a:bodyPr/>
        <a:lstStyle/>
        <a:p>
          <a:endParaRPr lang="en-US"/>
        </a:p>
      </dgm:t>
    </dgm:pt>
    <dgm:pt modelId="{A9879E4E-FA69-4178-9AD1-724C735B19EF}" type="sibTrans" cxnId="{4426E9DC-464F-46DE-B270-C0B9C2D94621}">
      <dgm:prSet/>
      <dgm:spPr/>
      <dgm:t>
        <a:bodyPr/>
        <a:lstStyle/>
        <a:p>
          <a:endParaRPr lang="en-US"/>
        </a:p>
      </dgm:t>
    </dgm:pt>
    <dgm:pt modelId="{3B02E120-1CA7-4222-80D8-14C53468B451}">
      <dgm:prSet/>
      <dgm:spPr/>
      <dgm:t>
        <a:bodyPr/>
        <a:lstStyle/>
        <a:p>
          <a:r>
            <a:rPr lang="en-US"/>
            <a:t>How long have been with HPSP?</a:t>
          </a:r>
        </a:p>
      </dgm:t>
    </dgm:pt>
    <dgm:pt modelId="{1968867E-55D3-4C06-8101-A6AB34C15683}" type="parTrans" cxnId="{ACBCA41C-FA0E-447F-B8F6-E5011436587C}">
      <dgm:prSet/>
      <dgm:spPr/>
      <dgm:t>
        <a:bodyPr/>
        <a:lstStyle/>
        <a:p>
          <a:endParaRPr lang="en-US"/>
        </a:p>
      </dgm:t>
    </dgm:pt>
    <dgm:pt modelId="{295D2DED-D638-4C28-B7F1-1D92ACF30B13}" type="sibTrans" cxnId="{ACBCA41C-FA0E-447F-B8F6-E5011436587C}">
      <dgm:prSet/>
      <dgm:spPr/>
      <dgm:t>
        <a:bodyPr/>
        <a:lstStyle/>
        <a:p>
          <a:endParaRPr lang="en-US"/>
        </a:p>
      </dgm:t>
    </dgm:pt>
    <dgm:pt modelId="{AFBD84F5-8F7A-45D1-AF00-45AF645AD9CD}">
      <dgm:prSet/>
      <dgm:spPr/>
      <dgm:t>
        <a:bodyPr/>
        <a:lstStyle/>
        <a:p>
          <a:r>
            <a:rPr lang="en-US"/>
            <a:t>What about HPSP aligns with your values? </a:t>
          </a:r>
        </a:p>
      </dgm:t>
    </dgm:pt>
    <dgm:pt modelId="{F13460FE-709E-4F89-B501-CF730751B56A}" type="parTrans" cxnId="{5B99439B-1312-4E41-9643-216E610F6C2B}">
      <dgm:prSet/>
      <dgm:spPr/>
      <dgm:t>
        <a:bodyPr/>
        <a:lstStyle/>
        <a:p>
          <a:endParaRPr lang="en-US"/>
        </a:p>
      </dgm:t>
    </dgm:pt>
    <dgm:pt modelId="{65B37559-2B6A-42FC-BFD6-8D910BB49AD0}" type="sibTrans" cxnId="{5B99439B-1312-4E41-9643-216E610F6C2B}">
      <dgm:prSet/>
      <dgm:spPr/>
      <dgm:t>
        <a:bodyPr/>
        <a:lstStyle/>
        <a:p>
          <a:endParaRPr lang="en-US"/>
        </a:p>
      </dgm:t>
    </dgm:pt>
    <dgm:pt modelId="{964F3777-EAE5-42CB-BC51-BE300179BB27}" type="pres">
      <dgm:prSet presAssocID="{395DC796-4CE0-47E2-897F-60F28F504CA1}" presName="vert0" presStyleCnt="0">
        <dgm:presLayoutVars>
          <dgm:dir/>
          <dgm:animOne val="branch"/>
          <dgm:animLvl val="lvl"/>
        </dgm:presLayoutVars>
      </dgm:prSet>
      <dgm:spPr/>
    </dgm:pt>
    <dgm:pt modelId="{F9A4A4C7-7343-4AFE-BCEA-B5F0E6A7B736}" type="pres">
      <dgm:prSet presAssocID="{D77C024D-B77C-49D2-A603-5859F62C590D}" presName="thickLine" presStyleLbl="alignNode1" presStyleIdx="0" presStyleCnt="3"/>
      <dgm:spPr/>
    </dgm:pt>
    <dgm:pt modelId="{7D0D3190-AF20-4EA9-A306-6CA2E80DFACE}" type="pres">
      <dgm:prSet presAssocID="{D77C024D-B77C-49D2-A603-5859F62C590D}" presName="horz1" presStyleCnt="0"/>
      <dgm:spPr/>
    </dgm:pt>
    <dgm:pt modelId="{86A45B43-247B-4B4E-AF57-20CE897BDFA4}" type="pres">
      <dgm:prSet presAssocID="{D77C024D-B77C-49D2-A603-5859F62C590D}" presName="tx1" presStyleLbl="revTx" presStyleIdx="0" presStyleCnt="3"/>
      <dgm:spPr/>
    </dgm:pt>
    <dgm:pt modelId="{8064C36A-D519-490F-87D6-85DDC4C47CAB}" type="pres">
      <dgm:prSet presAssocID="{D77C024D-B77C-49D2-A603-5859F62C590D}" presName="vert1" presStyleCnt="0"/>
      <dgm:spPr/>
    </dgm:pt>
    <dgm:pt modelId="{D60628C4-8D4B-4818-AF32-972CC4B2A046}" type="pres">
      <dgm:prSet presAssocID="{3B02E120-1CA7-4222-80D8-14C53468B451}" presName="thickLine" presStyleLbl="alignNode1" presStyleIdx="1" presStyleCnt="3"/>
      <dgm:spPr/>
    </dgm:pt>
    <dgm:pt modelId="{5E7BEC89-A64D-4254-9050-11BCA58BC87A}" type="pres">
      <dgm:prSet presAssocID="{3B02E120-1CA7-4222-80D8-14C53468B451}" presName="horz1" presStyleCnt="0"/>
      <dgm:spPr/>
    </dgm:pt>
    <dgm:pt modelId="{0AA7AE4F-9052-4AEC-822B-86C0D5D73DB1}" type="pres">
      <dgm:prSet presAssocID="{3B02E120-1CA7-4222-80D8-14C53468B451}" presName="tx1" presStyleLbl="revTx" presStyleIdx="1" presStyleCnt="3"/>
      <dgm:spPr/>
    </dgm:pt>
    <dgm:pt modelId="{0644ECAF-3163-49AA-9723-C82D37D5DEE7}" type="pres">
      <dgm:prSet presAssocID="{3B02E120-1CA7-4222-80D8-14C53468B451}" presName="vert1" presStyleCnt="0"/>
      <dgm:spPr/>
    </dgm:pt>
    <dgm:pt modelId="{74C04AC6-C47F-469D-AC83-720694E5A878}" type="pres">
      <dgm:prSet presAssocID="{AFBD84F5-8F7A-45D1-AF00-45AF645AD9CD}" presName="thickLine" presStyleLbl="alignNode1" presStyleIdx="2" presStyleCnt="3"/>
      <dgm:spPr/>
    </dgm:pt>
    <dgm:pt modelId="{95CBAF17-92B7-48BE-8A4A-EF49FA991E2A}" type="pres">
      <dgm:prSet presAssocID="{AFBD84F5-8F7A-45D1-AF00-45AF645AD9CD}" presName="horz1" presStyleCnt="0"/>
      <dgm:spPr/>
    </dgm:pt>
    <dgm:pt modelId="{AB066427-54E2-4884-899A-82141DC7FBA2}" type="pres">
      <dgm:prSet presAssocID="{AFBD84F5-8F7A-45D1-AF00-45AF645AD9CD}" presName="tx1" presStyleLbl="revTx" presStyleIdx="2" presStyleCnt="3"/>
      <dgm:spPr/>
    </dgm:pt>
    <dgm:pt modelId="{44B672EE-F05A-49FD-8618-DCDD4DDA9BF3}" type="pres">
      <dgm:prSet presAssocID="{AFBD84F5-8F7A-45D1-AF00-45AF645AD9CD}" presName="vert1" presStyleCnt="0"/>
      <dgm:spPr/>
    </dgm:pt>
  </dgm:ptLst>
  <dgm:cxnLst>
    <dgm:cxn modelId="{ACBCA41C-FA0E-447F-B8F6-E5011436587C}" srcId="{395DC796-4CE0-47E2-897F-60F28F504CA1}" destId="{3B02E120-1CA7-4222-80D8-14C53468B451}" srcOrd="1" destOrd="0" parTransId="{1968867E-55D3-4C06-8101-A6AB34C15683}" sibTransId="{295D2DED-D638-4C28-B7F1-1D92ACF30B13}"/>
    <dgm:cxn modelId="{8B652166-A868-4B79-8E30-F055BF10765B}" type="presOf" srcId="{395DC796-4CE0-47E2-897F-60F28F504CA1}" destId="{964F3777-EAE5-42CB-BC51-BE300179BB27}" srcOrd="0" destOrd="0" presId="urn:microsoft.com/office/officeart/2008/layout/LinedList"/>
    <dgm:cxn modelId="{7A7D6E72-692D-4E00-8822-BD87A7E011C6}" type="presOf" srcId="{AFBD84F5-8F7A-45D1-AF00-45AF645AD9CD}" destId="{AB066427-54E2-4884-899A-82141DC7FBA2}" srcOrd="0" destOrd="0" presId="urn:microsoft.com/office/officeart/2008/layout/LinedList"/>
    <dgm:cxn modelId="{64C0AF84-E076-4D68-A111-AD4D144D111B}" type="presOf" srcId="{3B02E120-1CA7-4222-80D8-14C53468B451}" destId="{0AA7AE4F-9052-4AEC-822B-86C0D5D73DB1}" srcOrd="0" destOrd="0" presId="urn:microsoft.com/office/officeart/2008/layout/LinedList"/>
    <dgm:cxn modelId="{5B99439B-1312-4E41-9643-216E610F6C2B}" srcId="{395DC796-4CE0-47E2-897F-60F28F504CA1}" destId="{AFBD84F5-8F7A-45D1-AF00-45AF645AD9CD}" srcOrd="2" destOrd="0" parTransId="{F13460FE-709E-4F89-B501-CF730751B56A}" sibTransId="{65B37559-2B6A-42FC-BFD6-8D910BB49AD0}"/>
    <dgm:cxn modelId="{4426E9DC-464F-46DE-B270-C0B9C2D94621}" srcId="{395DC796-4CE0-47E2-897F-60F28F504CA1}" destId="{D77C024D-B77C-49D2-A603-5859F62C590D}" srcOrd="0" destOrd="0" parTransId="{A6FC9AC7-F318-477D-BF84-C324B12624EC}" sibTransId="{A9879E4E-FA69-4178-9AD1-724C735B19EF}"/>
    <dgm:cxn modelId="{AA062DE7-26A7-4605-8AE7-A90F4D7918DF}" type="presOf" srcId="{D77C024D-B77C-49D2-A603-5859F62C590D}" destId="{86A45B43-247B-4B4E-AF57-20CE897BDFA4}" srcOrd="0" destOrd="0" presId="urn:microsoft.com/office/officeart/2008/layout/LinedList"/>
    <dgm:cxn modelId="{D56C83E1-70CE-4A9A-AA21-3B76433C7146}" type="presParOf" srcId="{964F3777-EAE5-42CB-BC51-BE300179BB27}" destId="{F9A4A4C7-7343-4AFE-BCEA-B5F0E6A7B736}" srcOrd="0" destOrd="0" presId="urn:microsoft.com/office/officeart/2008/layout/LinedList"/>
    <dgm:cxn modelId="{BA9A9EB9-CF39-41AD-9AAB-4AAAC59CBE0A}" type="presParOf" srcId="{964F3777-EAE5-42CB-BC51-BE300179BB27}" destId="{7D0D3190-AF20-4EA9-A306-6CA2E80DFACE}" srcOrd="1" destOrd="0" presId="urn:microsoft.com/office/officeart/2008/layout/LinedList"/>
    <dgm:cxn modelId="{6135A44D-1A1D-4DC9-9445-A6F2439015A6}" type="presParOf" srcId="{7D0D3190-AF20-4EA9-A306-6CA2E80DFACE}" destId="{86A45B43-247B-4B4E-AF57-20CE897BDFA4}" srcOrd="0" destOrd="0" presId="urn:microsoft.com/office/officeart/2008/layout/LinedList"/>
    <dgm:cxn modelId="{A642DC62-4C11-4D58-93C3-386A4A971868}" type="presParOf" srcId="{7D0D3190-AF20-4EA9-A306-6CA2E80DFACE}" destId="{8064C36A-D519-490F-87D6-85DDC4C47CAB}" srcOrd="1" destOrd="0" presId="urn:microsoft.com/office/officeart/2008/layout/LinedList"/>
    <dgm:cxn modelId="{E643B298-3E65-4CF8-B20F-73E7B1291BD8}" type="presParOf" srcId="{964F3777-EAE5-42CB-BC51-BE300179BB27}" destId="{D60628C4-8D4B-4818-AF32-972CC4B2A046}" srcOrd="2" destOrd="0" presId="urn:microsoft.com/office/officeart/2008/layout/LinedList"/>
    <dgm:cxn modelId="{D90A398A-8CBE-4D2D-9A92-66FCE1A6B686}" type="presParOf" srcId="{964F3777-EAE5-42CB-BC51-BE300179BB27}" destId="{5E7BEC89-A64D-4254-9050-11BCA58BC87A}" srcOrd="3" destOrd="0" presId="urn:microsoft.com/office/officeart/2008/layout/LinedList"/>
    <dgm:cxn modelId="{102B12FC-58CF-4DFE-922A-143C818E5F8F}" type="presParOf" srcId="{5E7BEC89-A64D-4254-9050-11BCA58BC87A}" destId="{0AA7AE4F-9052-4AEC-822B-86C0D5D73DB1}" srcOrd="0" destOrd="0" presId="urn:microsoft.com/office/officeart/2008/layout/LinedList"/>
    <dgm:cxn modelId="{B5FAD523-2291-4A83-8CB9-6A9C8028B84D}" type="presParOf" srcId="{5E7BEC89-A64D-4254-9050-11BCA58BC87A}" destId="{0644ECAF-3163-49AA-9723-C82D37D5DEE7}" srcOrd="1" destOrd="0" presId="urn:microsoft.com/office/officeart/2008/layout/LinedList"/>
    <dgm:cxn modelId="{EE55F842-38F9-4F5A-8276-A93F4E6B2230}" type="presParOf" srcId="{964F3777-EAE5-42CB-BC51-BE300179BB27}" destId="{74C04AC6-C47F-469D-AC83-720694E5A878}" srcOrd="4" destOrd="0" presId="urn:microsoft.com/office/officeart/2008/layout/LinedList"/>
    <dgm:cxn modelId="{F18CDDEE-B9E1-414E-95F4-1EE4D73AA9C7}" type="presParOf" srcId="{964F3777-EAE5-42CB-BC51-BE300179BB27}" destId="{95CBAF17-92B7-48BE-8A4A-EF49FA991E2A}" srcOrd="5" destOrd="0" presId="urn:microsoft.com/office/officeart/2008/layout/LinedList"/>
    <dgm:cxn modelId="{350DE1A5-45E0-4864-A5AA-258F9E74D209}" type="presParOf" srcId="{95CBAF17-92B7-48BE-8A4A-EF49FA991E2A}" destId="{AB066427-54E2-4884-899A-82141DC7FBA2}" srcOrd="0" destOrd="0" presId="urn:microsoft.com/office/officeart/2008/layout/LinedList"/>
    <dgm:cxn modelId="{822BEB03-CD9A-460B-94B0-1A2AF8F393F3}" type="presParOf" srcId="{95CBAF17-92B7-48BE-8A4A-EF49FA991E2A}" destId="{44B672EE-F05A-49FD-8618-DCDD4DDA9BF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B50D81-23BE-4AF1-8CA7-51EFD2F28527}" type="doc">
      <dgm:prSet loTypeId="urn:microsoft.com/office/officeart/2016/7/layout/BasicLinearProcessNumbered" loCatId="process" qsTypeId="urn:microsoft.com/office/officeart/2005/8/quickstyle/simple1#6" qsCatId="simple" csTypeId="urn:microsoft.com/office/officeart/2005/8/colors/colorful1#2" csCatId="colorful"/>
      <dgm:spPr/>
      <dgm:t>
        <a:bodyPr/>
        <a:lstStyle/>
        <a:p>
          <a:endParaRPr lang="en-US"/>
        </a:p>
      </dgm:t>
    </dgm:pt>
    <dgm:pt modelId="{EE0D8824-94E5-4957-86C5-524B59A06AEF}">
      <dgm:prSet/>
      <dgm:spPr/>
      <dgm:t>
        <a:bodyPr/>
        <a:lstStyle/>
        <a:p>
          <a:r>
            <a:rPr lang="en-US"/>
            <a:t>Understand HPSP's process</a:t>
          </a:r>
        </a:p>
      </dgm:t>
    </dgm:pt>
    <dgm:pt modelId="{C96450C1-CC11-429A-AB89-4F775B2DC10E}" type="parTrans" cxnId="{301F2C0D-C8D3-4C44-99F0-42C31422142E}">
      <dgm:prSet/>
      <dgm:spPr/>
      <dgm:t>
        <a:bodyPr/>
        <a:lstStyle/>
        <a:p>
          <a:endParaRPr lang="en-US"/>
        </a:p>
      </dgm:t>
    </dgm:pt>
    <dgm:pt modelId="{628A8F7B-ABCB-436D-9777-B6CA40AC2391}" type="sibTrans" cxnId="{301F2C0D-C8D3-4C44-99F0-42C31422142E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A4B50282-6789-4F90-A3A7-4650AFFB8248}">
      <dgm:prSet/>
      <dgm:spPr/>
      <dgm:t>
        <a:bodyPr/>
        <a:lstStyle/>
        <a:p>
          <a:r>
            <a:rPr lang="en-US"/>
            <a:t>Demonstrate application of the work HPSP does</a:t>
          </a:r>
        </a:p>
      </dgm:t>
    </dgm:pt>
    <dgm:pt modelId="{8F2161CE-9202-403E-BB1D-02FC66D03500}" type="parTrans" cxnId="{CBFB4C23-2144-4F4A-A816-756FA8024ADC}">
      <dgm:prSet/>
      <dgm:spPr/>
      <dgm:t>
        <a:bodyPr/>
        <a:lstStyle/>
        <a:p>
          <a:endParaRPr lang="en-US"/>
        </a:p>
      </dgm:t>
    </dgm:pt>
    <dgm:pt modelId="{E14050D0-1AE7-409C-901E-8B121284E012}" type="sibTrans" cxnId="{CBFB4C23-2144-4F4A-A816-756FA8024ADC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DD991FA7-4842-4BF1-B9E8-3243BC9717B8}">
      <dgm:prSet/>
      <dgm:spPr/>
      <dgm:t>
        <a:bodyPr/>
        <a:lstStyle/>
        <a:p>
          <a:r>
            <a:rPr lang="en-US"/>
            <a:t>Better understand HPSP decision making processes</a:t>
          </a:r>
        </a:p>
      </dgm:t>
    </dgm:pt>
    <dgm:pt modelId="{904386A9-4D0C-4B31-B1D5-134B34070FE5}" type="parTrans" cxnId="{F5BC6A28-0B80-41C5-91BA-1132F372EBBD}">
      <dgm:prSet/>
      <dgm:spPr/>
      <dgm:t>
        <a:bodyPr/>
        <a:lstStyle/>
        <a:p>
          <a:endParaRPr lang="en-US"/>
        </a:p>
      </dgm:t>
    </dgm:pt>
    <dgm:pt modelId="{6678DA67-7D79-4F77-98A8-45A421FB03A7}" type="sibTrans" cxnId="{F5BC6A28-0B80-41C5-91BA-1132F372EBBD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2EF3A80A-94AB-4D54-90EB-34EEE97BCFD8}">
      <dgm:prSet/>
      <dgm:spPr/>
      <dgm:t>
        <a:bodyPr/>
        <a:lstStyle/>
        <a:p>
          <a:r>
            <a:rPr lang="en-US"/>
            <a:t>Demonstrate the complexity of individuals referred to HPSP  </a:t>
          </a:r>
        </a:p>
      </dgm:t>
    </dgm:pt>
    <dgm:pt modelId="{B82778F8-23AE-46B9-B2BE-03F1EA309795}" type="parTrans" cxnId="{AF3AE789-D90F-4A49-9A1D-3A654362C7BD}">
      <dgm:prSet/>
      <dgm:spPr/>
      <dgm:t>
        <a:bodyPr/>
        <a:lstStyle/>
        <a:p>
          <a:endParaRPr lang="en-US"/>
        </a:p>
      </dgm:t>
    </dgm:pt>
    <dgm:pt modelId="{AA6A0895-FFC3-48A1-9BF7-4EDAE054E03B}" type="sibTrans" cxnId="{AF3AE789-D90F-4A49-9A1D-3A654362C7BD}">
      <dgm:prSet phldrT="4" phldr="0"/>
      <dgm:spPr/>
      <dgm:t>
        <a:bodyPr/>
        <a:lstStyle/>
        <a:p>
          <a:r>
            <a:rPr lang="en-US"/>
            <a:t>4</a:t>
          </a:r>
        </a:p>
      </dgm:t>
    </dgm:pt>
    <dgm:pt modelId="{396EB8A2-30CD-4F7F-A73D-B16D6C278D9D}" type="pres">
      <dgm:prSet presAssocID="{9DB50D81-23BE-4AF1-8CA7-51EFD2F28527}" presName="Name0" presStyleCnt="0">
        <dgm:presLayoutVars>
          <dgm:animLvl val="lvl"/>
          <dgm:resizeHandles val="exact"/>
        </dgm:presLayoutVars>
      </dgm:prSet>
      <dgm:spPr/>
    </dgm:pt>
    <dgm:pt modelId="{FE5B749E-F900-44BF-9CEB-BDFA3BC72E22}" type="pres">
      <dgm:prSet presAssocID="{EE0D8824-94E5-4957-86C5-524B59A06AEF}" presName="compositeNode" presStyleCnt="0">
        <dgm:presLayoutVars>
          <dgm:bulletEnabled val="1"/>
        </dgm:presLayoutVars>
      </dgm:prSet>
      <dgm:spPr/>
    </dgm:pt>
    <dgm:pt modelId="{4A889AA4-C332-4D78-9CBA-C8F49D11C0B2}" type="pres">
      <dgm:prSet presAssocID="{EE0D8824-94E5-4957-86C5-524B59A06AEF}" presName="bgRect" presStyleLbl="bgAccFollowNode1" presStyleIdx="0" presStyleCnt="4"/>
      <dgm:spPr/>
    </dgm:pt>
    <dgm:pt modelId="{94B0EB7B-80DB-45FC-902F-ADAFBFC5F6B1}" type="pres">
      <dgm:prSet presAssocID="{628A8F7B-ABCB-436D-9777-B6CA40AC2391}" presName="sibTransNodeCircle" presStyleLbl="alignNode1" presStyleIdx="0" presStyleCnt="8">
        <dgm:presLayoutVars>
          <dgm:chMax val="0"/>
          <dgm:bulletEnabled/>
        </dgm:presLayoutVars>
      </dgm:prSet>
      <dgm:spPr/>
    </dgm:pt>
    <dgm:pt modelId="{47D8EF13-DCB6-4002-8047-D50121D597E4}" type="pres">
      <dgm:prSet presAssocID="{EE0D8824-94E5-4957-86C5-524B59A06AEF}" presName="bottomLine" presStyleLbl="alignNode1" presStyleIdx="1" presStyleCnt="8">
        <dgm:presLayoutVars/>
      </dgm:prSet>
      <dgm:spPr/>
    </dgm:pt>
    <dgm:pt modelId="{A0B0A9F9-F4E2-47F0-81DF-EC95EDC1F4F1}" type="pres">
      <dgm:prSet presAssocID="{EE0D8824-94E5-4957-86C5-524B59A06AEF}" presName="nodeText" presStyleLbl="bgAccFollowNode1" presStyleIdx="0" presStyleCnt="4">
        <dgm:presLayoutVars>
          <dgm:bulletEnabled val="1"/>
        </dgm:presLayoutVars>
      </dgm:prSet>
      <dgm:spPr/>
    </dgm:pt>
    <dgm:pt modelId="{F962BF67-E3AC-4E65-A734-02ABC22D4AB2}" type="pres">
      <dgm:prSet presAssocID="{628A8F7B-ABCB-436D-9777-B6CA40AC2391}" presName="sibTrans" presStyleCnt="0"/>
      <dgm:spPr/>
    </dgm:pt>
    <dgm:pt modelId="{A69955BC-ACAF-4B69-A140-1521AD193BDC}" type="pres">
      <dgm:prSet presAssocID="{A4B50282-6789-4F90-A3A7-4650AFFB8248}" presName="compositeNode" presStyleCnt="0">
        <dgm:presLayoutVars>
          <dgm:bulletEnabled val="1"/>
        </dgm:presLayoutVars>
      </dgm:prSet>
      <dgm:spPr/>
    </dgm:pt>
    <dgm:pt modelId="{DCDCC9E6-46B3-457E-A6E1-00FAE347F681}" type="pres">
      <dgm:prSet presAssocID="{A4B50282-6789-4F90-A3A7-4650AFFB8248}" presName="bgRect" presStyleLbl="bgAccFollowNode1" presStyleIdx="1" presStyleCnt="4"/>
      <dgm:spPr/>
    </dgm:pt>
    <dgm:pt modelId="{651810D7-D18B-4C0A-905F-62BB3A822767}" type="pres">
      <dgm:prSet presAssocID="{E14050D0-1AE7-409C-901E-8B121284E012}" presName="sibTransNodeCircle" presStyleLbl="alignNode1" presStyleIdx="2" presStyleCnt="8">
        <dgm:presLayoutVars>
          <dgm:chMax val="0"/>
          <dgm:bulletEnabled/>
        </dgm:presLayoutVars>
      </dgm:prSet>
      <dgm:spPr/>
    </dgm:pt>
    <dgm:pt modelId="{B3BC6B12-071E-4670-B4DE-E072A56EA6E4}" type="pres">
      <dgm:prSet presAssocID="{A4B50282-6789-4F90-A3A7-4650AFFB8248}" presName="bottomLine" presStyleLbl="alignNode1" presStyleIdx="3" presStyleCnt="8">
        <dgm:presLayoutVars/>
      </dgm:prSet>
      <dgm:spPr/>
    </dgm:pt>
    <dgm:pt modelId="{A8064432-FFDB-45E5-A171-DE9DD0BE39C4}" type="pres">
      <dgm:prSet presAssocID="{A4B50282-6789-4F90-A3A7-4650AFFB8248}" presName="nodeText" presStyleLbl="bgAccFollowNode1" presStyleIdx="1" presStyleCnt="4">
        <dgm:presLayoutVars>
          <dgm:bulletEnabled val="1"/>
        </dgm:presLayoutVars>
      </dgm:prSet>
      <dgm:spPr/>
    </dgm:pt>
    <dgm:pt modelId="{6049A778-4149-4FD3-988A-3462F6812058}" type="pres">
      <dgm:prSet presAssocID="{E14050D0-1AE7-409C-901E-8B121284E012}" presName="sibTrans" presStyleCnt="0"/>
      <dgm:spPr/>
    </dgm:pt>
    <dgm:pt modelId="{40F9D2A0-012A-4EAF-984C-0E565DE89C89}" type="pres">
      <dgm:prSet presAssocID="{DD991FA7-4842-4BF1-B9E8-3243BC9717B8}" presName="compositeNode" presStyleCnt="0">
        <dgm:presLayoutVars>
          <dgm:bulletEnabled val="1"/>
        </dgm:presLayoutVars>
      </dgm:prSet>
      <dgm:spPr/>
    </dgm:pt>
    <dgm:pt modelId="{3033E9A6-85D5-4A19-8427-62CE200080F5}" type="pres">
      <dgm:prSet presAssocID="{DD991FA7-4842-4BF1-B9E8-3243BC9717B8}" presName="bgRect" presStyleLbl="bgAccFollowNode1" presStyleIdx="2" presStyleCnt="4"/>
      <dgm:spPr/>
    </dgm:pt>
    <dgm:pt modelId="{2BB12122-7449-4AAF-B60F-30F47F87C0D9}" type="pres">
      <dgm:prSet presAssocID="{6678DA67-7D79-4F77-98A8-45A421FB03A7}" presName="sibTransNodeCircle" presStyleLbl="alignNode1" presStyleIdx="4" presStyleCnt="8">
        <dgm:presLayoutVars>
          <dgm:chMax val="0"/>
          <dgm:bulletEnabled/>
        </dgm:presLayoutVars>
      </dgm:prSet>
      <dgm:spPr/>
    </dgm:pt>
    <dgm:pt modelId="{9A5A6AD6-EAB5-452C-B4EB-F419AD90190A}" type="pres">
      <dgm:prSet presAssocID="{DD991FA7-4842-4BF1-B9E8-3243BC9717B8}" presName="bottomLine" presStyleLbl="alignNode1" presStyleIdx="5" presStyleCnt="8">
        <dgm:presLayoutVars/>
      </dgm:prSet>
      <dgm:spPr/>
    </dgm:pt>
    <dgm:pt modelId="{598BE699-C207-49BD-A98A-E597D90EB372}" type="pres">
      <dgm:prSet presAssocID="{DD991FA7-4842-4BF1-B9E8-3243BC9717B8}" presName="nodeText" presStyleLbl="bgAccFollowNode1" presStyleIdx="2" presStyleCnt="4">
        <dgm:presLayoutVars>
          <dgm:bulletEnabled val="1"/>
        </dgm:presLayoutVars>
      </dgm:prSet>
      <dgm:spPr/>
    </dgm:pt>
    <dgm:pt modelId="{FD6319F5-19AC-481B-BAE7-FBAF2FBDC879}" type="pres">
      <dgm:prSet presAssocID="{6678DA67-7D79-4F77-98A8-45A421FB03A7}" presName="sibTrans" presStyleCnt="0"/>
      <dgm:spPr/>
    </dgm:pt>
    <dgm:pt modelId="{B0D29127-D2C6-45D8-A290-292A248B1B16}" type="pres">
      <dgm:prSet presAssocID="{2EF3A80A-94AB-4D54-90EB-34EEE97BCFD8}" presName="compositeNode" presStyleCnt="0">
        <dgm:presLayoutVars>
          <dgm:bulletEnabled val="1"/>
        </dgm:presLayoutVars>
      </dgm:prSet>
      <dgm:spPr/>
    </dgm:pt>
    <dgm:pt modelId="{F260D41E-3539-4AE4-98DA-55DC1A2ED953}" type="pres">
      <dgm:prSet presAssocID="{2EF3A80A-94AB-4D54-90EB-34EEE97BCFD8}" presName="bgRect" presStyleLbl="bgAccFollowNode1" presStyleIdx="3" presStyleCnt="4"/>
      <dgm:spPr/>
    </dgm:pt>
    <dgm:pt modelId="{EA0EC7AE-2207-4898-AAF7-3DAC12F63CB0}" type="pres">
      <dgm:prSet presAssocID="{AA6A0895-FFC3-48A1-9BF7-4EDAE054E03B}" presName="sibTransNodeCircle" presStyleLbl="alignNode1" presStyleIdx="6" presStyleCnt="8">
        <dgm:presLayoutVars>
          <dgm:chMax val="0"/>
          <dgm:bulletEnabled/>
        </dgm:presLayoutVars>
      </dgm:prSet>
      <dgm:spPr/>
    </dgm:pt>
    <dgm:pt modelId="{FD582609-F0DF-410D-80C0-337E67DE7B2E}" type="pres">
      <dgm:prSet presAssocID="{2EF3A80A-94AB-4D54-90EB-34EEE97BCFD8}" presName="bottomLine" presStyleLbl="alignNode1" presStyleIdx="7" presStyleCnt="8">
        <dgm:presLayoutVars/>
      </dgm:prSet>
      <dgm:spPr/>
    </dgm:pt>
    <dgm:pt modelId="{CA9DE3B4-F8B7-46AC-B3EE-36BDFC000ED8}" type="pres">
      <dgm:prSet presAssocID="{2EF3A80A-94AB-4D54-90EB-34EEE97BCFD8}" presName="nodeText" presStyleLbl="bgAccFollowNode1" presStyleIdx="3" presStyleCnt="4">
        <dgm:presLayoutVars>
          <dgm:bulletEnabled val="1"/>
        </dgm:presLayoutVars>
      </dgm:prSet>
      <dgm:spPr/>
    </dgm:pt>
  </dgm:ptLst>
  <dgm:cxnLst>
    <dgm:cxn modelId="{301F2C0D-C8D3-4C44-99F0-42C31422142E}" srcId="{9DB50D81-23BE-4AF1-8CA7-51EFD2F28527}" destId="{EE0D8824-94E5-4957-86C5-524B59A06AEF}" srcOrd="0" destOrd="0" parTransId="{C96450C1-CC11-429A-AB89-4F775B2DC10E}" sibTransId="{628A8F7B-ABCB-436D-9777-B6CA40AC2391}"/>
    <dgm:cxn modelId="{2BFBB31F-7FF2-4E39-96C9-C771CFF89C68}" type="presOf" srcId="{EE0D8824-94E5-4957-86C5-524B59A06AEF}" destId="{A0B0A9F9-F4E2-47F0-81DF-EC95EDC1F4F1}" srcOrd="1" destOrd="0" presId="urn:microsoft.com/office/officeart/2016/7/layout/BasicLinearProcessNumbered"/>
    <dgm:cxn modelId="{CBFB4C23-2144-4F4A-A816-756FA8024ADC}" srcId="{9DB50D81-23BE-4AF1-8CA7-51EFD2F28527}" destId="{A4B50282-6789-4F90-A3A7-4650AFFB8248}" srcOrd="1" destOrd="0" parTransId="{8F2161CE-9202-403E-BB1D-02FC66D03500}" sibTransId="{E14050D0-1AE7-409C-901E-8B121284E012}"/>
    <dgm:cxn modelId="{22E1D025-6D82-4D8C-B400-DCB95AE0595C}" type="presOf" srcId="{A4B50282-6789-4F90-A3A7-4650AFFB8248}" destId="{DCDCC9E6-46B3-457E-A6E1-00FAE347F681}" srcOrd="0" destOrd="0" presId="urn:microsoft.com/office/officeart/2016/7/layout/BasicLinearProcessNumbered"/>
    <dgm:cxn modelId="{F5BC6A28-0B80-41C5-91BA-1132F372EBBD}" srcId="{9DB50D81-23BE-4AF1-8CA7-51EFD2F28527}" destId="{DD991FA7-4842-4BF1-B9E8-3243BC9717B8}" srcOrd="2" destOrd="0" parTransId="{904386A9-4D0C-4B31-B1D5-134B34070FE5}" sibTransId="{6678DA67-7D79-4F77-98A8-45A421FB03A7}"/>
    <dgm:cxn modelId="{BB27F545-962C-471E-B331-3B352A341AB4}" type="presOf" srcId="{A4B50282-6789-4F90-A3A7-4650AFFB8248}" destId="{A8064432-FFDB-45E5-A171-DE9DD0BE39C4}" srcOrd="1" destOrd="0" presId="urn:microsoft.com/office/officeart/2016/7/layout/BasicLinearProcessNumbered"/>
    <dgm:cxn modelId="{97D23471-2D9F-41FF-B444-CE9B3A4119B4}" type="presOf" srcId="{E14050D0-1AE7-409C-901E-8B121284E012}" destId="{651810D7-D18B-4C0A-905F-62BB3A822767}" srcOrd="0" destOrd="0" presId="urn:microsoft.com/office/officeart/2016/7/layout/BasicLinearProcessNumbered"/>
    <dgm:cxn modelId="{6EA71154-D074-41DB-A8EB-67CD21CAB3FE}" type="presOf" srcId="{DD991FA7-4842-4BF1-B9E8-3243BC9717B8}" destId="{598BE699-C207-49BD-A98A-E597D90EB372}" srcOrd="1" destOrd="0" presId="urn:microsoft.com/office/officeart/2016/7/layout/BasicLinearProcessNumbered"/>
    <dgm:cxn modelId="{56A9AB75-70D0-4D3B-822E-509022F40C36}" type="presOf" srcId="{2EF3A80A-94AB-4D54-90EB-34EEE97BCFD8}" destId="{F260D41E-3539-4AE4-98DA-55DC1A2ED953}" srcOrd="0" destOrd="0" presId="urn:microsoft.com/office/officeart/2016/7/layout/BasicLinearProcessNumbered"/>
    <dgm:cxn modelId="{D979D855-C314-4816-9869-A867CD3C0A09}" type="presOf" srcId="{9DB50D81-23BE-4AF1-8CA7-51EFD2F28527}" destId="{396EB8A2-30CD-4F7F-A73D-B16D6C278D9D}" srcOrd="0" destOrd="0" presId="urn:microsoft.com/office/officeart/2016/7/layout/BasicLinearProcessNumbered"/>
    <dgm:cxn modelId="{670B2D85-FB62-4844-B731-4BF706561AC5}" type="presOf" srcId="{6678DA67-7D79-4F77-98A8-45A421FB03A7}" destId="{2BB12122-7449-4AAF-B60F-30F47F87C0D9}" srcOrd="0" destOrd="0" presId="urn:microsoft.com/office/officeart/2016/7/layout/BasicLinearProcessNumbered"/>
    <dgm:cxn modelId="{222AD087-7FAE-46B1-BE3B-7682F45A1639}" type="presOf" srcId="{EE0D8824-94E5-4957-86C5-524B59A06AEF}" destId="{4A889AA4-C332-4D78-9CBA-C8F49D11C0B2}" srcOrd="0" destOrd="0" presId="urn:microsoft.com/office/officeart/2016/7/layout/BasicLinearProcessNumbered"/>
    <dgm:cxn modelId="{AF3AE789-D90F-4A49-9A1D-3A654362C7BD}" srcId="{9DB50D81-23BE-4AF1-8CA7-51EFD2F28527}" destId="{2EF3A80A-94AB-4D54-90EB-34EEE97BCFD8}" srcOrd="3" destOrd="0" parTransId="{B82778F8-23AE-46B9-B2BE-03F1EA309795}" sibTransId="{AA6A0895-FFC3-48A1-9BF7-4EDAE054E03B}"/>
    <dgm:cxn modelId="{F94AEF8F-A980-4941-ADF1-4931E23845CD}" type="presOf" srcId="{628A8F7B-ABCB-436D-9777-B6CA40AC2391}" destId="{94B0EB7B-80DB-45FC-902F-ADAFBFC5F6B1}" srcOrd="0" destOrd="0" presId="urn:microsoft.com/office/officeart/2016/7/layout/BasicLinearProcessNumbered"/>
    <dgm:cxn modelId="{09FF3995-70A1-4837-901E-9E2115D2B20A}" type="presOf" srcId="{AA6A0895-FFC3-48A1-9BF7-4EDAE054E03B}" destId="{EA0EC7AE-2207-4898-AAF7-3DAC12F63CB0}" srcOrd="0" destOrd="0" presId="urn:microsoft.com/office/officeart/2016/7/layout/BasicLinearProcessNumbered"/>
    <dgm:cxn modelId="{C85080A7-A6EA-4052-B09A-641D921D086C}" type="presOf" srcId="{DD991FA7-4842-4BF1-B9E8-3243BC9717B8}" destId="{3033E9A6-85D5-4A19-8427-62CE200080F5}" srcOrd="0" destOrd="0" presId="urn:microsoft.com/office/officeart/2016/7/layout/BasicLinearProcessNumbered"/>
    <dgm:cxn modelId="{958F16BF-297A-4D2D-BCD5-D66C9112B755}" type="presOf" srcId="{2EF3A80A-94AB-4D54-90EB-34EEE97BCFD8}" destId="{CA9DE3B4-F8B7-46AC-B3EE-36BDFC000ED8}" srcOrd="1" destOrd="0" presId="urn:microsoft.com/office/officeart/2016/7/layout/BasicLinearProcessNumbered"/>
    <dgm:cxn modelId="{C7E1E810-20A9-4547-95A6-317D85C20EB9}" type="presParOf" srcId="{396EB8A2-30CD-4F7F-A73D-B16D6C278D9D}" destId="{FE5B749E-F900-44BF-9CEB-BDFA3BC72E22}" srcOrd="0" destOrd="0" presId="urn:microsoft.com/office/officeart/2016/7/layout/BasicLinearProcessNumbered"/>
    <dgm:cxn modelId="{9B3D4EC6-872D-4B99-8286-769242C265E7}" type="presParOf" srcId="{FE5B749E-F900-44BF-9CEB-BDFA3BC72E22}" destId="{4A889AA4-C332-4D78-9CBA-C8F49D11C0B2}" srcOrd="0" destOrd="0" presId="urn:microsoft.com/office/officeart/2016/7/layout/BasicLinearProcessNumbered"/>
    <dgm:cxn modelId="{601CF629-9DB6-4B1F-8280-CC18D2AC8D54}" type="presParOf" srcId="{FE5B749E-F900-44BF-9CEB-BDFA3BC72E22}" destId="{94B0EB7B-80DB-45FC-902F-ADAFBFC5F6B1}" srcOrd="1" destOrd="0" presId="urn:microsoft.com/office/officeart/2016/7/layout/BasicLinearProcessNumbered"/>
    <dgm:cxn modelId="{63B7B000-9F94-4FB5-841A-441A3B675613}" type="presParOf" srcId="{FE5B749E-F900-44BF-9CEB-BDFA3BC72E22}" destId="{47D8EF13-DCB6-4002-8047-D50121D597E4}" srcOrd="2" destOrd="0" presId="urn:microsoft.com/office/officeart/2016/7/layout/BasicLinearProcessNumbered"/>
    <dgm:cxn modelId="{8201A427-4AD6-464A-862A-9B31DD9C0775}" type="presParOf" srcId="{FE5B749E-F900-44BF-9CEB-BDFA3BC72E22}" destId="{A0B0A9F9-F4E2-47F0-81DF-EC95EDC1F4F1}" srcOrd="3" destOrd="0" presId="urn:microsoft.com/office/officeart/2016/7/layout/BasicLinearProcessNumbered"/>
    <dgm:cxn modelId="{ED78B47B-7961-4C80-B25B-3BD40A3B42DD}" type="presParOf" srcId="{396EB8A2-30CD-4F7F-A73D-B16D6C278D9D}" destId="{F962BF67-E3AC-4E65-A734-02ABC22D4AB2}" srcOrd="1" destOrd="0" presId="urn:microsoft.com/office/officeart/2016/7/layout/BasicLinearProcessNumbered"/>
    <dgm:cxn modelId="{3CC26F57-DB30-467A-ADA9-58D5F885ECF5}" type="presParOf" srcId="{396EB8A2-30CD-4F7F-A73D-B16D6C278D9D}" destId="{A69955BC-ACAF-4B69-A140-1521AD193BDC}" srcOrd="2" destOrd="0" presId="urn:microsoft.com/office/officeart/2016/7/layout/BasicLinearProcessNumbered"/>
    <dgm:cxn modelId="{F52CF2D7-27BC-4793-B884-99A8D36CCBD6}" type="presParOf" srcId="{A69955BC-ACAF-4B69-A140-1521AD193BDC}" destId="{DCDCC9E6-46B3-457E-A6E1-00FAE347F681}" srcOrd="0" destOrd="0" presId="urn:microsoft.com/office/officeart/2016/7/layout/BasicLinearProcessNumbered"/>
    <dgm:cxn modelId="{FBC89F6C-11F8-4543-A149-8B2E3ADDF675}" type="presParOf" srcId="{A69955BC-ACAF-4B69-A140-1521AD193BDC}" destId="{651810D7-D18B-4C0A-905F-62BB3A822767}" srcOrd="1" destOrd="0" presId="urn:microsoft.com/office/officeart/2016/7/layout/BasicLinearProcessNumbered"/>
    <dgm:cxn modelId="{7CC3B481-274D-40E0-968C-37DD05DA21A9}" type="presParOf" srcId="{A69955BC-ACAF-4B69-A140-1521AD193BDC}" destId="{B3BC6B12-071E-4670-B4DE-E072A56EA6E4}" srcOrd="2" destOrd="0" presId="urn:microsoft.com/office/officeart/2016/7/layout/BasicLinearProcessNumbered"/>
    <dgm:cxn modelId="{26295133-E1C3-4855-8310-7B78CAC6E4DC}" type="presParOf" srcId="{A69955BC-ACAF-4B69-A140-1521AD193BDC}" destId="{A8064432-FFDB-45E5-A171-DE9DD0BE39C4}" srcOrd="3" destOrd="0" presId="urn:microsoft.com/office/officeart/2016/7/layout/BasicLinearProcessNumbered"/>
    <dgm:cxn modelId="{FCB7956B-8873-486C-88A6-FB655350AF37}" type="presParOf" srcId="{396EB8A2-30CD-4F7F-A73D-B16D6C278D9D}" destId="{6049A778-4149-4FD3-988A-3462F6812058}" srcOrd="3" destOrd="0" presId="urn:microsoft.com/office/officeart/2016/7/layout/BasicLinearProcessNumbered"/>
    <dgm:cxn modelId="{F097F608-2CB8-4E55-97B3-F9E04F6764E7}" type="presParOf" srcId="{396EB8A2-30CD-4F7F-A73D-B16D6C278D9D}" destId="{40F9D2A0-012A-4EAF-984C-0E565DE89C89}" srcOrd="4" destOrd="0" presId="urn:microsoft.com/office/officeart/2016/7/layout/BasicLinearProcessNumbered"/>
    <dgm:cxn modelId="{30AB727E-1A12-4E0F-BFD4-4791AD78A7C7}" type="presParOf" srcId="{40F9D2A0-012A-4EAF-984C-0E565DE89C89}" destId="{3033E9A6-85D5-4A19-8427-62CE200080F5}" srcOrd="0" destOrd="0" presId="urn:microsoft.com/office/officeart/2016/7/layout/BasicLinearProcessNumbered"/>
    <dgm:cxn modelId="{C7816F08-1834-47A7-AA2E-493E419E2410}" type="presParOf" srcId="{40F9D2A0-012A-4EAF-984C-0E565DE89C89}" destId="{2BB12122-7449-4AAF-B60F-30F47F87C0D9}" srcOrd="1" destOrd="0" presId="urn:microsoft.com/office/officeart/2016/7/layout/BasicLinearProcessNumbered"/>
    <dgm:cxn modelId="{1147FA26-3402-49DA-8994-BFD76FF2C21C}" type="presParOf" srcId="{40F9D2A0-012A-4EAF-984C-0E565DE89C89}" destId="{9A5A6AD6-EAB5-452C-B4EB-F419AD90190A}" srcOrd="2" destOrd="0" presId="urn:microsoft.com/office/officeart/2016/7/layout/BasicLinearProcessNumbered"/>
    <dgm:cxn modelId="{FBCF79D2-9A9A-4961-B086-6E2FAFA317FE}" type="presParOf" srcId="{40F9D2A0-012A-4EAF-984C-0E565DE89C89}" destId="{598BE699-C207-49BD-A98A-E597D90EB372}" srcOrd="3" destOrd="0" presId="urn:microsoft.com/office/officeart/2016/7/layout/BasicLinearProcessNumbered"/>
    <dgm:cxn modelId="{743C48DE-BB8A-40F8-97BF-03B2999F5971}" type="presParOf" srcId="{396EB8A2-30CD-4F7F-A73D-B16D6C278D9D}" destId="{FD6319F5-19AC-481B-BAE7-FBAF2FBDC879}" srcOrd="5" destOrd="0" presId="urn:microsoft.com/office/officeart/2016/7/layout/BasicLinearProcessNumbered"/>
    <dgm:cxn modelId="{422F1070-9E3C-47E9-938B-49615654B8F5}" type="presParOf" srcId="{396EB8A2-30CD-4F7F-A73D-B16D6C278D9D}" destId="{B0D29127-D2C6-45D8-A290-292A248B1B16}" srcOrd="6" destOrd="0" presId="urn:microsoft.com/office/officeart/2016/7/layout/BasicLinearProcessNumbered"/>
    <dgm:cxn modelId="{A3379AE8-FBF8-4AC3-9276-8AB937E41330}" type="presParOf" srcId="{B0D29127-D2C6-45D8-A290-292A248B1B16}" destId="{F260D41E-3539-4AE4-98DA-55DC1A2ED953}" srcOrd="0" destOrd="0" presId="urn:microsoft.com/office/officeart/2016/7/layout/BasicLinearProcessNumbered"/>
    <dgm:cxn modelId="{41A6EC64-6C75-48E9-BCEF-C9A06E6299D7}" type="presParOf" srcId="{B0D29127-D2C6-45D8-A290-292A248B1B16}" destId="{EA0EC7AE-2207-4898-AAF7-3DAC12F63CB0}" srcOrd="1" destOrd="0" presId="urn:microsoft.com/office/officeart/2016/7/layout/BasicLinearProcessNumbered"/>
    <dgm:cxn modelId="{5A58CCB3-48D7-40DF-96FB-1C761DF17594}" type="presParOf" srcId="{B0D29127-D2C6-45D8-A290-292A248B1B16}" destId="{FD582609-F0DF-410D-80C0-337E67DE7B2E}" srcOrd="2" destOrd="0" presId="urn:microsoft.com/office/officeart/2016/7/layout/BasicLinearProcessNumbered"/>
    <dgm:cxn modelId="{E28AAFF3-CA76-445F-B458-D2365092FB24}" type="presParOf" srcId="{B0D29127-D2C6-45D8-A290-292A248B1B16}" destId="{CA9DE3B4-F8B7-46AC-B3EE-36BDFC000ED8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16232E-EDEC-4099-A14E-4B84A289763C}" type="doc">
      <dgm:prSet loTypeId="urn:microsoft.com/office/officeart/2008/layout/LinedList" loCatId="list" qsTypeId="urn:microsoft.com/office/officeart/2005/8/quickstyle/simple1#7" qsCatId="simple" csTypeId="urn:microsoft.com/office/officeart/2005/8/colors/colorful2#4" csCatId="colorful" phldr="1"/>
      <dgm:spPr/>
      <dgm:t>
        <a:bodyPr/>
        <a:lstStyle/>
        <a:p>
          <a:endParaRPr lang="en-US"/>
        </a:p>
      </dgm:t>
    </dgm:pt>
    <dgm:pt modelId="{CB850485-F2BE-49C6-B08F-9EDE5987D1CF}">
      <dgm:prSet/>
      <dgm:spPr/>
      <dgm:t>
        <a:bodyPr/>
        <a:lstStyle/>
        <a:p>
          <a:pPr>
            <a:defRPr cap="all"/>
          </a:pPr>
          <a:r>
            <a:rPr lang="en-US" cap="none"/>
            <a:t>In your opinion, is Participant A managing their illness appropriately</a:t>
          </a:r>
          <a:r>
            <a:rPr lang="en-US"/>
            <a:t>?</a:t>
          </a:r>
        </a:p>
      </dgm:t>
    </dgm:pt>
    <dgm:pt modelId="{B95D5F3E-5279-4BE6-944D-0168E992900E}" type="parTrans" cxnId="{AC4AFC92-7604-4B87-845C-57028F4524C8}">
      <dgm:prSet/>
      <dgm:spPr/>
      <dgm:t>
        <a:bodyPr/>
        <a:lstStyle/>
        <a:p>
          <a:endParaRPr lang="en-US"/>
        </a:p>
      </dgm:t>
    </dgm:pt>
    <dgm:pt modelId="{12BAE77A-64C4-40B5-AEE7-601DEC72A393}" type="sibTrans" cxnId="{AC4AFC92-7604-4B87-845C-57028F4524C8}">
      <dgm:prSet/>
      <dgm:spPr/>
      <dgm:t>
        <a:bodyPr/>
        <a:lstStyle/>
        <a:p>
          <a:endParaRPr lang="en-US"/>
        </a:p>
      </dgm:t>
    </dgm:pt>
    <dgm:pt modelId="{2B9D9DC1-D016-4992-8D9F-BF2854DC47FF}">
      <dgm:prSet/>
      <dgm:spPr/>
      <dgm:t>
        <a:bodyPr/>
        <a:lstStyle/>
        <a:p>
          <a:pPr>
            <a:defRPr cap="all"/>
          </a:pPr>
          <a:r>
            <a:rPr lang="en-US" cap="none"/>
            <a:t>Can they be successfully completed? </a:t>
          </a:r>
        </a:p>
      </dgm:t>
    </dgm:pt>
    <dgm:pt modelId="{85854D28-88C9-4616-842F-7870BFF197C4}" type="parTrans" cxnId="{013C98AB-326F-4C01-9321-075923455EEF}">
      <dgm:prSet/>
      <dgm:spPr/>
      <dgm:t>
        <a:bodyPr/>
        <a:lstStyle/>
        <a:p>
          <a:endParaRPr lang="en-US"/>
        </a:p>
      </dgm:t>
    </dgm:pt>
    <dgm:pt modelId="{177270D4-BFF6-482A-BC22-41114463E2EC}" type="sibTrans" cxnId="{013C98AB-326F-4C01-9321-075923455EEF}">
      <dgm:prSet/>
      <dgm:spPr/>
      <dgm:t>
        <a:bodyPr/>
        <a:lstStyle/>
        <a:p>
          <a:endParaRPr lang="en-US"/>
        </a:p>
      </dgm:t>
    </dgm:pt>
    <dgm:pt modelId="{2AF584A6-D0B1-46BA-B094-CC920B2D0F47}">
      <dgm:prSet/>
      <dgm:spPr/>
      <dgm:t>
        <a:bodyPr/>
        <a:lstStyle/>
        <a:p>
          <a:pPr>
            <a:defRPr cap="all"/>
          </a:pPr>
          <a:r>
            <a:rPr lang="en-US" cap="none"/>
            <a:t>What other questions might you have about the case?</a:t>
          </a:r>
        </a:p>
      </dgm:t>
    </dgm:pt>
    <dgm:pt modelId="{1576A199-3DD0-4800-8E28-86E71E9EA425}" type="parTrans" cxnId="{B1CE3FD0-DAB4-496E-BB01-700B62B9485B}">
      <dgm:prSet/>
      <dgm:spPr/>
      <dgm:t>
        <a:bodyPr/>
        <a:lstStyle/>
        <a:p>
          <a:endParaRPr lang="en-US"/>
        </a:p>
      </dgm:t>
    </dgm:pt>
    <dgm:pt modelId="{73BA8264-E7C3-4E2D-83F0-A14B4B9A775B}" type="sibTrans" cxnId="{B1CE3FD0-DAB4-496E-BB01-700B62B9485B}">
      <dgm:prSet/>
      <dgm:spPr/>
      <dgm:t>
        <a:bodyPr/>
        <a:lstStyle/>
        <a:p>
          <a:endParaRPr lang="en-US"/>
        </a:p>
      </dgm:t>
    </dgm:pt>
    <dgm:pt modelId="{86ADBD02-E5D2-40A6-92A3-43647D107897}" type="pres">
      <dgm:prSet presAssocID="{4B16232E-EDEC-4099-A14E-4B84A289763C}" presName="vert0" presStyleCnt="0">
        <dgm:presLayoutVars>
          <dgm:dir/>
          <dgm:animOne val="branch"/>
          <dgm:animLvl val="lvl"/>
        </dgm:presLayoutVars>
      </dgm:prSet>
      <dgm:spPr/>
    </dgm:pt>
    <dgm:pt modelId="{084783BC-3210-47C3-BED9-1814C9E07B09}" type="pres">
      <dgm:prSet presAssocID="{CB850485-F2BE-49C6-B08F-9EDE5987D1CF}" presName="thickLine" presStyleLbl="alignNode1" presStyleIdx="0" presStyleCnt="3"/>
      <dgm:spPr/>
    </dgm:pt>
    <dgm:pt modelId="{637B2974-ED2F-4073-AE9F-61C54C585F5E}" type="pres">
      <dgm:prSet presAssocID="{CB850485-F2BE-49C6-B08F-9EDE5987D1CF}" presName="horz1" presStyleCnt="0"/>
      <dgm:spPr/>
    </dgm:pt>
    <dgm:pt modelId="{DB4D2344-BCEC-443B-A4AD-A72292317F5D}" type="pres">
      <dgm:prSet presAssocID="{CB850485-F2BE-49C6-B08F-9EDE5987D1CF}" presName="tx1" presStyleLbl="revTx" presStyleIdx="0" presStyleCnt="3"/>
      <dgm:spPr/>
    </dgm:pt>
    <dgm:pt modelId="{9B9844A5-E672-4A8C-B617-27B4B230F8DE}" type="pres">
      <dgm:prSet presAssocID="{CB850485-F2BE-49C6-B08F-9EDE5987D1CF}" presName="vert1" presStyleCnt="0"/>
      <dgm:spPr/>
    </dgm:pt>
    <dgm:pt modelId="{7EAE6D63-F7D5-4ED4-B9A1-0ABFE92D9E3F}" type="pres">
      <dgm:prSet presAssocID="{2B9D9DC1-D016-4992-8D9F-BF2854DC47FF}" presName="thickLine" presStyleLbl="alignNode1" presStyleIdx="1" presStyleCnt="3"/>
      <dgm:spPr/>
    </dgm:pt>
    <dgm:pt modelId="{7FEE582C-EC00-48A0-8625-CA68F89987B5}" type="pres">
      <dgm:prSet presAssocID="{2B9D9DC1-D016-4992-8D9F-BF2854DC47FF}" presName="horz1" presStyleCnt="0"/>
      <dgm:spPr/>
    </dgm:pt>
    <dgm:pt modelId="{84DC7CFD-7731-4F3F-BFD5-669E619F3931}" type="pres">
      <dgm:prSet presAssocID="{2B9D9DC1-D016-4992-8D9F-BF2854DC47FF}" presName="tx1" presStyleLbl="revTx" presStyleIdx="1" presStyleCnt="3"/>
      <dgm:spPr/>
    </dgm:pt>
    <dgm:pt modelId="{0A2AEA6A-F231-4998-89EB-C59AB1D80A54}" type="pres">
      <dgm:prSet presAssocID="{2B9D9DC1-D016-4992-8D9F-BF2854DC47FF}" presName="vert1" presStyleCnt="0"/>
      <dgm:spPr/>
    </dgm:pt>
    <dgm:pt modelId="{F1E3850A-128E-4EDE-B415-9E2B9C0EB594}" type="pres">
      <dgm:prSet presAssocID="{2AF584A6-D0B1-46BA-B094-CC920B2D0F47}" presName="thickLine" presStyleLbl="alignNode1" presStyleIdx="2" presStyleCnt="3"/>
      <dgm:spPr/>
    </dgm:pt>
    <dgm:pt modelId="{3A7DBA17-0584-429F-ADFB-43577A0CEA87}" type="pres">
      <dgm:prSet presAssocID="{2AF584A6-D0B1-46BA-B094-CC920B2D0F47}" presName="horz1" presStyleCnt="0"/>
      <dgm:spPr/>
    </dgm:pt>
    <dgm:pt modelId="{6B3CB506-9110-4CD9-B92D-7021524A50E1}" type="pres">
      <dgm:prSet presAssocID="{2AF584A6-D0B1-46BA-B094-CC920B2D0F47}" presName="tx1" presStyleLbl="revTx" presStyleIdx="2" presStyleCnt="3"/>
      <dgm:spPr/>
    </dgm:pt>
    <dgm:pt modelId="{2A290D9E-8F34-450E-A7C4-B7A6AB67E840}" type="pres">
      <dgm:prSet presAssocID="{2AF584A6-D0B1-46BA-B094-CC920B2D0F47}" presName="vert1" presStyleCnt="0"/>
      <dgm:spPr/>
    </dgm:pt>
  </dgm:ptLst>
  <dgm:cxnLst>
    <dgm:cxn modelId="{640F551F-CD7E-4367-BC46-964E55FFE35C}" type="presOf" srcId="{2B9D9DC1-D016-4992-8D9F-BF2854DC47FF}" destId="{84DC7CFD-7731-4F3F-BFD5-669E619F3931}" srcOrd="0" destOrd="0" presId="urn:microsoft.com/office/officeart/2008/layout/LinedList"/>
    <dgm:cxn modelId="{77D67E5E-1B85-4DA7-A480-14F29E22A487}" type="presOf" srcId="{2AF584A6-D0B1-46BA-B094-CC920B2D0F47}" destId="{6B3CB506-9110-4CD9-B92D-7021524A50E1}" srcOrd="0" destOrd="0" presId="urn:microsoft.com/office/officeart/2008/layout/LinedList"/>
    <dgm:cxn modelId="{D5C13582-5BD3-4241-91F4-406C89CFAC59}" type="presOf" srcId="{CB850485-F2BE-49C6-B08F-9EDE5987D1CF}" destId="{DB4D2344-BCEC-443B-A4AD-A72292317F5D}" srcOrd="0" destOrd="0" presId="urn:microsoft.com/office/officeart/2008/layout/LinedList"/>
    <dgm:cxn modelId="{AC4AFC92-7604-4B87-845C-57028F4524C8}" srcId="{4B16232E-EDEC-4099-A14E-4B84A289763C}" destId="{CB850485-F2BE-49C6-B08F-9EDE5987D1CF}" srcOrd="0" destOrd="0" parTransId="{B95D5F3E-5279-4BE6-944D-0168E992900E}" sibTransId="{12BAE77A-64C4-40B5-AEE7-601DEC72A393}"/>
    <dgm:cxn modelId="{013C98AB-326F-4C01-9321-075923455EEF}" srcId="{4B16232E-EDEC-4099-A14E-4B84A289763C}" destId="{2B9D9DC1-D016-4992-8D9F-BF2854DC47FF}" srcOrd="1" destOrd="0" parTransId="{85854D28-88C9-4616-842F-7870BFF197C4}" sibTransId="{177270D4-BFF6-482A-BC22-41114463E2EC}"/>
    <dgm:cxn modelId="{1721DFC3-ABF8-42DC-A1B7-0A004BBEA241}" type="presOf" srcId="{4B16232E-EDEC-4099-A14E-4B84A289763C}" destId="{86ADBD02-E5D2-40A6-92A3-43647D107897}" srcOrd="0" destOrd="0" presId="urn:microsoft.com/office/officeart/2008/layout/LinedList"/>
    <dgm:cxn modelId="{B1CE3FD0-DAB4-496E-BB01-700B62B9485B}" srcId="{4B16232E-EDEC-4099-A14E-4B84A289763C}" destId="{2AF584A6-D0B1-46BA-B094-CC920B2D0F47}" srcOrd="2" destOrd="0" parTransId="{1576A199-3DD0-4800-8E28-86E71E9EA425}" sibTransId="{73BA8264-E7C3-4E2D-83F0-A14B4B9A775B}"/>
    <dgm:cxn modelId="{296E5CDE-E140-4070-96F9-D57849AA2E24}" type="presParOf" srcId="{86ADBD02-E5D2-40A6-92A3-43647D107897}" destId="{084783BC-3210-47C3-BED9-1814C9E07B09}" srcOrd="0" destOrd="0" presId="urn:microsoft.com/office/officeart/2008/layout/LinedList"/>
    <dgm:cxn modelId="{8DD5EF2A-61BF-45FB-8C8E-D298FB40FD12}" type="presParOf" srcId="{86ADBD02-E5D2-40A6-92A3-43647D107897}" destId="{637B2974-ED2F-4073-AE9F-61C54C585F5E}" srcOrd="1" destOrd="0" presId="urn:microsoft.com/office/officeart/2008/layout/LinedList"/>
    <dgm:cxn modelId="{FEC6AF21-3894-44EB-8215-8BF434FD512C}" type="presParOf" srcId="{637B2974-ED2F-4073-AE9F-61C54C585F5E}" destId="{DB4D2344-BCEC-443B-A4AD-A72292317F5D}" srcOrd="0" destOrd="0" presId="urn:microsoft.com/office/officeart/2008/layout/LinedList"/>
    <dgm:cxn modelId="{2D58449E-2BBE-4949-9E4D-711CB7D1CC4B}" type="presParOf" srcId="{637B2974-ED2F-4073-AE9F-61C54C585F5E}" destId="{9B9844A5-E672-4A8C-B617-27B4B230F8DE}" srcOrd="1" destOrd="0" presId="urn:microsoft.com/office/officeart/2008/layout/LinedList"/>
    <dgm:cxn modelId="{044A7F0C-B05D-4CD0-AAA8-8B3FAF6E3DDB}" type="presParOf" srcId="{86ADBD02-E5D2-40A6-92A3-43647D107897}" destId="{7EAE6D63-F7D5-4ED4-B9A1-0ABFE92D9E3F}" srcOrd="2" destOrd="0" presId="urn:microsoft.com/office/officeart/2008/layout/LinedList"/>
    <dgm:cxn modelId="{852A9A94-DDEF-44D8-8BE8-AB64DB4772DF}" type="presParOf" srcId="{86ADBD02-E5D2-40A6-92A3-43647D107897}" destId="{7FEE582C-EC00-48A0-8625-CA68F89987B5}" srcOrd="3" destOrd="0" presId="urn:microsoft.com/office/officeart/2008/layout/LinedList"/>
    <dgm:cxn modelId="{72E9CA81-7EB1-451B-AC5C-61940A5A1539}" type="presParOf" srcId="{7FEE582C-EC00-48A0-8625-CA68F89987B5}" destId="{84DC7CFD-7731-4F3F-BFD5-669E619F3931}" srcOrd="0" destOrd="0" presId="urn:microsoft.com/office/officeart/2008/layout/LinedList"/>
    <dgm:cxn modelId="{4DA97441-0D4C-47BB-B854-6D6BB8D2AA93}" type="presParOf" srcId="{7FEE582C-EC00-48A0-8625-CA68F89987B5}" destId="{0A2AEA6A-F231-4998-89EB-C59AB1D80A54}" srcOrd="1" destOrd="0" presId="urn:microsoft.com/office/officeart/2008/layout/LinedList"/>
    <dgm:cxn modelId="{0E9F2190-63C5-4A33-8BF5-B8920BC7189B}" type="presParOf" srcId="{86ADBD02-E5D2-40A6-92A3-43647D107897}" destId="{F1E3850A-128E-4EDE-B415-9E2B9C0EB594}" srcOrd="4" destOrd="0" presId="urn:microsoft.com/office/officeart/2008/layout/LinedList"/>
    <dgm:cxn modelId="{17BE2157-1368-4D8F-A33F-13B3CF0AE75F}" type="presParOf" srcId="{86ADBD02-E5D2-40A6-92A3-43647D107897}" destId="{3A7DBA17-0584-429F-ADFB-43577A0CEA87}" srcOrd="5" destOrd="0" presId="urn:microsoft.com/office/officeart/2008/layout/LinedList"/>
    <dgm:cxn modelId="{B89AF96A-1B7B-4B7C-BA6F-A9F88A52065A}" type="presParOf" srcId="{3A7DBA17-0584-429F-ADFB-43577A0CEA87}" destId="{6B3CB506-9110-4CD9-B92D-7021524A50E1}" srcOrd="0" destOrd="0" presId="urn:microsoft.com/office/officeart/2008/layout/LinedList"/>
    <dgm:cxn modelId="{143421DE-87FA-4F49-8D9A-CB61DB9BADFA}" type="presParOf" srcId="{3A7DBA17-0584-429F-ADFB-43577A0CEA87}" destId="{2A290D9E-8F34-450E-A7C4-B7A6AB67E84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9EFB47-40F1-450B-8CE1-5862E21BD479}" type="doc">
      <dgm:prSet loTypeId="urn:microsoft.com/office/officeart/2008/layout/LinedList" loCatId="list" qsTypeId="urn:microsoft.com/office/officeart/2005/8/quickstyle/simple1#8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0310B9E9-9E18-46E1-8B3D-EABB69EE9629}">
      <dgm:prSet/>
      <dgm:spPr/>
      <dgm:t>
        <a:bodyPr/>
        <a:lstStyle/>
        <a:p>
          <a:r>
            <a:rPr lang="en-US"/>
            <a:t>How do you interpret this data?</a:t>
          </a:r>
        </a:p>
      </dgm:t>
    </dgm:pt>
    <dgm:pt modelId="{3049466E-1D1C-4B4A-8949-88574AD38802}" type="parTrans" cxnId="{4340AA40-2776-4F41-BB26-F8C468F00937}">
      <dgm:prSet/>
      <dgm:spPr/>
      <dgm:t>
        <a:bodyPr/>
        <a:lstStyle/>
        <a:p>
          <a:endParaRPr lang="en-US"/>
        </a:p>
      </dgm:t>
    </dgm:pt>
    <dgm:pt modelId="{704F66C5-3B9C-4FEA-A938-EF94A1F81BD8}" type="sibTrans" cxnId="{4340AA40-2776-4F41-BB26-F8C468F00937}">
      <dgm:prSet/>
      <dgm:spPr/>
      <dgm:t>
        <a:bodyPr/>
        <a:lstStyle/>
        <a:p>
          <a:endParaRPr lang="en-US"/>
        </a:p>
      </dgm:t>
    </dgm:pt>
    <dgm:pt modelId="{C527636F-62DD-4159-BB17-C8A53B54B77C}">
      <dgm:prSet/>
      <dgm:spPr/>
      <dgm:t>
        <a:bodyPr/>
        <a:lstStyle/>
        <a:p>
          <a:r>
            <a:rPr lang="en-US"/>
            <a:t>Do you feel monitoring is effective? </a:t>
          </a:r>
        </a:p>
      </dgm:t>
    </dgm:pt>
    <dgm:pt modelId="{1B6CD5C3-AFB1-4500-A477-6A4D94B3A632}" type="parTrans" cxnId="{1A82DED4-05BD-4E37-9D56-67F1D22ED8E8}">
      <dgm:prSet/>
      <dgm:spPr/>
      <dgm:t>
        <a:bodyPr/>
        <a:lstStyle/>
        <a:p>
          <a:endParaRPr lang="en-US"/>
        </a:p>
      </dgm:t>
    </dgm:pt>
    <dgm:pt modelId="{315C31A5-488A-4628-8E52-D23A65CAE343}" type="sibTrans" cxnId="{1A82DED4-05BD-4E37-9D56-67F1D22ED8E8}">
      <dgm:prSet/>
      <dgm:spPr/>
      <dgm:t>
        <a:bodyPr/>
        <a:lstStyle/>
        <a:p>
          <a:endParaRPr lang="en-US"/>
        </a:p>
      </dgm:t>
    </dgm:pt>
    <dgm:pt modelId="{CE012214-6F30-4D5C-BD13-7B74D874C4A0}">
      <dgm:prSet/>
      <dgm:spPr/>
      <dgm:t>
        <a:bodyPr/>
        <a:lstStyle/>
        <a:p>
          <a:r>
            <a:rPr lang="en-US"/>
            <a:t>In your opinion, is Participant B managing their illness appropriately?</a:t>
          </a:r>
        </a:p>
      </dgm:t>
    </dgm:pt>
    <dgm:pt modelId="{4354D7BC-47F9-49DB-87F3-17D06FF45792}" type="parTrans" cxnId="{A623773A-8DA0-49B9-99BF-4A5AB790EE90}">
      <dgm:prSet/>
      <dgm:spPr/>
      <dgm:t>
        <a:bodyPr/>
        <a:lstStyle/>
        <a:p>
          <a:endParaRPr lang="en-US"/>
        </a:p>
      </dgm:t>
    </dgm:pt>
    <dgm:pt modelId="{3F4BDF93-2417-441F-A983-77DF71B9DD69}" type="sibTrans" cxnId="{A623773A-8DA0-49B9-99BF-4A5AB790EE90}">
      <dgm:prSet/>
      <dgm:spPr/>
      <dgm:t>
        <a:bodyPr/>
        <a:lstStyle/>
        <a:p>
          <a:endParaRPr lang="en-US"/>
        </a:p>
      </dgm:t>
    </dgm:pt>
    <dgm:pt modelId="{D1DF9F91-6D6A-4CCD-9486-73A182854747}">
      <dgm:prSet/>
      <dgm:spPr/>
      <dgm:t>
        <a:bodyPr/>
        <a:lstStyle/>
        <a:p>
          <a:r>
            <a:rPr lang="en-US"/>
            <a:t>What other questions might you have about the case?</a:t>
          </a:r>
        </a:p>
      </dgm:t>
    </dgm:pt>
    <dgm:pt modelId="{130AD242-CA85-4B50-9BB4-C177C8CB597C}" type="parTrans" cxnId="{7BB6609E-7402-4DF0-9EEB-9CA746F33207}">
      <dgm:prSet/>
      <dgm:spPr/>
      <dgm:t>
        <a:bodyPr/>
        <a:lstStyle/>
        <a:p>
          <a:endParaRPr lang="en-US"/>
        </a:p>
      </dgm:t>
    </dgm:pt>
    <dgm:pt modelId="{5FFE4CB5-CDD3-4714-969B-4F9F13519B7A}" type="sibTrans" cxnId="{7BB6609E-7402-4DF0-9EEB-9CA746F33207}">
      <dgm:prSet/>
      <dgm:spPr/>
      <dgm:t>
        <a:bodyPr/>
        <a:lstStyle/>
        <a:p>
          <a:endParaRPr lang="en-US"/>
        </a:p>
      </dgm:t>
    </dgm:pt>
    <dgm:pt modelId="{0B13A447-6F79-479C-9F64-33FE98963E96}" type="pres">
      <dgm:prSet presAssocID="{3F9EFB47-40F1-450B-8CE1-5862E21BD479}" presName="vert0" presStyleCnt="0">
        <dgm:presLayoutVars>
          <dgm:dir/>
          <dgm:animOne val="branch"/>
          <dgm:animLvl val="lvl"/>
        </dgm:presLayoutVars>
      </dgm:prSet>
      <dgm:spPr/>
    </dgm:pt>
    <dgm:pt modelId="{91B587A3-7CCE-4883-AD81-32F626C82F2F}" type="pres">
      <dgm:prSet presAssocID="{0310B9E9-9E18-46E1-8B3D-EABB69EE9629}" presName="thickLine" presStyleLbl="alignNode1" presStyleIdx="0" presStyleCnt="4"/>
      <dgm:spPr/>
    </dgm:pt>
    <dgm:pt modelId="{CD089DD7-BE96-45B2-8A8F-91FFAD955421}" type="pres">
      <dgm:prSet presAssocID="{0310B9E9-9E18-46E1-8B3D-EABB69EE9629}" presName="horz1" presStyleCnt="0"/>
      <dgm:spPr/>
    </dgm:pt>
    <dgm:pt modelId="{0712330B-230E-4B6F-8308-EF5C2374C869}" type="pres">
      <dgm:prSet presAssocID="{0310B9E9-9E18-46E1-8B3D-EABB69EE9629}" presName="tx1" presStyleLbl="revTx" presStyleIdx="0" presStyleCnt="4"/>
      <dgm:spPr/>
    </dgm:pt>
    <dgm:pt modelId="{30B0E65A-F8E8-4161-9308-5E1354528D16}" type="pres">
      <dgm:prSet presAssocID="{0310B9E9-9E18-46E1-8B3D-EABB69EE9629}" presName="vert1" presStyleCnt="0"/>
      <dgm:spPr/>
    </dgm:pt>
    <dgm:pt modelId="{EC2B90BB-E936-4C80-A632-006995FA746C}" type="pres">
      <dgm:prSet presAssocID="{C527636F-62DD-4159-BB17-C8A53B54B77C}" presName="thickLine" presStyleLbl="alignNode1" presStyleIdx="1" presStyleCnt="4"/>
      <dgm:spPr/>
    </dgm:pt>
    <dgm:pt modelId="{7A9A704B-7A51-4C7E-BF57-86224B8EDB66}" type="pres">
      <dgm:prSet presAssocID="{C527636F-62DD-4159-BB17-C8A53B54B77C}" presName="horz1" presStyleCnt="0"/>
      <dgm:spPr/>
    </dgm:pt>
    <dgm:pt modelId="{F9435490-E9CD-4A8F-91EE-F048FA82D04D}" type="pres">
      <dgm:prSet presAssocID="{C527636F-62DD-4159-BB17-C8A53B54B77C}" presName="tx1" presStyleLbl="revTx" presStyleIdx="1" presStyleCnt="4"/>
      <dgm:spPr/>
    </dgm:pt>
    <dgm:pt modelId="{E2F6F8B4-299F-4A92-8075-C4868CAFB770}" type="pres">
      <dgm:prSet presAssocID="{C527636F-62DD-4159-BB17-C8A53B54B77C}" presName="vert1" presStyleCnt="0"/>
      <dgm:spPr/>
    </dgm:pt>
    <dgm:pt modelId="{7541EC36-B721-4CBC-802A-02C0A46B145F}" type="pres">
      <dgm:prSet presAssocID="{CE012214-6F30-4D5C-BD13-7B74D874C4A0}" presName="thickLine" presStyleLbl="alignNode1" presStyleIdx="2" presStyleCnt="4"/>
      <dgm:spPr/>
    </dgm:pt>
    <dgm:pt modelId="{7C7B4799-89E5-46DD-8926-48C95E27A959}" type="pres">
      <dgm:prSet presAssocID="{CE012214-6F30-4D5C-BD13-7B74D874C4A0}" presName="horz1" presStyleCnt="0"/>
      <dgm:spPr/>
    </dgm:pt>
    <dgm:pt modelId="{8099A765-0885-49F8-9528-1349CE07B15C}" type="pres">
      <dgm:prSet presAssocID="{CE012214-6F30-4D5C-BD13-7B74D874C4A0}" presName="tx1" presStyleLbl="revTx" presStyleIdx="2" presStyleCnt="4"/>
      <dgm:spPr/>
    </dgm:pt>
    <dgm:pt modelId="{416FDCF7-6DD7-4D7D-BB0D-D1CEF227C0AC}" type="pres">
      <dgm:prSet presAssocID="{CE012214-6F30-4D5C-BD13-7B74D874C4A0}" presName="vert1" presStyleCnt="0"/>
      <dgm:spPr/>
    </dgm:pt>
    <dgm:pt modelId="{B32390A6-23C2-4CA9-8DCD-47D002088559}" type="pres">
      <dgm:prSet presAssocID="{D1DF9F91-6D6A-4CCD-9486-73A182854747}" presName="thickLine" presStyleLbl="alignNode1" presStyleIdx="3" presStyleCnt="4"/>
      <dgm:spPr/>
    </dgm:pt>
    <dgm:pt modelId="{41824A39-AAF6-4E5C-8140-F680C12993BE}" type="pres">
      <dgm:prSet presAssocID="{D1DF9F91-6D6A-4CCD-9486-73A182854747}" presName="horz1" presStyleCnt="0"/>
      <dgm:spPr/>
    </dgm:pt>
    <dgm:pt modelId="{A24A7FA5-9F4A-46A6-BEEE-358545C2F37D}" type="pres">
      <dgm:prSet presAssocID="{D1DF9F91-6D6A-4CCD-9486-73A182854747}" presName="tx1" presStyleLbl="revTx" presStyleIdx="3" presStyleCnt="4"/>
      <dgm:spPr/>
    </dgm:pt>
    <dgm:pt modelId="{D3268116-8C55-47CF-88A8-2A2EE124B287}" type="pres">
      <dgm:prSet presAssocID="{D1DF9F91-6D6A-4CCD-9486-73A182854747}" presName="vert1" presStyleCnt="0"/>
      <dgm:spPr/>
    </dgm:pt>
  </dgm:ptLst>
  <dgm:cxnLst>
    <dgm:cxn modelId="{A623773A-8DA0-49B9-99BF-4A5AB790EE90}" srcId="{3F9EFB47-40F1-450B-8CE1-5862E21BD479}" destId="{CE012214-6F30-4D5C-BD13-7B74D874C4A0}" srcOrd="2" destOrd="0" parTransId="{4354D7BC-47F9-49DB-87F3-17D06FF45792}" sibTransId="{3F4BDF93-2417-441F-A983-77DF71B9DD69}"/>
    <dgm:cxn modelId="{4340AA40-2776-4F41-BB26-F8C468F00937}" srcId="{3F9EFB47-40F1-450B-8CE1-5862E21BD479}" destId="{0310B9E9-9E18-46E1-8B3D-EABB69EE9629}" srcOrd="0" destOrd="0" parTransId="{3049466E-1D1C-4B4A-8949-88574AD38802}" sibTransId="{704F66C5-3B9C-4FEA-A938-EF94A1F81BD8}"/>
    <dgm:cxn modelId="{003A7441-9E49-4940-8020-1E5332037D06}" type="presOf" srcId="{0310B9E9-9E18-46E1-8B3D-EABB69EE9629}" destId="{0712330B-230E-4B6F-8308-EF5C2374C869}" srcOrd="0" destOrd="0" presId="urn:microsoft.com/office/officeart/2008/layout/LinedList"/>
    <dgm:cxn modelId="{7BB6609E-7402-4DF0-9EEB-9CA746F33207}" srcId="{3F9EFB47-40F1-450B-8CE1-5862E21BD479}" destId="{D1DF9F91-6D6A-4CCD-9486-73A182854747}" srcOrd="3" destOrd="0" parTransId="{130AD242-CA85-4B50-9BB4-C177C8CB597C}" sibTransId="{5FFE4CB5-CDD3-4714-969B-4F9F13519B7A}"/>
    <dgm:cxn modelId="{E43659A0-FEAB-44CD-8ADB-380399B3BE61}" type="presOf" srcId="{CE012214-6F30-4D5C-BD13-7B74D874C4A0}" destId="{8099A765-0885-49F8-9528-1349CE07B15C}" srcOrd="0" destOrd="0" presId="urn:microsoft.com/office/officeart/2008/layout/LinedList"/>
    <dgm:cxn modelId="{1A82DED4-05BD-4E37-9D56-67F1D22ED8E8}" srcId="{3F9EFB47-40F1-450B-8CE1-5862E21BD479}" destId="{C527636F-62DD-4159-BB17-C8A53B54B77C}" srcOrd="1" destOrd="0" parTransId="{1B6CD5C3-AFB1-4500-A477-6A4D94B3A632}" sibTransId="{315C31A5-488A-4628-8E52-D23A65CAE343}"/>
    <dgm:cxn modelId="{55BC20E5-ED8F-4320-A2AF-58AD0CC7B557}" type="presOf" srcId="{C527636F-62DD-4159-BB17-C8A53B54B77C}" destId="{F9435490-E9CD-4A8F-91EE-F048FA82D04D}" srcOrd="0" destOrd="0" presId="urn:microsoft.com/office/officeart/2008/layout/LinedList"/>
    <dgm:cxn modelId="{84AE76E8-372B-4935-A5BE-52B5C7DF4C0E}" type="presOf" srcId="{3F9EFB47-40F1-450B-8CE1-5862E21BD479}" destId="{0B13A447-6F79-479C-9F64-33FE98963E96}" srcOrd="0" destOrd="0" presId="urn:microsoft.com/office/officeart/2008/layout/LinedList"/>
    <dgm:cxn modelId="{324325F0-9152-414B-8924-502DFB5BBA4D}" type="presOf" srcId="{D1DF9F91-6D6A-4CCD-9486-73A182854747}" destId="{A24A7FA5-9F4A-46A6-BEEE-358545C2F37D}" srcOrd="0" destOrd="0" presId="urn:microsoft.com/office/officeart/2008/layout/LinedList"/>
    <dgm:cxn modelId="{9075E334-9627-4EE6-A088-65FA16772618}" type="presParOf" srcId="{0B13A447-6F79-479C-9F64-33FE98963E96}" destId="{91B587A3-7CCE-4883-AD81-32F626C82F2F}" srcOrd="0" destOrd="0" presId="urn:microsoft.com/office/officeart/2008/layout/LinedList"/>
    <dgm:cxn modelId="{F86826C2-9D9D-4A42-901B-C78EF3971417}" type="presParOf" srcId="{0B13A447-6F79-479C-9F64-33FE98963E96}" destId="{CD089DD7-BE96-45B2-8A8F-91FFAD955421}" srcOrd="1" destOrd="0" presId="urn:microsoft.com/office/officeart/2008/layout/LinedList"/>
    <dgm:cxn modelId="{988B1232-5FA2-40F8-9F47-8942E861ECE7}" type="presParOf" srcId="{CD089DD7-BE96-45B2-8A8F-91FFAD955421}" destId="{0712330B-230E-4B6F-8308-EF5C2374C869}" srcOrd="0" destOrd="0" presId="urn:microsoft.com/office/officeart/2008/layout/LinedList"/>
    <dgm:cxn modelId="{7ED94E69-C18C-4DC4-BF39-CD5F3596D495}" type="presParOf" srcId="{CD089DD7-BE96-45B2-8A8F-91FFAD955421}" destId="{30B0E65A-F8E8-4161-9308-5E1354528D16}" srcOrd="1" destOrd="0" presId="urn:microsoft.com/office/officeart/2008/layout/LinedList"/>
    <dgm:cxn modelId="{3B5381DE-21F4-4BF0-BE88-EC9ACD5ED05E}" type="presParOf" srcId="{0B13A447-6F79-479C-9F64-33FE98963E96}" destId="{EC2B90BB-E936-4C80-A632-006995FA746C}" srcOrd="2" destOrd="0" presId="urn:microsoft.com/office/officeart/2008/layout/LinedList"/>
    <dgm:cxn modelId="{3AA10B3B-C750-486B-B2D5-C071C8814A29}" type="presParOf" srcId="{0B13A447-6F79-479C-9F64-33FE98963E96}" destId="{7A9A704B-7A51-4C7E-BF57-86224B8EDB66}" srcOrd="3" destOrd="0" presId="urn:microsoft.com/office/officeart/2008/layout/LinedList"/>
    <dgm:cxn modelId="{B850FA3F-4D4A-4E11-9C40-F3B791584888}" type="presParOf" srcId="{7A9A704B-7A51-4C7E-BF57-86224B8EDB66}" destId="{F9435490-E9CD-4A8F-91EE-F048FA82D04D}" srcOrd="0" destOrd="0" presId="urn:microsoft.com/office/officeart/2008/layout/LinedList"/>
    <dgm:cxn modelId="{A335CAA8-7A3E-42D6-95E6-4E51C94257E7}" type="presParOf" srcId="{7A9A704B-7A51-4C7E-BF57-86224B8EDB66}" destId="{E2F6F8B4-299F-4A92-8075-C4868CAFB770}" srcOrd="1" destOrd="0" presId="urn:microsoft.com/office/officeart/2008/layout/LinedList"/>
    <dgm:cxn modelId="{E014D827-CBD4-45A1-BBF1-5155D9730B22}" type="presParOf" srcId="{0B13A447-6F79-479C-9F64-33FE98963E96}" destId="{7541EC36-B721-4CBC-802A-02C0A46B145F}" srcOrd="4" destOrd="0" presId="urn:microsoft.com/office/officeart/2008/layout/LinedList"/>
    <dgm:cxn modelId="{AE0D766E-0815-40B0-9904-63F14EFA2E52}" type="presParOf" srcId="{0B13A447-6F79-479C-9F64-33FE98963E96}" destId="{7C7B4799-89E5-46DD-8926-48C95E27A959}" srcOrd="5" destOrd="0" presId="urn:microsoft.com/office/officeart/2008/layout/LinedList"/>
    <dgm:cxn modelId="{04074A38-168C-4E29-81D4-4AE4394CC1B5}" type="presParOf" srcId="{7C7B4799-89E5-46DD-8926-48C95E27A959}" destId="{8099A765-0885-49F8-9528-1349CE07B15C}" srcOrd="0" destOrd="0" presId="urn:microsoft.com/office/officeart/2008/layout/LinedList"/>
    <dgm:cxn modelId="{6AA02978-2D0E-4D47-90A2-3A7FAD1CFB23}" type="presParOf" srcId="{7C7B4799-89E5-46DD-8926-48C95E27A959}" destId="{416FDCF7-6DD7-4D7D-BB0D-D1CEF227C0AC}" srcOrd="1" destOrd="0" presId="urn:microsoft.com/office/officeart/2008/layout/LinedList"/>
    <dgm:cxn modelId="{1EFB37F6-0CEE-425E-8940-48B0DBAE81C0}" type="presParOf" srcId="{0B13A447-6F79-479C-9F64-33FE98963E96}" destId="{B32390A6-23C2-4CA9-8DCD-47D002088559}" srcOrd="6" destOrd="0" presId="urn:microsoft.com/office/officeart/2008/layout/LinedList"/>
    <dgm:cxn modelId="{B5BFA319-68B3-489B-8068-416DDD9C1B82}" type="presParOf" srcId="{0B13A447-6F79-479C-9F64-33FE98963E96}" destId="{41824A39-AAF6-4E5C-8140-F680C12993BE}" srcOrd="7" destOrd="0" presId="urn:microsoft.com/office/officeart/2008/layout/LinedList"/>
    <dgm:cxn modelId="{25CA4956-6153-4B7D-9B22-D9C9A475F513}" type="presParOf" srcId="{41824A39-AAF6-4E5C-8140-F680C12993BE}" destId="{A24A7FA5-9F4A-46A6-BEEE-358545C2F37D}" srcOrd="0" destOrd="0" presId="urn:microsoft.com/office/officeart/2008/layout/LinedList"/>
    <dgm:cxn modelId="{0A547963-871E-4589-9DD5-2CB6CBF92A82}" type="presParOf" srcId="{41824A39-AAF6-4E5C-8140-F680C12993BE}" destId="{D3268116-8C55-47CF-88A8-2A2EE124B28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A4A4C7-7343-4AFE-BCEA-B5F0E6A7B736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A45B43-247B-4B4E-AF57-20CE897BDFA4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What experience do you bring to this role?</a:t>
          </a:r>
        </a:p>
      </dsp:txBody>
      <dsp:txXfrm>
        <a:off x="0" y="2758"/>
        <a:ext cx="6797675" cy="1881464"/>
      </dsp:txXfrm>
    </dsp:sp>
    <dsp:sp modelId="{D60628C4-8D4B-4818-AF32-972CC4B2A046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2">
            <a:hueOff val="-4309"/>
            <a:satOff val="-962"/>
            <a:lumOff val="27352"/>
            <a:alphaOff val="0"/>
          </a:schemeClr>
        </a:solidFill>
        <a:ln w="15875" cap="flat" cmpd="sng" algn="ctr">
          <a:solidFill>
            <a:schemeClr val="accent2">
              <a:hueOff val="-4309"/>
              <a:satOff val="-962"/>
              <a:lumOff val="273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A7AE4F-9052-4AEC-822B-86C0D5D73DB1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How long have been with HPSP?</a:t>
          </a:r>
        </a:p>
      </dsp:txBody>
      <dsp:txXfrm>
        <a:off x="0" y="1884223"/>
        <a:ext cx="6797675" cy="1881464"/>
      </dsp:txXfrm>
    </dsp:sp>
    <dsp:sp modelId="{74C04AC6-C47F-469D-AC83-720694E5A878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2">
            <a:hueOff val="-8618"/>
            <a:satOff val="-1923"/>
            <a:lumOff val="54704"/>
            <a:alphaOff val="0"/>
          </a:schemeClr>
        </a:solidFill>
        <a:ln w="15875" cap="flat" cmpd="sng" algn="ctr">
          <a:solidFill>
            <a:schemeClr val="accent2">
              <a:hueOff val="-8618"/>
              <a:satOff val="-1923"/>
              <a:lumOff val="54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066427-54E2-4884-899A-82141DC7FBA2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/>
            <a:t>What about HPSP aligns with your values? </a:t>
          </a:r>
        </a:p>
      </dsp:txBody>
      <dsp:txXfrm>
        <a:off x="0" y="3765688"/>
        <a:ext cx="6797675" cy="18814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889AA4-C332-4D78-9CBA-C8F49D11C0B2}">
      <dsp:nvSpPr>
        <dsp:cNvPr id="0" name=""/>
        <dsp:cNvSpPr/>
      </dsp:nvSpPr>
      <dsp:spPr>
        <a:xfrm>
          <a:off x="3150" y="50036"/>
          <a:ext cx="2499400" cy="3499161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863" tIns="330200" rIns="194863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Understand HPSP's process</a:t>
          </a:r>
        </a:p>
      </dsp:txBody>
      <dsp:txXfrm>
        <a:off x="3150" y="1379717"/>
        <a:ext cx="2499400" cy="2099496"/>
      </dsp:txXfrm>
    </dsp:sp>
    <dsp:sp modelId="{94B0EB7B-80DB-45FC-902F-ADAFBFC5F6B1}">
      <dsp:nvSpPr>
        <dsp:cNvPr id="0" name=""/>
        <dsp:cNvSpPr/>
      </dsp:nvSpPr>
      <dsp:spPr>
        <a:xfrm>
          <a:off x="727976" y="399952"/>
          <a:ext cx="1049748" cy="104974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42" tIns="12700" rIns="8184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881708" y="553684"/>
        <a:ext cx="742284" cy="742284"/>
      </dsp:txXfrm>
    </dsp:sp>
    <dsp:sp modelId="{47D8EF13-DCB6-4002-8047-D50121D597E4}">
      <dsp:nvSpPr>
        <dsp:cNvPr id="0" name=""/>
        <dsp:cNvSpPr/>
      </dsp:nvSpPr>
      <dsp:spPr>
        <a:xfrm>
          <a:off x="3150" y="3549125"/>
          <a:ext cx="2499400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CC9E6-46B3-457E-A6E1-00FAE347F681}">
      <dsp:nvSpPr>
        <dsp:cNvPr id="0" name=""/>
        <dsp:cNvSpPr/>
      </dsp:nvSpPr>
      <dsp:spPr>
        <a:xfrm>
          <a:off x="2752491" y="50036"/>
          <a:ext cx="2499400" cy="3499161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863" tIns="330200" rIns="194863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Demonstrate application of the work HPSP does</a:t>
          </a:r>
        </a:p>
      </dsp:txBody>
      <dsp:txXfrm>
        <a:off x="2752491" y="1379717"/>
        <a:ext cx="2499400" cy="2099496"/>
      </dsp:txXfrm>
    </dsp:sp>
    <dsp:sp modelId="{651810D7-D18B-4C0A-905F-62BB3A822767}">
      <dsp:nvSpPr>
        <dsp:cNvPr id="0" name=""/>
        <dsp:cNvSpPr/>
      </dsp:nvSpPr>
      <dsp:spPr>
        <a:xfrm>
          <a:off x="3477317" y="399952"/>
          <a:ext cx="1049748" cy="104974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42" tIns="12700" rIns="8184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3631049" y="553684"/>
        <a:ext cx="742284" cy="742284"/>
      </dsp:txXfrm>
    </dsp:sp>
    <dsp:sp modelId="{B3BC6B12-071E-4670-B4DE-E072A56EA6E4}">
      <dsp:nvSpPr>
        <dsp:cNvPr id="0" name=""/>
        <dsp:cNvSpPr/>
      </dsp:nvSpPr>
      <dsp:spPr>
        <a:xfrm>
          <a:off x="2752491" y="3549125"/>
          <a:ext cx="2499400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33E9A6-85D5-4A19-8427-62CE200080F5}">
      <dsp:nvSpPr>
        <dsp:cNvPr id="0" name=""/>
        <dsp:cNvSpPr/>
      </dsp:nvSpPr>
      <dsp:spPr>
        <a:xfrm>
          <a:off x="5501832" y="50036"/>
          <a:ext cx="2499400" cy="349916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863" tIns="330200" rIns="194863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Better understand HPSP decision making processes</a:t>
          </a:r>
        </a:p>
      </dsp:txBody>
      <dsp:txXfrm>
        <a:off x="5501832" y="1379717"/>
        <a:ext cx="2499400" cy="2099496"/>
      </dsp:txXfrm>
    </dsp:sp>
    <dsp:sp modelId="{2BB12122-7449-4AAF-B60F-30F47F87C0D9}">
      <dsp:nvSpPr>
        <dsp:cNvPr id="0" name=""/>
        <dsp:cNvSpPr/>
      </dsp:nvSpPr>
      <dsp:spPr>
        <a:xfrm>
          <a:off x="6226658" y="399952"/>
          <a:ext cx="1049748" cy="104974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42" tIns="12700" rIns="8184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6380390" y="553684"/>
        <a:ext cx="742284" cy="742284"/>
      </dsp:txXfrm>
    </dsp:sp>
    <dsp:sp modelId="{9A5A6AD6-EAB5-452C-B4EB-F419AD90190A}">
      <dsp:nvSpPr>
        <dsp:cNvPr id="0" name=""/>
        <dsp:cNvSpPr/>
      </dsp:nvSpPr>
      <dsp:spPr>
        <a:xfrm>
          <a:off x="5501832" y="3549125"/>
          <a:ext cx="2499400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0D41E-3539-4AE4-98DA-55DC1A2ED953}">
      <dsp:nvSpPr>
        <dsp:cNvPr id="0" name=""/>
        <dsp:cNvSpPr/>
      </dsp:nvSpPr>
      <dsp:spPr>
        <a:xfrm>
          <a:off x="8251173" y="50036"/>
          <a:ext cx="2499400" cy="349916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863" tIns="330200" rIns="194863" bIns="33020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Demonstrate the complexity of individuals referred to HPSP  </a:t>
          </a:r>
        </a:p>
      </dsp:txBody>
      <dsp:txXfrm>
        <a:off x="8251173" y="1379717"/>
        <a:ext cx="2499400" cy="2099496"/>
      </dsp:txXfrm>
    </dsp:sp>
    <dsp:sp modelId="{EA0EC7AE-2207-4898-AAF7-3DAC12F63CB0}">
      <dsp:nvSpPr>
        <dsp:cNvPr id="0" name=""/>
        <dsp:cNvSpPr/>
      </dsp:nvSpPr>
      <dsp:spPr>
        <a:xfrm>
          <a:off x="8975999" y="399952"/>
          <a:ext cx="1049748" cy="104974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842" tIns="12700" rIns="8184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4</a:t>
          </a:r>
        </a:p>
      </dsp:txBody>
      <dsp:txXfrm>
        <a:off x="9129731" y="553684"/>
        <a:ext cx="742284" cy="742284"/>
      </dsp:txXfrm>
    </dsp:sp>
    <dsp:sp modelId="{FD582609-F0DF-410D-80C0-337E67DE7B2E}">
      <dsp:nvSpPr>
        <dsp:cNvPr id="0" name=""/>
        <dsp:cNvSpPr/>
      </dsp:nvSpPr>
      <dsp:spPr>
        <a:xfrm>
          <a:off x="8251173" y="3549125"/>
          <a:ext cx="2499400" cy="7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783BC-3210-47C3-BED9-1814C9E07B09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D2344-BCEC-443B-A4AD-A72292317F5D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800" kern="1200" cap="none"/>
            <a:t>In your opinion, is Participant A managing their illness appropriately</a:t>
          </a:r>
          <a:r>
            <a:rPr lang="en-US" sz="3800" kern="1200"/>
            <a:t>?</a:t>
          </a:r>
        </a:p>
      </dsp:txBody>
      <dsp:txXfrm>
        <a:off x="0" y="2758"/>
        <a:ext cx="6797675" cy="1881464"/>
      </dsp:txXfrm>
    </dsp:sp>
    <dsp:sp modelId="{7EAE6D63-F7D5-4ED4-B9A1-0ABFE92D9E3F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2">
            <a:hueOff val="-4309"/>
            <a:satOff val="-962"/>
            <a:lumOff val="27352"/>
            <a:alphaOff val="0"/>
          </a:schemeClr>
        </a:solidFill>
        <a:ln w="15875" cap="flat" cmpd="sng" algn="ctr">
          <a:solidFill>
            <a:schemeClr val="accent2">
              <a:hueOff val="-4309"/>
              <a:satOff val="-962"/>
              <a:lumOff val="2735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C7CFD-7731-4F3F-BFD5-669E619F3931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800" kern="1200" cap="none"/>
            <a:t>Can they be successfully completed? </a:t>
          </a:r>
        </a:p>
      </dsp:txBody>
      <dsp:txXfrm>
        <a:off x="0" y="1884223"/>
        <a:ext cx="6797675" cy="1881464"/>
      </dsp:txXfrm>
    </dsp:sp>
    <dsp:sp modelId="{F1E3850A-128E-4EDE-B415-9E2B9C0EB594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2">
            <a:hueOff val="-8618"/>
            <a:satOff val="-1923"/>
            <a:lumOff val="54704"/>
            <a:alphaOff val="0"/>
          </a:schemeClr>
        </a:solidFill>
        <a:ln w="15875" cap="flat" cmpd="sng" algn="ctr">
          <a:solidFill>
            <a:schemeClr val="accent2">
              <a:hueOff val="-8618"/>
              <a:satOff val="-1923"/>
              <a:lumOff val="547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CB506-9110-4CD9-B92D-7021524A50E1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800" kern="1200" cap="none"/>
            <a:t>What other questions might you have about the case?</a:t>
          </a:r>
        </a:p>
      </dsp:txBody>
      <dsp:txXfrm>
        <a:off x="0" y="3765688"/>
        <a:ext cx="6797675" cy="18814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B587A3-7CCE-4883-AD81-32F626C82F2F}">
      <dsp:nvSpPr>
        <dsp:cNvPr id="0" name=""/>
        <dsp:cNvSpPr/>
      </dsp:nvSpPr>
      <dsp:spPr>
        <a:xfrm>
          <a:off x="0" y="0"/>
          <a:ext cx="64136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2330B-230E-4B6F-8308-EF5C2374C869}">
      <dsp:nvSpPr>
        <dsp:cNvPr id="0" name=""/>
        <dsp:cNvSpPr/>
      </dsp:nvSpPr>
      <dsp:spPr>
        <a:xfrm>
          <a:off x="0" y="0"/>
          <a:ext cx="6413663" cy="141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How do you interpret this data?</a:t>
          </a:r>
        </a:p>
      </dsp:txBody>
      <dsp:txXfrm>
        <a:off x="0" y="0"/>
        <a:ext cx="6413663" cy="1411552"/>
      </dsp:txXfrm>
    </dsp:sp>
    <dsp:sp modelId="{EC2B90BB-E936-4C80-A632-006995FA746C}">
      <dsp:nvSpPr>
        <dsp:cNvPr id="0" name=""/>
        <dsp:cNvSpPr/>
      </dsp:nvSpPr>
      <dsp:spPr>
        <a:xfrm>
          <a:off x="0" y="1411552"/>
          <a:ext cx="64136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35490-E9CD-4A8F-91EE-F048FA82D04D}">
      <dsp:nvSpPr>
        <dsp:cNvPr id="0" name=""/>
        <dsp:cNvSpPr/>
      </dsp:nvSpPr>
      <dsp:spPr>
        <a:xfrm>
          <a:off x="0" y="1411552"/>
          <a:ext cx="6413663" cy="141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Do you feel monitoring is effective? </a:t>
          </a:r>
        </a:p>
      </dsp:txBody>
      <dsp:txXfrm>
        <a:off x="0" y="1411552"/>
        <a:ext cx="6413663" cy="1411552"/>
      </dsp:txXfrm>
    </dsp:sp>
    <dsp:sp modelId="{7541EC36-B721-4CBC-802A-02C0A46B145F}">
      <dsp:nvSpPr>
        <dsp:cNvPr id="0" name=""/>
        <dsp:cNvSpPr/>
      </dsp:nvSpPr>
      <dsp:spPr>
        <a:xfrm>
          <a:off x="0" y="2823104"/>
          <a:ext cx="64136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99A765-0885-49F8-9528-1349CE07B15C}">
      <dsp:nvSpPr>
        <dsp:cNvPr id="0" name=""/>
        <dsp:cNvSpPr/>
      </dsp:nvSpPr>
      <dsp:spPr>
        <a:xfrm>
          <a:off x="0" y="2823104"/>
          <a:ext cx="6413663" cy="141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In your opinion, is Participant B managing their illness appropriately?</a:t>
          </a:r>
        </a:p>
      </dsp:txBody>
      <dsp:txXfrm>
        <a:off x="0" y="2823104"/>
        <a:ext cx="6413663" cy="1411552"/>
      </dsp:txXfrm>
    </dsp:sp>
    <dsp:sp modelId="{B32390A6-23C2-4CA9-8DCD-47D002088559}">
      <dsp:nvSpPr>
        <dsp:cNvPr id="0" name=""/>
        <dsp:cNvSpPr/>
      </dsp:nvSpPr>
      <dsp:spPr>
        <a:xfrm>
          <a:off x="0" y="4234655"/>
          <a:ext cx="641366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A7FA5-9F4A-46A6-BEEE-358545C2F37D}">
      <dsp:nvSpPr>
        <dsp:cNvPr id="0" name=""/>
        <dsp:cNvSpPr/>
      </dsp:nvSpPr>
      <dsp:spPr>
        <a:xfrm>
          <a:off x="0" y="4234656"/>
          <a:ext cx="6413663" cy="1411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What other questions might you have about the case?</a:t>
          </a:r>
        </a:p>
      </dsp:txBody>
      <dsp:txXfrm>
        <a:off x="0" y="4234656"/>
        <a:ext cx="6413663" cy="1411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FF548-2B77-49D3-AA1E-7D627A3F9836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FB458-DE8C-4A88-B5E1-38AA9AFD3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91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472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reported they fell on the ice while taking out the garbage and hit their head on the concrete.</a:t>
            </a:r>
          </a:p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26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HPSP, EHS, and Participant A’s parents provided collateral information to this evaluation.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93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A made minimal progress, with continued cognitive deficits and continued abstain from practice. Participant A was recommended to return in one year for another updated neuropsychological evaluation.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Discuss why we do not report to the board despite the termination being an internal guidelines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the process of seeking clinical opinions to complete and participant’s insight into their illness and willingness to refrain.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63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 the successful completion: 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providers felt Participant A would continue to manage their illness without HPSP monitoring. HPSP determined Participant A’s successful HPSP completion, with encouragement to follow all treating provider recommendations.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823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Session was focused on harm-reduction </a:t>
            </a:r>
          </a:p>
          <a:p>
            <a:pPr marL="171450" indent="-171450">
              <a:buFontTx/>
              <a:buChar char="-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B started using cannabis to help with sleep to decrease use of alcohol</a:t>
            </a:r>
          </a:p>
          <a:p>
            <a:pPr marL="171450" indent="-171450">
              <a:buFontTx/>
              <a:buChar char="-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B works overnight and was drinking to help with sleep. </a:t>
            </a:r>
          </a:p>
          <a:p>
            <a:pPr marL="171450" indent="-171450">
              <a:buFontTx/>
              <a:buChar char="-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B reported going to refill their cannabis at a local smoke shop and was given a sample of Kratom. </a:t>
            </a:r>
          </a:p>
          <a:p>
            <a:pPr marL="171450" indent="-171450">
              <a:buFontTx/>
              <a:buChar char="-"/>
            </a:pP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 B has started using Kratom regularly. 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99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HPSP determined filing a report to the Board and provided Participant B 1 week to admit to the recommended level of care, or they will be unsuccessfully discharged from HPSP, due to non-compliance. 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Speak to reporting statute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41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 to how the client’s response is not reasonable. Discuss TDO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41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Discuss unexplained positive guidelines. Reveal unsuccessful discharge due to continued denial despite the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FB458-DE8C-4A88-B5E1-38AA9AFD343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448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941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552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8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61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56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10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43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9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2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71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46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845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7_E63EAB1E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6417104-D4C1-4710-9982-2154A7F48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086" y="4213678"/>
            <a:ext cx="10925101" cy="515477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Process - as told through case scenarios</a:t>
            </a:r>
          </a:p>
          <a:p>
            <a:r>
              <a:rPr lang="en-US" sz="2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HPSP Case Managers</a:t>
            </a:r>
          </a:p>
          <a:p>
            <a:r>
              <a:rPr lang="en-US" sz="2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651-642-0487</a:t>
            </a:r>
          </a:p>
          <a:p>
            <a:r>
              <a:rPr lang="en-US" sz="2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hlbhpsp@state.mn.us</a:t>
            </a:r>
          </a:p>
        </p:txBody>
      </p:sp>
      <p:pic>
        <p:nvPicPr>
          <p:cNvPr id="9" name="Picture 8" descr="Health Professionals Services Program logo">
            <a:extLst>
              <a:ext uri="{FF2B5EF4-FFF2-40B4-BE49-F238E27FC236}">
                <a16:creationId xmlns:a16="http://schemas.microsoft.com/office/drawing/2014/main" id="{6227196F-A82A-848E-916C-0CEC8B930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57" y="1346696"/>
            <a:ext cx="5131653" cy="218950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626F1402-2DEC-4071-84AF-350C7BF0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63996" y="886968"/>
            <a:ext cx="64008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1E70E01-AA8E-E48F-8EC3-862FC0440F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3" b="16921"/>
          <a:stretch>
            <a:fillRect/>
          </a:stretch>
        </p:blipFill>
        <p:spPr>
          <a:xfrm>
            <a:off x="6849090" y="1000737"/>
            <a:ext cx="3377712" cy="321555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4733B62-1719-4677-A612-CA0AC0AD7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086" y="5618770"/>
            <a:ext cx="1051560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A52A394-10F4-4AA5-90E4-634D1E919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BDDC51-8BB2-42BE-8EA8-39B3E9AC1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CAEBA-F258-2E2D-40B2-5BCAF9817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447" y="1977450"/>
            <a:ext cx="10040233" cy="3764982"/>
          </a:xfrm>
        </p:spPr>
        <p:txBody>
          <a:bodyPr>
            <a:normAutofit/>
          </a:bodyPr>
          <a:lstStyle/>
          <a:p>
            <a:r>
              <a:rPr lang="en-US" sz="2800"/>
              <a:t>Participant A remains engaged with the recommended TBI specialist and OT treatment </a:t>
            </a:r>
          </a:p>
          <a:p>
            <a:r>
              <a:rPr lang="en-US" sz="2800"/>
              <a:t>Treating providers agree it is time for the 2</a:t>
            </a:r>
            <a:r>
              <a:rPr lang="en-US" sz="2800" baseline="30000"/>
              <a:t>nd</a:t>
            </a:r>
            <a:r>
              <a:rPr lang="en-US" sz="2800"/>
              <a:t> neuropsychological evaluation</a:t>
            </a:r>
          </a:p>
          <a:p>
            <a:pPr lvl="1"/>
            <a:r>
              <a:rPr lang="en-US" sz="2400"/>
              <a:t>Participant A is </a:t>
            </a:r>
            <a:r>
              <a:rPr lang="en-US" sz="2400" u="sng"/>
              <a:t>not</a:t>
            </a:r>
            <a:r>
              <a:rPr lang="en-US" sz="2400"/>
              <a:t> cleared to return for work</a:t>
            </a:r>
          </a:p>
          <a:p>
            <a:r>
              <a:rPr lang="en-US" sz="2800"/>
              <a:t>Employer terminates Participant A due to extended leave policy</a:t>
            </a:r>
          </a:p>
          <a:p>
            <a:r>
              <a:rPr lang="en-US" sz="2800"/>
              <a:t>Their </a:t>
            </a:r>
            <a:r>
              <a:rPr lang="en-US" sz="2800" i="1"/>
              <a:t>anticipated completion date </a:t>
            </a:r>
            <a:r>
              <a:rPr lang="en-US" sz="2800"/>
              <a:t>approaches at 18 months and HPSP requests clinical opinions from their providers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B056403-F189-5E13-D12C-89EB25FDF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Monitoring</a:t>
            </a:r>
          </a:p>
        </p:txBody>
      </p:sp>
    </p:spTree>
    <p:extLst>
      <p:ext uri="{BB962C8B-B14F-4D97-AF65-F5344CB8AC3E}">
        <p14:creationId xmlns:p14="http://schemas.microsoft.com/office/powerpoint/2010/main" val="2314693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E27A9EE-2A98-7FF1-29DD-DA8E990673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353065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C185F4A8-9F00-2A30-0451-3B354D166A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21531" r="4200" b="21225"/>
          <a:stretch>
            <a:fillRect/>
          </a:stretch>
        </p:blipFill>
        <p:spPr>
          <a:xfrm>
            <a:off x="132014" y="1501806"/>
            <a:ext cx="4225991" cy="392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86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7EB58-DE32-40E8-EE50-24520ED0E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447" y="1977450"/>
            <a:ext cx="10040233" cy="290309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3200" b="1">
                <a:highlight>
                  <a:srgbClr val="FFFFFF"/>
                </a:highlight>
              </a:rPr>
              <a:t>Referral Source: Third-party</a:t>
            </a:r>
            <a:br>
              <a:rPr lang="en-US" sz="3200" b="1">
                <a:highlight>
                  <a:srgbClr val="FFFFFF"/>
                </a:highlight>
              </a:rPr>
            </a:br>
            <a:endParaRPr lang="en-US" sz="3200" b="1">
              <a:highlight>
                <a:srgbClr val="FFFFFF"/>
              </a:highlight>
            </a:endParaRPr>
          </a:p>
          <a:p>
            <a:pPr marL="0" indent="0">
              <a:buNone/>
            </a:pPr>
            <a:r>
              <a:rPr lang="en-US" sz="3200">
                <a:highlight>
                  <a:srgbClr val="FFFFFF"/>
                </a:highlight>
              </a:rPr>
              <a:t>Participant B was referred to HPSP via a confidential third-party report. Third-party reporter information is not shared with the participant. In this case, the reporter was Participant B’s therapist. 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0A30D03-E9AD-F56F-0436-55DFBCB24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highlight>
                  <a:srgbClr val="FFFFFF"/>
                </a:highlight>
              </a:rPr>
              <a:t>Participant B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627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1BC81-F75B-803D-376E-14C9AE46D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883" y="1977450"/>
            <a:ext cx="10040233" cy="416731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2800"/>
              <a:t>Initial contact to participant via call was unsuccessful</a:t>
            </a:r>
          </a:p>
          <a:p>
            <a:pPr lvl="1"/>
            <a:r>
              <a:rPr lang="en-US" sz="2800"/>
              <a:t>Enrollment documents sent via USPS – deadline provided</a:t>
            </a:r>
          </a:p>
          <a:p>
            <a:pPr lvl="1"/>
            <a:r>
              <a:rPr lang="en-US" sz="2800"/>
              <a:t>2</a:t>
            </a:r>
            <a:r>
              <a:rPr lang="en-US" sz="2800" baseline="30000"/>
              <a:t>nd</a:t>
            </a:r>
            <a:r>
              <a:rPr lang="en-US" sz="2800"/>
              <a:t> chance enrollment documents sent via USPS – new deadline provided</a:t>
            </a:r>
          </a:p>
          <a:p>
            <a:pPr lvl="1"/>
            <a:r>
              <a:rPr lang="en-US" sz="2800"/>
              <a:t>Participant returned contact and scheduled Intake</a:t>
            </a:r>
          </a:p>
          <a:p>
            <a:r>
              <a:rPr lang="en-US" sz="2800" b="1"/>
              <a:t>Presenting Problem: </a:t>
            </a:r>
            <a:r>
              <a:rPr lang="en-US" sz="2800"/>
              <a:t>Participant reported minimal use of cannabis and alcohol. Did not endorse Kratom use. </a:t>
            </a:r>
          </a:p>
          <a:p>
            <a:r>
              <a:rPr lang="en-US" sz="2800"/>
              <a:t>Reported situational anxiety managed with a through individual therapy. </a:t>
            </a:r>
          </a:p>
          <a:p>
            <a:r>
              <a:rPr lang="en-US" sz="2800"/>
              <a:t>No history of medical health concerns.  </a:t>
            </a:r>
          </a:p>
          <a:p>
            <a:r>
              <a:rPr lang="en-US" sz="2800" b="1"/>
              <a:t>Case manager requested a refrain from practice and completion of a substance use assessment</a:t>
            </a:r>
          </a:p>
          <a:p>
            <a:endParaRPr lang="en-US" sz="2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06F2A8-398C-B769-93B5-F0929F4D8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</a:t>
            </a:r>
          </a:p>
        </p:txBody>
      </p:sp>
    </p:spTree>
    <p:extLst>
      <p:ext uri="{BB962C8B-B14F-4D97-AF65-F5344CB8AC3E}">
        <p14:creationId xmlns:p14="http://schemas.microsoft.com/office/powerpoint/2010/main" val="2953846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B2CF6-E09B-FC1A-26B9-1FAE887D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Enrollment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9EBEE-5653-FFD5-B07E-8D24498E8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5338"/>
          </a:xfrm>
        </p:spPr>
        <p:txBody>
          <a:bodyPr vert="horz" lIns="0" tIns="45720" rIns="0" bIns="45720" rtlCol="0" anchor="t">
            <a:normAutofit fontScale="85000" lnSpcReduction="10000"/>
          </a:bodyPr>
          <a:lstStyle/>
          <a:p>
            <a:r>
              <a:rPr lang="en-US" sz="3200"/>
              <a:t>Participant B returns enrollment forms and requested authorizations</a:t>
            </a:r>
          </a:p>
          <a:p>
            <a:r>
              <a:rPr lang="en-US" sz="3200"/>
              <a:t>Substance use assessment indicates the following:</a:t>
            </a:r>
          </a:p>
          <a:p>
            <a:pPr marL="383540" lvl="1">
              <a:buFont typeface="Wingdings" panose="05000000000000000000" pitchFamily="2" charset="2"/>
              <a:buChar char="§"/>
            </a:pPr>
            <a:r>
              <a:rPr lang="en-US" sz="2800"/>
              <a:t>Diagnosis: Alcohol Use Disorder - severe, "Other" Psychoactive Substance Use Disorder (Kratom)-  severe, Cannabis Use Disorder - moderate</a:t>
            </a:r>
            <a:endParaRPr lang="en-US" sz="2800">
              <a:ea typeface="Calibri"/>
              <a:cs typeface="Calibri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Recommendations:</a:t>
            </a:r>
          </a:p>
          <a:p>
            <a:pPr marL="566420" lvl="2"/>
            <a:r>
              <a:rPr lang="en-US" sz="2400"/>
              <a:t>ASAM 2.1 Intensive Outpatient Programming</a:t>
            </a:r>
            <a:endParaRPr lang="en-US" sz="2400">
              <a:ea typeface="Calibri"/>
              <a:cs typeface="Calibri"/>
            </a:endParaRPr>
          </a:p>
          <a:p>
            <a:pPr lvl="2"/>
            <a:r>
              <a:rPr lang="en-US" sz="2400"/>
              <a:t>Abstain from all mood-altering substances</a:t>
            </a:r>
          </a:p>
          <a:p>
            <a:pPr lvl="2"/>
            <a:r>
              <a:rPr lang="en-US" sz="2400"/>
              <a:t>Continue individual therapy</a:t>
            </a:r>
          </a:p>
          <a:p>
            <a:pPr lvl="2"/>
            <a:r>
              <a:rPr lang="en-US" sz="2400"/>
              <a:t>Engage in mutual and professional support groups</a:t>
            </a:r>
          </a:p>
          <a:p>
            <a:r>
              <a:rPr lang="en-US" sz="3200"/>
              <a:t>Most recent mental health diagnostic assessment received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Recommendations: weekly therapy</a:t>
            </a:r>
          </a:p>
        </p:txBody>
      </p:sp>
    </p:spTree>
    <p:extLst>
      <p:ext uri="{BB962C8B-B14F-4D97-AF65-F5344CB8AC3E}">
        <p14:creationId xmlns:p14="http://schemas.microsoft.com/office/powerpoint/2010/main" val="38628667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97F15-18B7-5F96-9B73-8AB4CF775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Rationale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21E9C-99E4-E722-8061-8833EA5DC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/>
              <a:t>HPSP team consults about Participant B’s case at their weekly meeting</a:t>
            </a:r>
          </a:p>
          <a:p>
            <a:pPr lvl="1"/>
            <a:r>
              <a:rPr lang="en-US" sz="2800"/>
              <a:t>Reviewed the medical records and recommendations</a:t>
            </a:r>
          </a:p>
          <a:p>
            <a:pPr lvl="1"/>
            <a:r>
              <a:rPr lang="en-US" sz="2800"/>
              <a:t>Discussed concerns for practice safety</a:t>
            </a:r>
          </a:p>
          <a:p>
            <a:r>
              <a:rPr lang="en-US" sz="3200" b="1"/>
              <a:t>Determination:</a:t>
            </a:r>
            <a:r>
              <a:rPr lang="en-US" sz="3200"/>
              <a:t> </a:t>
            </a:r>
          </a:p>
          <a:p>
            <a:pPr lvl="1"/>
            <a:r>
              <a:rPr lang="en-US" sz="2800"/>
              <a:t>Eligible for monitoring due to substance use and mental health disorders</a:t>
            </a:r>
          </a:p>
          <a:p>
            <a:pPr lvl="1"/>
            <a:r>
              <a:rPr lang="en-US" sz="2800"/>
              <a:t>Developed a </a:t>
            </a:r>
            <a:r>
              <a:rPr lang="en-US" sz="2800" b="1"/>
              <a:t>36-month Participation Agreement</a:t>
            </a:r>
          </a:p>
          <a:p>
            <a:pPr lvl="1"/>
            <a:r>
              <a:rPr lang="en-US" sz="2800"/>
              <a:t>Deadline given to admit to IOP</a:t>
            </a:r>
          </a:p>
          <a:p>
            <a:pPr lvl="1"/>
            <a:r>
              <a:rPr lang="en-US" sz="2800"/>
              <a:t>Includes quarterly reports from SUD counselor and therapist as well as toxicology screening for all substances including Kratom</a:t>
            </a:r>
          </a:p>
        </p:txBody>
      </p:sp>
    </p:spTree>
    <p:extLst>
      <p:ext uri="{BB962C8B-B14F-4D97-AF65-F5344CB8AC3E}">
        <p14:creationId xmlns:p14="http://schemas.microsoft.com/office/powerpoint/2010/main" val="156000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C39D6-29AF-1651-10F2-EF55E61D0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Monitoring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0607C-6AE8-B7D4-1CD6-45AEA1A15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/>
              <a:t>Participant B failed to follow through with recommendations and a </a:t>
            </a:r>
            <a:r>
              <a:rPr lang="en-US" sz="3200" b="1"/>
              <a:t>report was filed </a:t>
            </a:r>
            <a:r>
              <a:rPr lang="en-US" sz="3200"/>
              <a:t>with their licensing board</a:t>
            </a:r>
          </a:p>
          <a:p>
            <a:r>
              <a:rPr lang="en-US" sz="3200"/>
              <a:t>Successfully admits to IOP within the 2</a:t>
            </a:r>
            <a:r>
              <a:rPr lang="en-US" sz="3200" baseline="30000"/>
              <a:t>nd</a:t>
            </a:r>
            <a:r>
              <a:rPr lang="en-US" sz="3200"/>
              <a:t> deadline</a:t>
            </a:r>
          </a:p>
          <a:p>
            <a:pPr lvl="1"/>
            <a:r>
              <a:rPr lang="en-US" sz="2800"/>
              <a:t>Following successful completion of IOP, they are approved to step down to outpatient programming</a:t>
            </a:r>
          </a:p>
          <a:p>
            <a:pPr marL="0" indent="0">
              <a:buNone/>
            </a:pP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20988028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80E4F8-8CB8-FC4C-6F0E-EAE544933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19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4935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1B3B8-1809-23B5-8D96-12F4F7950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Concerns Arise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36BDB-C092-5FB7-CDAA-960D650C4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81914"/>
          </a:xfrm>
        </p:spPr>
        <p:txBody>
          <a:bodyPr>
            <a:normAutofit/>
          </a:bodyPr>
          <a:lstStyle/>
          <a:p>
            <a:r>
              <a:rPr lang="en-US" sz="3200"/>
              <a:t>The following takes place across a 2-week period: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Case manager is informed by the SUD counselor that Participant B has missed 2 appointments due to scheduling conflicts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Worksite monitor contacts the case manager and Participant B had no-call/no-show reportedly due to illness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1 diluted urine analysis result is received (around the time of the 2</a:t>
            </a:r>
            <a:r>
              <a:rPr lang="en-US" sz="2800" baseline="30000"/>
              <a:t>nd</a:t>
            </a:r>
            <a:r>
              <a:rPr lang="en-US" sz="2800"/>
              <a:t> missed OP appointment)</a:t>
            </a:r>
          </a:p>
          <a:p>
            <a:r>
              <a:rPr lang="en-US" sz="3200"/>
              <a:t>HPSP response: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A </a:t>
            </a:r>
            <a:r>
              <a:rPr lang="en-US" sz="2800" err="1"/>
              <a:t>PEth</a:t>
            </a:r>
            <a:r>
              <a:rPr lang="en-US" sz="2800"/>
              <a:t> blood alcohol test and a make up UA are requested </a:t>
            </a:r>
          </a:p>
        </p:txBody>
      </p:sp>
      <p:pic>
        <p:nvPicPr>
          <p:cNvPr id="5" name="Graphic 4" descr="Customer review with solid fill">
            <a:extLst>
              <a:ext uri="{FF2B5EF4-FFF2-40B4-BE49-F238E27FC236}">
                <a16:creationId xmlns:a16="http://schemas.microsoft.com/office/drawing/2014/main" id="{B9D367C4-2479-28E1-3AE3-3544C7EC12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92640" y="266870"/>
            <a:ext cx="1578864" cy="157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41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FA8566-1F74-611D-AD14-EE367E5A1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Collected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734EE-23AB-0E56-151B-76397E20D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b="1" err="1"/>
              <a:t>PEth</a:t>
            </a:r>
            <a:r>
              <a:rPr lang="en-US" sz="3200" b="1"/>
              <a:t>: positive </a:t>
            </a:r>
            <a:r>
              <a:rPr lang="en-US" sz="3200"/>
              <a:t>at 823 ng/mL indicating heavy alcohol consumption</a:t>
            </a:r>
          </a:p>
          <a:p>
            <a:r>
              <a:rPr lang="en-US" sz="3200" b="1"/>
              <a:t>UA: positive for Kratom</a:t>
            </a:r>
            <a:r>
              <a:rPr lang="en-US" sz="3200"/>
              <a:t>, negative for all other substances</a:t>
            </a:r>
          </a:p>
          <a:p>
            <a:r>
              <a:rPr lang="en-US" sz="3200" b="1"/>
              <a:t>Participant B denies </a:t>
            </a:r>
            <a:r>
              <a:rPr lang="en-US" sz="3200"/>
              <a:t>consumption of alcoholic beverages and Kratom. They believe the alcohol was NyQuil and potentially a white wine vinaigrette</a:t>
            </a:r>
          </a:p>
          <a:p>
            <a:r>
              <a:rPr lang="en-US" sz="3200"/>
              <a:t>HPSP initiated the Toxicology Director Opinion process</a:t>
            </a:r>
          </a:p>
          <a:p>
            <a:pPr lvl="1"/>
            <a:r>
              <a:rPr lang="en-US" sz="2800"/>
              <a:t>The expert opinion states the levels of the </a:t>
            </a:r>
            <a:r>
              <a:rPr lang="en-US" sz="2800" err="1"/>
              <a:t>PEth</a:t>
            </a:r>
            <a:r>
              <a:rPr lang="en-US" sz="2800"/>
              <a:t> and UA could not come from incidental exposure</a:t>
            </a:r>
          </a:p>
        </p:txBody>
      </p:sp>
      <p:pic>
        <p:nvPicPr>
          <p:cNvPr id="5" name="Graphic 4" descr="Research with solid fill">
            <a:extLst>
              <a:ext uri="{FF2B5EF4-FFF2-40B4-BE49-F238E27FC236}">
                <a16:creationId xmlns:a16="http://schemas.microsoft.com/office/drawing/2014/main" id="{0DA61F58-46DC-8751-8829-F119D8C2216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8256" y="304123"/>
            <a:ext cx="1487424" cy="148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63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9581C6-1CED-31FB-AAC9-C17B3E2D8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Meet HPSP Case Managers 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BBA358-AED6-AFF1-8CC1-B3A2539672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730795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94222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122C19-865E-F6C5-BD38-72518B8BA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F474C148-4001-F776-FF54-3BD16D8728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745031"/>
              </p:ext>
            </p:extLst>
          </p:nvPr>
        </p:nvGraphicFramePr>
        <p:xfrm>
          <a:off x="4742016" y="605896"/>
          <a:ext cx="6413663" cy="564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8750A8E-A1A4-CB90-8570-EB8FFB0D24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8" t="21531" r="4200" b="21225"/>
          <a:stretch>
            <a:fillRect/>
          </a:stretch>
        </p:blipFill>
        <p:spPr>
          <a:xfrm>
            <a:off x="132014" y="1501806"/>
            <a:ext cx="4225991" cy="392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11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C317C-E9E6-B132-BF21-CACA0CF6B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Closing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A9DC1-15FC-CD59-F87F-EF7AB639BC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50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86333-F5DD-CF81-FD59-D3C113CB8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C24972-07A6-0DD7-8399-E3F2EF3D08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2467332"/>
              </p:ext>
            </p:extLst>
          </p:nvPr>
        </p:nvGraphicFramePr>
        <p:xfrm>
          <a:off x="676275" y="2373549"/>
          <a:ext cx="10753725" cy="3599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2929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EDEC47-6685-571C-73AC-7BF308C1AAE5}"/>
              </a:ext>
            </a:extLst>
          </p:cNvPr>
          <p:cNvSpPr txBox="1"/>
          <p:nvPr/>
        </p:nvSpPr>
        <p:spPr>
          <a:xfrm>
            <a:off x="542541" y="4258056"/>
            <a:ext cx="111069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following scenarios are fictional and do not depict any actual person or event.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74A091D-6438-85AE-8251-5D34ABC0E7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267" b="32445"/>
          <a:stretch>
            <a:fillRect/>
          </a:stretch>
        </p:blipFill>
        <p:spPr>
          <a:xfrm>
            <a:off x="2666998" y="600456"/>
            <a:ext cx="6858000" cy="324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13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96606-7099-00B5-FA3D-5633C9DD8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846" y="1889761"/>
            <a:ext cx="10040233" cy="398665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br>
              <a:rPr lang="en-US" sz="3600" b="1">
                <a:highlight>
                  <a:srgbClr val="FFFFFF"/>
                </a:highlight>
              </a:rPr>
            </a:br>
            <a:r>
              <a:rPr lang="en-US" sz="3600" b="1">
                <a:highlight>
                  <a:srgbClr val="FFFFFF"/>
                </a:highlight>
              </a:rPr>
              <a:t>Referral Source: Self-referral </a:t>
            </a:r>
          </a:p>
          <a:p>
            <a:pPr marL="0" indent="0">
              <a:buNone/>
            </a:pPr>
            <a:r>
              <a:rPr lang="en-US" sz="3600">
                <a:highlight>
                  <a:srgbClr val="FFFFFF"/>
                </a:highlight>
              </a:rPr>
              <a:t>Participant A was referred to HPSP via a self-report, as encouraged by EHS (Employee Health Services), due to concerns of cognitive functioning. </a:t>
            </a:r>
            <a:endParaRPr lang="en-US" sz="360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565B42A-DB53-742F-D689-14692A4A1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highlight>
                  <a:srgbClr val="FFFFFF"/>
                </a:highlight>
              </a:rPr>
              <a:t>Participant 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49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1E6F4-78F7-008F-C917-9ED0FD338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447" y="1977450"/>
            <a:ext cx="10369417" cy="4045398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/>
              <a:t>Presenting Problem: </a:t>
            </a:r>
            <a:r>
              <a:rPr lang="en-US" sz="3200"/>
              <a:t>Recent head injury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Discharged from ER → instructed to follow-up with a TBI specialist/clinic and abstain from work until cleared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Initial visit with TBI specialist completed → approved to return to work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Cognitive concerns presented and Participant A disclosed the head injury to EHS → placed on medical leave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800"/>
              <a:t>No other history of other medical concerns, psychiatric, or substance use history</a:t>
            </a:r>
          </a:p>
          <a:p>
            <a:pPr marL="0" indent="0">
              <a:buNone/>
            </a:pPr>
            <a:r>
              <a:rPr lang="en-US" sz="3200" b="1"/>
              <a:t>HPSP requests a refrain from practice and a neuropsychological evaluation</a:t>
            </a:r>
          </a:p>
          <a:p>
            <a:pPr marL="0" indent="0">
              <a:buNone/>
            </a:pPr>
            <a:endParaRPr lang="en-US" sz="32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CBC8D40-A683-7965-B375-C7CE574E5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5940EC-1EF1-AD8E-B255-9241725BE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0191" y="435253"/>
            <a:ext cx="1705489" cy="154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12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6D113-FF5D-68C8-A945-8F1771A9D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Enrollment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C11FC-2D3B-C0ED-9A59-CFC5A3004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0992"/>
            <a:ext cx="10216896" cy="452323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/>
              <a:t>Participant A returns the requested authorizations and enrollment form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/>
              <a:t>Neuropsychological evaluation determined </a:t>
            </a:r>
            <a:r>
              <a:rPr lang="en-US" sz="2400" b="1"/>
              <a:t>deficits</a:t>
            </a:r>
            <a:r>
              <a:rPr lang="en-US" sz="2400"/>
              <a:t> </a:t>
            </a:r>
            <a:r>
              <a:rPr lang="en-US" sz="2400" b="1"/>
              <a:t>in executive function. </a:t>
            </a:r>
            <a:r>
              <a:rPr lang="en-US" sz="2400"/>
              <a:t>Substance use and mental health disorders were ruled out.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/>
              <a:t>Recommendations: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/>
              <a:t>Abstain from work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/>
              <a:t>Follow-up with Occupation Therapy (OT) for an evaluation of ADL-S (Activities of Daily Living screen)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/>
              <a:t>Follow-up neuropsychological evaluation in 6 months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/>
              <a:t>Medical records from the TBI specialist verify diagnosis of a traumatic brain injury (TBI)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/>
              <a:t>Recommended to abstain from work and follow-up visits every 3-4 months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/>
              <a:t>OT records determine recommendations for weekly treatment  </a:t>
            </a:r>
          </a:p>
        </p:txBody>
      </p:sp>
    </p:spTree>
    <p:extLst>
      <p:ext uri="{BB962C8B-B14F-4D97-AF65-F5344CB8AC3E}">
        <p14:creationId xmlns:p14="http://schemas.microsoft.com/office/powerpoint/2010/main" val="4238656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88EFC-051B-EB08-0373-4733A9C1C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86400-5DB5-DA2F-A2A4-B27BC8439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Rationale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798A8-CBD7-05FD-7021-1A02CF126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/>
              <a:t>HPSP team consults about Participant A’s case at their weekly meeting</a:t>
            </a:r>
          </a:p>
          <a:p>
            <a:pPr lvl="1"/>
            <a:r>
              <a:rPr lang="en-US" sz="2800"/>
              <a:t>Reviewed the medical records and recommendations</a:t>
            </a:r>
          </a:p>
          <a:p>
            <a:pPr lvl="1"/>
            <a:r>
              <a:rPr lang="en-US" sz="2800"/>
              <a:t>Discussed concerns for practice safety</a:t>
            </a:r>
          </a:p>
          <a:p>
            <a:r>
              <a:rPr lang="en-US" sz="3200" b="1"/>
              <a:t>Determination:</a:t>
            </a:r>
            <a:r>
              <a:rPr lang="en-US" sz="3200"/>
              <a:t> </a:t>
            </a:r>
          </a:p>
          <a:p>
            <a:pPr lvl="1"/>
            <a:r>
              <a:rPr lang="en-US" sz="2800"/>
              <a:t>Eligible for monitoring due to medical condition</a:t>
            </a:r>
          </a:p>
          <a:p>
            <a:pPr lvl="1"/>
            <a:r>
              <a:rPr lang="en-US" sz="2800"/>
              <a:t>Developed an </a:t>
            </a:r>
            <a:r>
              <a:rPr lang="en-US" sz="2800" b="1"/>
              <a:t>18-month Participation Agreement</a:t>
            </a:r>
          </a:p>
          <a:p>
            <a:pPr lvl="1"/>
            <a:r>
              <a:rPr lang="en-US" sz="2800"/>
              <a:t>Includes quarterly visits with TBI specialist/neurologist and OT</a:t>
            </a:r>
          </a:p>
          <a:p>
            <a:pPr lvl="1"/>
            <a:endParaRPr lang="en-US" sz="2800" b="1"/>
          </a:p>
        </p:txBody>
      </p:sp>
      <p:pic>
        <p:nvPicPr>
          <p:cNvPr id="5" name="Graphic 4" descr="Head with gears with solid fill">
            <a:extLst>
              <a:ext uri="{FF2B5EF4-FFF2-40B4-BE49-F238E27FC236}">
                <a16:creationId xmlns:a16="http://schemas.microsoft.com/office/drawing/2014/main" id="{8CF92431-1A32-4E82-1FB3-61F7E4E13B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589008" y="374904"/>
            <a:ext cx="1566672" cy="156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61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w To Signify Time Away From Your Bullet Journal So You Can Get Start –  Archer and Olive">
            <a:extLst>
              <a:ext uri="{FF2B5EF4-FFF2-40B4-BE49-F238E27FC236}">
                <a16:creationId xmlns:a16="http://schemas.microsoft.com/office/drawing/2014/main" id="{659D221C-868D-456D-7D16-A4A6187BE3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268" b="20544"/>
          <a:stretch>
            <a:fillRect/>
          </a:stretch>
        </p:blipFill>
        <p:spPr>
          <a:xfrm>
            <a:off x="0" y="0"/>
            <a:ext cx="12192000" cy="709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31051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4">
      <a:dk1>
        <a:srgbClr val="000000"/>
      </a:dk1>
      <a:lt1>
        <a:sysClr val="window" lastClr="FFFFFF"/>
      </a:lt1>
      <a:dk2>
        <a:srgbClr val="07263B"/>
      </a:dk2>
      <a:lt2>
        <a:srgbClr val="F2F2F2"/>
      </a:lt2>
      <a:accent1>
        <a:srgbClr val="92D050"/>
      </a:accent1>
      <a:accent2>
        <a:srgbClr val="0F4C76"/>
      </a:accent2>
      <a:accent3>
        <a:srgbClr val="A9D5F3"/>
      </a:accent3>
      <a:accent4>
        <a:srgbClr val="C1C9B6"/>
      </a:accent4>
      <a:accent5>
        <a:srgbClr val="E8E8E8"/>
      </a:accent5>
      <a:accent6>
        <a:srgbClr val="E9F5DC"/>
      </a:accent6>
      <a:hlink>
        <a:srgbClr val="2998E3"/>
      </a:hlink>
      <a:folHlink>
        <a:srgbClr val="8C8C8C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6cb070-e9d6-45b5-ae90-f91572dbfc37">
      <Terms xmlns="http://schemas.microsoft.com/office/infopath/2007/PartnerControls"/>
    </lcf76f155ced4ddcb4097134ff3c332f>
    <TaxCatchAll xmlns="98f01fe9-c3f2-4582-9148-d87bd0c242e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9A0937A57895419215A730663C5477" ma:contentTypeVersion="12" ma:contentTypeDescription="Create a new document." ma:contentTypeScope="" ma:versionID="32c791a98be5f8d2b1de8650e06d00fa">
  <xsd:schema xmlns:xsd="http://www.w3.org/2001/XMLSchema" xmlns:xs="http://www.w3.org/2001/XMLSchema" xmlns:p="http://schemas.microsoft.com/office/2006/metadata/properties" xmlns:ns2="2a6cb070-e9d6-45b5-ae90-f91572dbfc37" xmlns:ns3="98f01fe9-c3f2-4582-9148-d87bd0c242e7" targetNamespace="http://schemas.microsoft.com/office/2006/metadata/properties" ma:root="true" ma:fieldsID="a269da18d5b952cce16132c82b02db2d" ns2:_="" ns3:_="">
    <xsd:import namespace="2a6cb070-e9d6-45b5-ae90-f91572dbfc37"/>
    <xsd:import namespace="98f01fe9-c3f2-4582-9148-d87bd0c242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6cb070-e9d6-45b5-ae90-f91572dbfc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19cb8a3-2c43-49ff-bdd4-56a41dc47c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f01fe9-c3f2-4582-9148-d87bd0c242e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faf8414-3074-487f-8ab9-33d79525f1e4}" ma:internalName="TaxCatchAll" ma:showField="CatchAllData" ma:web="98f01fe9-c3f2-4582-9148-d87bd0c242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D0A90C-EFEE-4ADC-AD5A-BAF1979B131E}">
  <ds:schemaRefs>
    <ds:schemaRef ds:uri="2a6cb070-e9d6-45b5-ae90-f91572dbfc37"/>
    <ds:schemaRef ds:uri="98f01fe9-c3f2-4582-9148-d87bd0c242e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C94019D-CA13-4EEE-9FF8-B096E56A42E0}">
  <ds:schemaRefs>
    <ds:schemaRef ds:uri="2a6cb070-e9d6-45b5-ae90-f91572dbfc37"/>
    <ds:schemaRef ds:uri="98f01fe9-c3f2-4582-9148-d87bd0c242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7A56C6C-8FE3-455A-8415-F9187FB0231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b14b046-24c4-4519-8f26-b89c2159828c}" enabled="0" method="" siteId="{eb14b046-24c4-4519-8f26-b89c2159828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Application>Microsoft Office PowerPoint</Application>
  <PresentationFormat>Widescreen</PresentationFormat>
  <Slides>21</Slides>
  <Notes>9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Retrospect</vt:lpstr>
      <vt:lpstr>PowerPoint Presentation</vt:lpstr>
      <vt:lpstr>Meet HPSP Case Managers </vt:lpstr>
      <vt:lpstr>Objectives</vt:lpstr>
      <vt:lpstr>PowerPoint Presentation</vt:lpstr>
      <vt:lpstr>Participant A</vt:lpstr>
      <vt:lpstr>Contact</vt:lpstr>
      <vt:lpstr>Enrollment</vt:lpstr>
      <vt:lpstr>Rationale</vt:lpstr>
      <vt:lpstr>PowerPoint Presentation</vt:lpstr>
      <vt:lpstr>Monitoring</vt:lpstr>
      <vt:lpstr>PowerPoint Presentation</vt:lpstr>
      <vt:lpstr>Participant B</vt:lpstr>
      <vt:lpstr>Contact</vt:lpstr>
      <vt:lpstr>Enrollment</vt:lpstr>
      <vt:lpstr>Rationale</vt:lpstr>
      <vt:lpstr>Monitoring</vt:lpstr>
      <vt:lpstr>PowerPoint Presentation</vt:lpstr>
      <vt:lpstr>Concerns Arise</vt:lpstr>
      <vt:lpstr>Data Collected</vt:lpstr>
      <vt:lpstr>PowerPoint Presentation</vt:lpstr>
      <vt:lpstr>Closing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Nichole L. Williams</dc:creator>
  <cp:revision>4</cp:revision>
  <dcterms:created xsi:type="dcterms:W3CDTF">2026-07-23T13:03:06Z</dcterms:created>
  <dcterms:modified xsi:type="dcterms:W3CDTF">2026-08-17T17:34:38Z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0x0101000C9A0937A57895419215A730663C5477</vt:lpwstr>
  </property>
  <property fmtid="{D5CDD505-2E9C-101B-9397-08002B2CF9AE}" pid="3" name="MediaServiceImageTags">
    <vt:lpwstr/>
  </property>
</Properties>
</file>