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6235" r:id="rId5"/>
  </p:sldMasterIdLst>
  <p:notesMasterIdLst>
    <p:notesMasterId r:id="rId24"/>
  </p:notesMasterIdLst>
  <p:handoutMasterIdLst>
    <p:handoutMasterId r:id="rId25"/>
  </p:handoutMasterIdLst>
  <p:sldIdLst>
    <p:sldId id="256" r:id="rId6"/>
    <p:sldId id="257" r:id="rId7"/>
    <p:sldId id="258" r:id="rId8"/>
    <p:sldId id="276" r:id="rId9"/>
    <p:sldId id="273" r:id="rId10"/>
    <p:sldId id="274" r:id="rId11"/>
    <p:sldId id="275" r:id="rId12"/>
    <p:sldId id="278" r:id="rId13"/>
    <p:sldId id="279" r:id="rId14"/>
    <p:sldId id="262" r:id="rId15"/>
    <p:sldId id="269" r:id="rId16"/>
    <p:sldId id="260" r:id="rId17"/>
    <p:sldId id="280" r:id="rId18"/>
    <p:sldId id="282" r:id="rId19"/>
    <p:sldId id="283" r:id="rId20"/>
    <p:sldId id="284" r:id="rId21"/>
    <p:sldId id="272"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89013B-9400-30F1-410F-33A89B82707F}" v="80" dt="2023-07-07T15:59:21.305"/>
    <p1510:client id="{66D175B0-FA5D-7142-652C-F5BA0619497D}" v="1792" dt="2023-07-05T22:11:53.046"/>
    <p1510:client id="{BCA3F529-987D-FFBD-CD21-F7D8B70464B5}" v="547" dt="2023-07-06T11:54:43.633"/>
    <p1510:client id="{C7ED736D-758A-49AE-B1CB-4D973E8DD2C6}" v="772" dt="2023-06-29T16:36:08.9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0733" autoAdjust="0"/>
  </p:normalViewPr>
  <p:slideViewPr>
    <p:cSldViewPr snapToGrid="0">
      <p:cViewPr varScale="1">
        <p:scale>
          <a:sx n="114" d="100"/>
          <a:sy n="114" d="100"/>
        </p:scale>
        <p:origin x="712" y="16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varre, Kimberly K (She/Her/Hers) (HLB)" userId="S::kimberly.navarre@state.mn.us::63002e91-156c-4295-b89a-e11a4698dd5c" providerId="AD" clId="Web-{BCA3F529-987D-FFBD-CD21-F7D8B70464B5}"/>
    <pc:docChg chg="modSld">
      <pc:chgData name="Navarre, Kimberly K (She/Her/Hers) (HLB)" userId="S::kimberly.navarre@state.mn.us::63002e91-156c-4295-b89a-e11a4698dd5c" providerId="AD" clId="Web-{BCA3F529-987D-FFBD-CD21-F7D8B70464B5}" dt="2023-07-06T11:54:43.633" v="451" actId="20577"/>
      <pc:docMkLst>
        <pc:docMk/>
      </pc:docMkLst>
      <pc:sldChg chg="modSp">
        <pc:chgData name="Navarre, Kimberly K (She/Her/Hers) (HLB)" userId="S::kimberly.navarre@state.mn.us::63002e91-156c-4295-b89a-e11a4698dd5c" providerId="AD" clId="Web-{BCA3F529-987D-FFBD-CD21-F7D8B70464B5}" dt="2023-07-06T11:52:34.287" v="419" actId="20577"/>
        <pc:sldMkLst>
          <pc:docMk/>
          <pc:sldMk cId="1713219598" sldId="257"/>
        </pc:sldMkLst>
        <pc:spChg chg="mod">
          <ac:chgData name="Navarre, Kimberly K (She/Her/Hers) (HLB)" userId="S::kimberly.navarre@state.mn.us::63002e91-156c-4295-b89a-e11a4698dd5c" providerId="AD" clId="Web-{BCA3F529-987D-FFBD-CD21-F7D8B70464B5}" dt="2023-07-06T11:31:20.769" v="3" actId="20577"/>
          <ac:spMkLst>
            <pc:docMk/>
            <pc:sldMk cId="1713219598" sldId="257"/>
            <ac:spMk id="2" creationId="{1BEF5859-10C9-4588-9727-B9362E26C29D}"/>
          </ac:spMkLst>
        </pc:spChg>
        <pc:spChg chg="mod">
          <ac:chgData name="Navarre, Kimberly K (She/Her/Hers) (HLB)" userId="S::kimberly.navarre@state.mn.us::63002e91-156c-4295-b89a-e11a4698dd5c" providerId="AD" clId="Web-{BCA3F529-987D-FFBD-CD21-F7D8B70464B5}" dt="2023-07-06T11:52:34.287" v="419" actId="20577"/>
          <ac:spMkLst>
            <pc:docMk/>
            <pc:sldMk cId="1713219598" sldId="257"/>
            <ac:spMk id="3" creationId="{5671D7E5-EF66-4BCD-8DAA-E9061157F0BE}"/>
          </ac:spMkLst>
        </pc:spChg>
      </pc:sldChg>
      <pc:sldChg chg="delSp">
        <pc:chgData name="Navarre, Kimberly K (She/Her/Hers) (HLB)" userId="S::kimberly.navarre@state.mn.us::63002e91-156c-4295-b89a-e11a4698dd5c" providerId="AD" clId="Web-{BCA3F529-987D-FFBD-CD21-F7D8B70464B5}" dt="2023-07-06T11:52:48.084" v="420"/>
        <pc:sldMkLst>
          <pc:docMk/>
          <pc:sldMk cId="3571516367" sldId="258"/>
        </pc:sldMkLst>
        <pc:spChg chg="del">
          <ac:chgData name="Navarre, Kimberly K (She/Her/Hers) (HLB)" userId="S::kimberly.navarre@state.mn.us::63002e91-156c-4295-b89a-e11a4698dd5c" providerId="AD" clId="Web-{BCA3F529-987D-FFBD-CD21-F7D8B70464B5}" dt="2023-07-06T11:52:48.084" v="420"/>
          <ac:spMkLst>
            <pc:docMk/>
            <pc:sldMk cId="3571516367" sldId="258"/>
            <ac:spMk id="5" creationId="{8D51ED20-04D4-4894-B0C2-9C541A61A734}"/>
          </ac:spMkLst>
        </pc:spChg>
      </pc:sldChg>
      <pc:sldChg chg="addSp delSp modSp">
        <pc:chgData name="Navarre, Kimberly K (She/Her/Hers) (HLB)" userId="S::kimberly.navarre@state.mn.us::63002e91-156c-4295-b89a-e11a4698dd5c" providerId="AD" clId="Web-{BCA3F529-987D-FFBD-CD21-F7D8B70464B5}" dt="2023-07-06T11:54:43.633" v="451" actId="20577"/>
        <pc:sldMkLst>
          <pc:docMk/>
          <pc:sldMk cId="1663780162" sldId="260"/>
        </pc:sldMkLst>
        <pc:spChg chg="mod">
          <ac:chgData name="Navarre, Kimberly K (She/Her/Hers) (HLB)" userId="S::kimberly.navarre@state.mn.us::63002e91-156c-4295-b89a-e11a4698dd5c" providerId="AD" clId="Web-{BCA3F529-987D-FFBD-CD21-F7D8B70464B5}" dt="2023-07-06T11:39:57.604" v="156" actId="20577"/>
          <ac:spMkLst>
            <pc:docMk/>
            <pc:sldMk cId="1663780162" sldId="260"/>
            <ac:spMk id="2" creationId="{09140014-73D5-419B-8867-972BB18D52D4}"/>
          </ac:spMkLst>
        </pc:spChg>
        <pc:spChg chg="mod">
          <ac:chgData name="Navarre, Kimberly K (She/Her/Hers) (HLB)" userId="S::kimberly.navarre@state.mn.us::63002e91-156c-4295-b89a-e11a4698dd5c" providerId="AD" clId="Web-{BCA3F529-987D-FFBD-CD21-F7D8B70464B5}" dt="2023-07-06T11:41:36.121" v="166" actId="20577"/>
          <ac:spMkLst>
            <pc:docMk/>
            <pc:sldMk cId="1663780162" sldId="260"/>
            <ac:spMk id="4" creationId="{33D8731E-4977-402E-8BFD-895B4D0544CC}"/>
          </ac:spMkLst>
        </pc:spChg>
        <pc:spChg chg="add mod">
          <ac:chgData name="Navarre, Kimberly K (She/Her/Hers) (HLB)" userId="S::kimberly.navarre@state.mn.us::63002e91-156c-4295-b89a-e11a4698dd5c" providerId="AD" clId="Web-{BCA3F529-987D-FFBD-CD21-F7D8B70464B5}" dt="2023-07-06T11:54:43.633" v="451" actId="20577"/>
          <ac:spMkLst>
            <pc:docMk/>
            <pc:sldMk cId="1663780162" sldId="260"/>
            <ac:spMk id="5" creationId="{D1B497F6-99FF-F147-51F1-FB4447F47174}"/>
          </ac:spMkLst>
        </pc:spChg>
        <pc:spChg chg="del">
          <ac:chgData name="Navarre, Kimberly K (She/Her/Hers) (HLB)" userId="S::kimberly.navarre@state.mn.us::63002e91-156c-4295-b89a-e11a4698dd5c" providerId="AD" clId="Web-{BCA3F529-987D-FFBD-CD21-F7D8B70464B5}" dt="2023-07-06T11:40:19.792" v="161"/>
          <ac:spMkLst>
            <pc:docMk/>
            <pc:sldMk cId="1663780162" sldId="260"/>
            <ac:spMk id="8" creationId="{905F172A-5D5D-43CD-A187-DA0D303F4144}"/>
          </ac:spMkLst>
        </pc:spChg>
      </pc:sldChg>
      <pc:sldChg chg="modSp">
        <pc:chgData name="Navarre, Kimberly K (She/Her/Hers) (HLB)" userId="S::kimberly.navarre@state.mn.us::63002e91-156c-4295-b89a-e11a4698dd5c" providerId="AD" clId="Web-{BCA3F529-987D-FFBD-CD21-F7D8B70464B5}" dt="2023-07-06T11:38:05.900" v="106" actId="20577"/>
        <pc:sldMkLst>
          <pc:docMk/>
          <pc:sldMk cId="379728094" sldId="262"/>
        </pc:sldMkLst>
        <pc:spChg chg="mod">
          <ac:chgData name="Navarre, Kimberly K (She/Her/Hers) (HLB)" userId="S::kimberly.navarre@state.mn.us::63002e91-156c-4295-b89a-e11a4698dd5c" providerId="AD" clId="Web-{BCA3F529-987D-FFBD-CD21-F7D8B70464B5}" dt="2023-07-06T11:38:05.900" v="106" actId="20577"/>
          <ac:spMkLst>
            <pc:docMk/>
            <pc:sldMk cId="379728094" sldId="262"/>
            <ac:spMk id="2" creationId="{B1FE5F11-B7B9-4B80-8C6A-A8A7A7190B77}"/>
          </ac:spMkLst>
        </pc:spChg>
      </pc:sldChg>
      <pc:sldChg chg="delSp modSp">
        <pc:chgData name="Navarre, Kimberly K (She/Her/Hers) (HLB)" userId="S::kimberly.navarre@state.mn.us::63002e91-156c-4295-b89a-e11a4698dd5c" providerId="AD" clId="Web-{BCA3F529-987D-FFBD-CD21-F7D8B70464B5}" dt="2023-07-06T11:53:43.523" v="430"/>
        <pc:sldMkLst>
          <pc:docMk/>
          <pc:sldMk cId="2499682613" sldId="269"/>
        </pc:sldMkLst>
        <pc:spChg chg="mod">
          <ac:chgData name="Navarre, Kimberly K (She/Her/Hers) (HLB)" userId="S::kimberly.navarre@state.mn.us::63002e91-156c-4295-b89a-e11a4698dd5c" providerId="AD" clId="Web-{BCA3F529-987D-FFBD-CD21-F7D8B70464B5}" dt="2023-07-06T11:39:48.854" v="155" actId="20577"/>
          <ac:spMkLst>
            <pc:docMk/>
            <pc:sldMk cId="2499682613" sldId="269"/>
            <ac:spMk id="3" creationId="{3E5FEE2D-79E5-4C1D-8BF7-EE619CA7039A}"/>
          </ac:spMkLst>
        </pc:spChg>
        <pc:spChg chg="mod">
          <ac:chgData name="Navarre, Kimberly K (She/Her/Hers) (HLB)" userId="S::kimberly.navarre@state.mn.us::63002e91-156c-4295-b89a-e11a4698dd5c" providerId="AD" clId="Web-{BCA3F529-987D-FFBD-CD21-F7D8B70464B5}" dt="2023-07-06T11:39:44.104" v="154" actId="20577"/>
          <ac:spMkLst>
            <pc:docMk/>
            <pc:sldMk cId="2499682613" sldId="269"/>
            <ac:spMk id="6" creationId="{5119EA92-E70F-D2AC-6919-84345155A149}"/>
          </ac:spMkLst>
        </pc:spChg>
        <pc:spChg chg="del">
          <ac:chgData name="Navarre, Kimberly K (She/Her/Hers) (HLB)" userId="S::kimberly.navarre@state.mn.us::63002e91-156c-4295-b89a-e11a4698dd5c" providerId="AD" clId="Web-{BCA3F529-987D-FFBD-CD21-F7D8B70464B5}" dt="2023-07-06T11:53:43.523" v="430"/>
          <ac:spMkLst>
            <pc:docMk/>
            <pc:sldMk cId="2499682613" sldId="269"/>
            <ac:spMk id="8" creationId="{8BA5A93F-DCAE-40B8-8E94-3239A1A6A21A}"/>
          </ac:spMkLst>
        </pc:spChg>
      </pc:sldChg>
      <pc:sldChg chg="modSp">
        <pc:chgData name="Navarre, Kimberly K (She/Her/Hers) (HLB)" userId="S::kimberly.navarre@state.mn.us::63002e91-156c-4295-b89a-e11a4698dd5c" providerId="AD" clId="Web-{BCA3F529-987D-FFBD-CD21-F7D8B70464B5}" dt="2023-07-06T11:51:36.083" v="401" actId="1076"/>
        <pc:sldMkLst>
          <pc:docMk/>
          <pc:sldMk cId="1969787568" sldId="271"/>
        </pc:sldMkLst>
        <pc:spChg chg="mod">
          <ac:chgData name="Navarre, Kimberly K (She/Her/Hers) (HLB)" userId="S::kimberly.navarre@state.mn.us::63002e91-156c-4295-b89a-e11a4698dd5c" providerId="AD" clId="Web-{BCA3F529-987D-FFBD-CD21-F7D8B70464B5}" dt="2023-07-06T11:51:36.083" v="401" actId="1076"/>
          <ac:spMkLst>
            <pc:docMk/>
            <pc:sldMk cId="1969787568" sldId="271"/>
            <ac:spMk id="2" creationId="{8BDF1EDE-5423-435C-B149-87AB1BC22B83}"/>
          </ac:spMkLst>
        </pc:spChg>
      </pc:sldChg>
      <pc:sldChg chg="addSp delSp modSp">
        <pc:chgData name="Navarre, Kimberly K (She/Her/Hers) (HLB)" userId="S::kimberly.navarre@state.mn.us::63002e91-156c-4295-b89a-e11a4698dd5c" providerId="AD" clId="Web-{BCA3F529-987D-FFBD-CD21-F7D8B70464B5}" dt="2023-07-06T11:51:21.177" v="388" actId="20577"/>
        <pc:sldMkLst>
          <pc:docMk/>
          <pc:sldMk cId="3992898520" sldId="272"/>
        </pc:sldMkLst>
        <pc:spChg chg="mod">
          <ac:chgData name="Navarre, Kimberly K (She/Her/Hers) (HLB)" userId="S::kimberly.navarre@state.mn.us::63002e91-156c-4295-b89a-e11a4698dd5c" providerId="AD" clId="Web-{BCA3F529-987D-FFBD-CD21-F7D8B70464B5}" dt="2023-07-06T11:49:30.785" v="294" actId="20577"/>
          <ac:spMkLst>
            <pc:docMk/>
            <pc:sldMk cId="3992898520" sldId="272"/>
            <ac:spMk id="2" creationId="{E9361019-768F-2313-D26D-4927EA81A1BC}"/>
          </ac:spMkLst>
        </pc:spChg>
        <pc:spChg chg="mod">
          <ac:chgData name="Navarre, Kimberly K (She/Her/Hers) (HLB)" userId="S::kimberly.navarre@state.mn.us::63002e91-156c-4295-b89a-e11a4698dd5c" providerId="AD" clId="Web-{BCA3F529-987D-FFBD-CD21-F7D8B70464B5}" dt="2023-07-06T11:51:12.802" v="385" actId="20577"/>
          <ac:spMkLst>
            <pc:docMk/>
            <pc:sldMk cId="3992898520" sldId="272"/>
            <ac:spMk id="3" creationId="{F8D824C9-5508-6E41-9A11-AAD74F25AA34}"/>
          </ac:spMkLst>
        </pc:spChg>
        <pc:spChg chg="mod">
          <ac:chgData name="Navarre, Kimberly K (She/Her/Hers) (HLB)" userId="S::kimberly.navarre@state.mn.us::63002e91-156c-4295-b89a-e11a4698dd5c" providerId="AD" clId="Web-{BCA3F529-987D-FFBD-CD21-F7D8B70464B5}" dt="2023-07-06T11:51:16.146" v="387" actId="20577"/>
          <ac:spMkLst>
            <pc:docMk/>
            <pc:sldMk cId="3992898520" sldId="272"/>
            <ac:spMk id="5" creationId="{4E6D44BA-DDAC-B954-A60C-2471250F0973}"/>
          </ac:spMkLst>
        </pc:spChg>
        <pc:spChg chg="mod">
          <ac:chgData name="Navarre, Kimberly K (She/Her/Hers) (HLB)" userId="S::kimberly.navarre@state.mn.us::63002e91-156c-4295-b89a-e11a4698dd5c" providerId="AD" clId="Web-{BCA3F529-987D-FFBD-CD21-F7D8B70464B5}" dt="2023-07-06T11:51:21.177" v="388" actId="20577"/>
          <ac:spMkLst>
            <pc:docMk/>
            <pc:sldMk cId="3992898520" sldId="272"/>
            <ac:spMk id="7" creationId="{9B64C04F-3FF1-68AA-73E6-441B97B815AA}"/>
          </ac:spMkLst>
        </pc:spChg>
        <pc:spChg chg="del">
          <ac:chgData name="Navarre, Kimberly K (She/Her/Hers) (HLB)" userId="S::kimberly.navarre@state.mn.us::63002e91-156c-4295-b89a-e11a4698dd5c" providerId="AD" clId="Web-{BCA3F529-987D-FFBD-CD21-F7D8B70464B5}" dt="2023-07-06T11:50:19.520" v="331"/>
          <ac:spMkLst>
            <pc:docMk/>
            <pc:sldMk cId="3992898520" sldId="272"/>
            <ac:spMk id="9" creationId="{5A00AD90-047B-B365-F5A7-37009F231E56}"/>
          </ac:spMkLst>
        </pc:spChg>
        <pc:spChg chg="add mod">
          <ac:chgData name="Navarre, Kimberly K (She/Her/Hers) (HLB)" userId="S::kimberly.navarre@state.mn.us::63002e91-156c-4295-b89a-e11a4698dd5c" providerId="AD" clId="Web-{BCA3F529-987D-FFBD-CD21-F7D8B70464B5}" dt="2023-07-06T11:50:16.598" v="330" actId="14100"/>
          <ac:spMkLst>
            <pc:docMk/>
            <pc:sldMk cId="3992898520" sldId="272"/>
            <ac:spMk id="11" creationId="{23E77169-BBA3-1F0E-D6CD-A70FA94E696A}"/>
          </ac:spMkLst>
        </pc:spChg>
      </pc:sldChg>
      <pc:sldChg chg="modSp">
        <pc:chgData name="Navarre, Kimberly K (She/Her/Hers) (HLB)" userId="S::kimberly.navarre@state.mn.us::63002e91-156c-4295-b89a-e11a4698dd5c" providerId="AD" clId="Web-{BCA3F529-987D-FFBD-CD21-F7D8B70464B5}" dt="2023-07-06T11:38:18.165" v="108" actId="20577"/>
        <pc:sldMkLst>
          <pc:docMk/>
          <pc:sldMk cId="2472758277" sldId="273"/>
        </pc:sldMkLst>
        <pc:spChg chg="mod">
          <ac:chgData name="Navarre, Kimberly K (She/Her/Hers) (HLB)" userId="S::kimberly.navarre@state.mn.us::63002e91-156c-4295-b89a-e11a4698dd5c" providerId="AD" clId="Web-{BCA3F529-987D-FFBD-CD21-F7D8B70464B5}" dt="2023-07-06T11:38:14.743" v="107" actId="20577"/>
          <ac:spMkLst>
            <pc:docMk/>
            <pc:sldMk cId="2472758277" sldId="273"/>
            <ac:spMk id="2" creationId="{5CF42843-77C9-E443-18E0-CA9C2B20C6FC}"/>
          </ac:spMkLst>
        </pc:spChg>
        <pc:spChg chg="mod">
          <ac:chgData name="Navarre, Kimberly K (She/Her/Hers) (HLB)" userId="S::kimberly.navarre@state.mn.us::63002e91-156c-4295-b89a-e11a4698dd5c" providerId="AD" clId="Web-{BCA3F529-987D-FFBD-CD21-F7D8B70464B5}" dt="2023-07-06T11:38:18.165" v="108" actId="20577"/>
          <ac:spMkLst>
            <pc:docMk/>
            <pc:sldMk cId="2472758277" sldId="273"/>
            <ac:spMk id="3" creationId="{90F0AD90-44D4-0F43-DEB7-24E58923A5B4}"/>
          </ac:spMkLst>
        </pc:spChg>
      </pc:sldChg>
      <pc:sldChg chg="delSp modSp">
        <pc:chgData name="Navarre, Kimberly K (She/Her/Hers) (HLB)" userId="S::kimberly.navarre@state.mn.us::63002e91-156c-4295-b89a-e11a4698dd5c" providerId="AD" clId="Web-{BCA3F529-987D-FFBD-CD21-F7D8B70464B5}" dt="2023-07-06T11:53:19.663" v="428"/>
        <pc:sldMkLst>
          <pc:docMk/>
          <pc:sldMk cId="2536441722" sldId="274"/>
        </pc:sldMkLst>
        <pc:spChg chg="mod">
          <ac:chgData name="Navarre, Kimberly K (She/Her/Hers) (HLB)" userId="S::kimberly.navarre@state.mn.us::63002e91-156c-4295-b89a-e11a4698dd5c" providerId="AD" clId="Web-{BCA3F529-987D-FFBD-CD21-F7D8B70464B5}" dt="2023-07-06T11:53:16.116" v="427" actId="1076"/>
          <ac:spMkLst>
            <pc:docMk/>
            <pc:sldMk cId="2536441722" sldId="274"/>
            <ac:spMk id="2" creationId="{BC6E9F11-42A9-F544-1785-0FC481FAA041}"/>
          </ac:spMkLst>
        </pc:spChg>
        <pc:spChg chg="del">
          <ac:chgData name="Navarre, Kimberly K (She/Her/Hers) (HLB)" userId="S::kimberly.navarre@state.mn.us::63002e91-156c-4295-b89a-e11a4698dd5c" providerId="AD" clId="Web-{BCA3F529-987D-FFBD-CD21-F7D8B70464B5}" dt="2023-07-06T11:53:19.663" v="428"/>
          <ac:spMkLst>
            <pc:docMk/>
            <pc:sldMk cId="2536441722" sldId="274"/>
            <ac:spMk id="4" creationId="{89A22725-7FD0-DC1E-ACAD-A6C80105CA0B}"/>
          </ac:spMkLst>
        </pc:spChg>
        <pc:spChg chg="mod">
          <ac:chgData name="Navarre, Kimberly K (She/Her/Hers) (HLB)" userId="S::kimberly.navarre@state.mn.us::63002e91-156c-4295-b89a-e11a4698dd5c" providerId="AD" clId="Web-{BCA3F529-987D-FFBD-CD21-F7D8B70464B5}" dt="2023-07-06T11:53:12.866" v="426" actId="1076"/>
          <ac:spMkLst>
            <pc:docMk/>
            <pc:sldMk cId="2536441722" sldId="274"/>
            <ac:spMk id="6" creationId="{537CEC3C-AABB-BE53-5CAB-76C102B57DBD}"/>
          </ac:spMkLst>
        </pc:spChg>
      </pc:sldChg>
      <pc:sldChg chg="modSp">
        <pc:chgData name="Navarre, Kimberly K (She/Her/Hers) (HLB)" userId="S::kimberly.navarre@state.mn.us::63002e91-156c-4295-b89a-e11a4698dd5c" providerId="AD" clId="Web-{BCA3F529-987D-FFBD-CD21-F7D8B70464B5}" dt="2023-07-06T11:53:24.897" v="429" actId="1076"/>
        <pc:sldMkLst>
          <pc:docMk/>
          <pc:sldMk cId="227971652" sldId="275"/>
        </pc:sldMkLst>
        <pc:spChg chg="mod">
          <ac:chgData name="Navarre, Kimberly K (She/Her/Hers) (HLB)" userId="S::kimberly.navarre@state.mn.us::63002e91-156c-4295-b89a-e11a4698dd5c" providerId="AD" clId="Web-{BCA3F529-987D-FFBD-CD21-F7D8B70464B5}" dt="2023-07-06T11:38:42.978" v="114" actId="20577"/>
          <ac:spMkLst>
            <pc:docMk/>
            <pc:sldMk cId="227971652" sldId="275"/>
            <ac:spMk id="2" creationId="{1B21847E-B593-560F-DC5A-742DA64872E3}"/>
          </ac:spMkLst>
        </pc:spChg>
        <pc:spChg chg="mod">
          <ac:chgData name="Navarre, Kimberly K (She/Her/Hers) (HLB)" userId="S::kimberly.navarre@state.mn.us::63002e91-156c-4295-b89a-e11a4698dd5c" providerId="AD" clId="Web-{BCA3F529-987D-FFBD-CD21-F7D8B70464B5}" dt="2023-07-06T11:53:24.897" v="429" actId="1076"/>
          <ac:spMkLst>
            <pc:docMk/>
            <pc:sldMk cId="227971652" sldId="275"/>
            <ac:spMk id="4" creationId="{B5D966D6-9057-D450-A6BD-C02940D3381E}"/>
          </ac:spMkLst>
        </pc:spChg>
        <pc:spChg chg="mod">
          <ac:chgData name="Navarre, Kimberly K (She/Her/Hers) (HLB)" userId="S::kimberly.navarre@state.mn.us::63002e91-156c-4295-b89a-e11a4698dd5c" providerId="AD" clId="Web-{BCA3F529-987D-FFBD-CD21-F7D8B70464B5}" dt="2023-07-06T11:39:02.869" v="122" actId="20577"/>
          <ac:spMkLst>
            <pc:docMk/>
            <pc:sldMk cId="227971652" sldId="275"/>
            <ac:spMk id="6" creationId="{6277E390-5ABE-3D8B-B31E-C3BB35AF0BE8}"/>
          </ac:spMkLst>
        </pc:spChg>
        <pc:spChg chg="mod">
          <ac:chgData name="Navarre, Kimberly K (She/Her/Hers) (HLB)" userId="S::kimberly.navarre@state.mn.us::63002e91-156c-4295-b89a-e11a4698dd5c" providerId="AD" clId="Web-{BCA3F529-987D-FFBD-CD21-F7D8B70464B5}" dt="2023-07-06T11:38:47.681" v="116" actId="20577"/>
          <ac:spMkLst>
            <pc:docMk/>
            <pc:sldMk cId="227971652" sldId="275"/>
            <ac:spMk id="7" creationId="{506339DD-F2DC-C1CD-0144-DF4BBCE9B73D}"/>
          </ac:spMkLst>
        </pc:spChg>
        <pc:spChg chg="mod">
          <ac:chgData name="Navarre, Kimberly K (She/Her/Hers) (HLB)" userId="S::kimberly.navarre@state.mn.us::63002e91-156c-4295-b89a-e11a4698dd5c" providerId="AD" clId="Web-{BCA3F529-987D-FFBD-CD21-F7D8B70464B5}" dt="2023-07-06T11:38:58.963" v="120" actId="20577"/>
          <ac:spMkLst>
            <pc:docMk/>
            <pc:sldMk cId="227971652" sldId="275"/>
            <ac:spMk id="8" creationId="{00D6316D-393E-3F6F-31BA-D13396CF1358}"/>
          </ac:spMkLst>
        </pc:spChg>
      </pc:sldChg>
      <pc:sldChg chg="delSp modSp">
        <pc:chgData name="Navarre, Kimberly K (She/Her/Hers) (HLB)" userId="S::kimberly.navarre@state.mn.us::63002e91-156c-4295-b89a-e11a4698dd5c" providerId="AD" clId="Web-{BCA3F529-987D-FFBD-CD21-F7D8B70464B5}" dt="2023-07-06T11:53:03.069" v="425" actId="20577"/>
        <pc:sldMkLst>
          <pc:docMk/>
          <pc:sldMk cId="299612840" sldId="276"/>
        </pc:sldMkLst>
        <pc:spChg chg="mod">
          <ac:chgData name="Navarre, Kimberly K (She/Her/Hers) (HLB)" userId="S::kimberly.navarre@state.mn.us::63002e91-156c-4295-b89a-e11a4698dd5c" providerId="AD" clId="Web-{BCA3F529-987D-FFBD-CD21-F7D8B70464B5}" dt="2023-07-06T11:53:03.069" v="425" actId="20577"/>
          <ac:spMkLst>
            <pc:docMk/>
            <pc:sldMk cId="299612840" sldId="276"/>
            <ac:spMk id="2" creationId="{608E6D8D-BE6D-2B0F-672B-A29188DEB6FD}"/>
          </ac:spMkLst>
        </pc:spChg>
        <pc:spChg chg="del mod">
          <ac:chgData name="Navarre, Kimberly K (She/Her/Hers) (HLB)" userId="S::kimberly.navarre@state.mn.us::63002e91-156c-4295-b89a-e11a4698dd5c" providerId="AD" clId="Web-{BCA3F529-987D-FFBD-CD21-F7D8B70464B5}" dt="2023-07-06T11:52:54.334" v="422"/>
          <ac:spMkLst>
            <pc:docMk/>
            <pc:sldMk cId="299612840" sldId="276"/>
            <ac:spMk id="4" creationId="{A4DB6692-1C57-F30F-8203-8A9377283A13}"/>
          </ac:spMkLst>
        </pc:spChg>
        <pc:spChg chg="mod">
          <ac:chgData name="Navarre, Kimberly K (She/Her/Hers) (HLB)" userId="S::kimberly.navarre@state.mn.us::63002e91-156c-4295-b89a-e11a4698dd5c" providerId="AD" clId="Web-{BCA3F529-987D-FFBD-CD21-F7D8B70464B5}" dt="2023-07-06T11:52:58.991" v="424" actId="20577"/>
          <ac:spMkLst>
            <pc:docMk/>
            <pc:sldMk cId="299612840" sldId="276"/>
            <ac:spMk id="6" creationId="{A84860E4-BE1B-59DC-A41E-658FC5F15BD3}"/>
          </ac:spMkLst>
        </pc:spChg>
      </pc:sldChg>
      <pc:sldChg chg="modSp">
        <pc:chgData name="Navarre, Kimberly K (She/Her/Hers) (HLB)" userId="S::kimberly.navarre@state.mn.us::63002e91-156c-4295-b89a-e11a4698dd5c" providerId="AD" clId="Web-{BCA3F529-987D-FFBD-CD21-F7D8B70464B5}" dt="2023-07-06T11:52:12.506" v="404" actId="20577"/>
        <pc:sldMkLst>
          <pc:docMk/>
          <pc:sldMk cId="468876715" sldId="278"/>
        </pc:sldMkLst>
        <pc:spChg chg="mod">
          <ac:chgData name="Navarre, Kimberly K (She/Her/Hers) (HLB)" userId="S::kimberly.navarre@state.mn.us::63002e91-156c-4295-b89a-e11a4698dd5c" providerId="AD" clId="Web-{BCA3F529-987D-FFBD-CD21-F7D8B70464B5}" dt="2023-07-06T11:35:04.991" v="68" actId="20577"/>
          <ac:spMkLst>
            <pc:docMk/>
            <pc:sldMk cId="468876715" sldId="278"/>
            <ac:spMk id="5" creationId="{118A5004-C396-5DB8-DC8B-1DF0F9E49F02}"/>
          </ac:spMkLst>
        </pc:spChg>
        <pc:spChg chg="mod">
          <ac:chgData name="Navarre, Kimberly K (She/Her/Hers) (HLB)" userId="S::kimberly.navarre@state.mn.us::63002e91-156c-4295-b89a-e11a4698dd5c" providerId="AD" clId="Web-{BCA3F529-987D-FFBD-CD21-F7D8B70464B5}" dt="2023-07-06T11:52:12.506" v="404" actId="20577"/>
          <ac:spMkLst>
            <pc:docMk/>
            <pc:sldMk cId="468876715" sldId="278"/>
            <ac:spMk id="7" creationId="{00000000-0000-0000-0000-000000000000}"/>
          </ac:spMkLst>
        </pc:spChg>
      </pc:sldChg>
      <pc:sldChg chg="modSp">
        <pc:chgData name="Navarre, Kimberly K (She/Her/Hers) (HLB)" userId="S::kimberly.navarre@state.mn.us::63002e91-156c-4295-b89a-e11a4698dd5c" providerId="AD" clId="Web-{BCA3F529-987D-FFBD-CD21-F7D8B70464B5}" dt="2023-07-06T11:51:59.521" v="402" actId="20577"/>
        <pc:sldMkLst>
          <pc:docMk/>
          <pc:sldMk cId="4177500209" sldId="279"/>
        </pc:sldMkLst>
        <pc:spChg chg="mod">
          <ac:chgData name="Navarre, Kimberly K (She/Her/Hers) (HLB)" userId="S::kimberly.navarre@state.mn.us::63002e91-156c-4295-b89a-e11a4698dd5c" providerId="AD" clId="Web-{BCA3F529-987D-FFBD-CD21-F7D8B70464B5}" dt="2023-07-06T11:36:48.086" v="97" actId="20577"/>
          <ac:spMkLst>
            <pc:docMk/>
            <pc:sldMk cId="4177500209" sldId="279"/>
            <ac:spMk id="6" creationId="{00000000-0000-0000-0000-000000000000}"/>
          </ac:spMkLst>
        </pc:spChg>
        <pc:spChg chg="mod">
          <ac:chgData name="Navarre, Kimberly K (She/Her/Hers) (HLB)" userId="S::kimberly.navarre@state.mn.us::63002e91-156c-4295-b89a-e11a4698dd5c" providerId="AD" clId="Web-{BCA3F529-987D-FFBD-CD21-F7D8B70464B5}" dt="2023-07-06T11:51:59.521" v="402" actId="20577"/>
          <ac:spMkLst>
            <pc:docMk/>
            <pc:sldMk cId="4177500209" sldId="279"/>
            <ac:spMk id="7" creationId="{00000000-0000-0000-0000-000000000000}"/>
          </ac:spMkLst>
        </pc:spChg>
        <pc:picChg chg="mod">
          <ac:chgData name="Navarre, Kimberly K (She/Her/Hers) (HLB)" userId="S::kimberly.navarre@state.mn.us::63002e91-156c-4295-b89a-e11a4698dd5c" providerId="AD" clId="Web-{BCA3F529-987D-FFBD-CD21-F7D8B70464B5}" dt="2023-07-06T11:36:52.227" v="98" actId="1076"/>
          <ac:picMkLst>
            <pc:docMk/>
            <pc:sldMk cId="4177500209" sldId="279"/>
            <ac:picMk id="2" creationId="{00000000-0000-0000-0000-000000000000}"/>
          </ac:picMkLst>
        </pc:picChg>
      </pc:sldChg>
      <pc:sldChg chg="modSp">
        <pc:chgData name="Navarre, Kimberly K (She/Her/Hers) (HLB)" userId="S::kimberly.navarre@state.mn.us::63002e91-156c-4295-b89a-e11a4698dd5c" providerId="AD" clId="Web-{BCA3F529-987D-FFBD-CD21-F7D8B70464B5}" dt="2023-07-06T11:42:28.075" v="176" actId="20577"/>
        <pc:sldMkLst>
          <pc:docMk/>
          <pc:sldMk cId="1809658492" sldId="280"/>
        </pc:sldMkLst>
        <pc:spChg chg="mod">
          <ac:chgData name="Navarre, Kimberly K (She/Her/Hers) (HLB)" userId="S::kimberly.navarre@state.mn.us::63002e91-156c-4295-b89a-e11a4698dd5c" providerId="AD" clId="Web-{BCA3F529-987D-FFBD-CD21-F7D8B70464B5}" dt="2023-07-06T11:42:00.356" v="169" actId="20577"/>
          <ac:spMkLst>
            <pc:docMk/>
            <pc:sldMk cId="1809658492" sldId="280"/>
            <ac:spMk id="6" creationId="{00000000-0000-0000-0000-000000000000}"/>
          </ac:spMkLst>
        </pc:spChg>
        <pc:spChg chg="mod">
          <ac:chgData name="Navarre, Kimberly K (She/Her/Hers) (HLB)" userId="S::kimberly.navarre@state.mn.us::63002e91-156c-4295-b89a-e11a4698dd5c" providerId="AD" clId="Web-{BCA3F529-987D-FFBD-CD21-F7D8B70464B5}" dt="2023-07-06T11:42:28.075" v="176" actId="20577"/>
          <ac:spMkLst>
            <pc:docMk/>
            <pc:sldMk cId="1809658492" sldId="280"/>
            <ac:spMk id="7" creationId="{00000000-0000-0000-0000-000000000000}"/>
          </ac:spMkLst>
        </pc:spChg>
      </pc:sldChg>
      <pc:sldChg chg="modSp">
        <pc:chgData name="Navarre, Kimberly K (She/Her/Hers) (HLB)" userId="S::kimberly.navarre@state.mn.us::63002e91-156c-4295-b89a-e11a4698dd5c" providerId="AD" clId="Web-{BCA3F529-987D-FFBD-CD21-F7D8B70464B5}" dt="2023-07-06T11:43:19.888" v="188" actId="20577"/>
        <pc:sldMkLst>
          <pc:docMk/>
          <pc:sldMk cId="823840708" sldId="282"/>
        </pc:sldMkLst>
        <pc:spChg chg="mod">
          <ac:chgData name="Navarre, Kimberly K (She/Her/Hers) (HLB)" userId="S::kimberly.navarre@state.mn.us::63002e91-156c-4295-b89a-e11a4698dd5c" providerId="AD" clId="Web-{BCA3F529-987D-FFBD-CD21-F7D8B70464B5}" dt="2023-07-06T11:43:19.888" v="188" actId="20577"/>
          <ac:spMkLst>
            <pc:docMk/>
            <pc:sldMk cId="823840708" sldId="282"/>
            <ac:spMk id="6" creationId="{00000000-0000-0000-0000-000000000000}"/>
          </ac:spMkLst>
        </pc:spChg>
        <pc:spChg chg="mod">
          <ac:chgData name="Navarre, Kimberly K (She/Her/Hers) (HLB)" userId="S::kimberly.navarre@state.mn.us::63002e91-156c-4295-b89a-e11a4698dd5c" providerId="AD" clId="Web-{BCA3F529-987D-FFBD-CD21-F7D8B70464B5}" dt="2023-07-06T11:42:58.435" v="182" actId="1076"/>
          <ac:spMkLst>
            <pc:docMk/>
            <pc:sldMk cId="823840708" sldId="282"/>
            <ac:spMk id="7" creationId="{00000000-0000-0000-0000-000000000000}"/>
          </ac:spMkLst>
        </pc:spChg>
      </pc:sldChg>
      <pc:sldChg chg="addSp modSp">
        <pc:chgData name="Navarre, Kimberly K (She/Her/Hers) (HLB)" userId="S::kimberly.navarre@state.mn.us::63002e91-156c-4295-b89a-e11a4698dd5c" providerId="AD" clId="Web-{BCA3F529-987D-FFBD-CD21-F7D8B70464B5}" dt="2023-07-06T11:54:03.570" v="433" actId="20577"/>
        <pc:sldMkLst>
          <pc:docMk/>
          <pc:sldMk cId="360106861" sldId="283"/>
        </pc:sldMkLst>
        <pc:spChg chg="mod">
          <ac:chgData name="Navarre, Kimberly K (She/Her/Hers) (HLB)" userId="S::kimberly.navarre@state.mn.us::63002e91-156c-4295-b89a-e11a4698dd5c" providerId="AD" clId="Web-{BCA3F529-987D-FFBD-CD21-F7D8B70464B5}" dt="2023-07-06T11:54:03.570" v="433" actId="20577"/>
          <ac:spMkLst>
            <pc:docMk/>
            <pc:sldMk cId="360106861" sldId="283"/>
            <ac:spMk id="6" creationId="{00000000-0000-0000-0000-000000000000}"/>
          </ac:spMkLst>
        </pc:spChg>
        <pc:spChg chg="mod">
          <ac:chgData name="Navarre, Kimberly K (She/Her/Hers) (HLB)" userId="S::kimberly.navarre@state.mn.us::63002e91-156c-4295-b89a-e11a4698dd5c" providerId="AD" clId="Web-{BCA3F529-987D-FFBD-CD21-F7D8B70464B5}" dt="2023-07-06T11:44:42.436" v="215" actId="14100"/>
          <ac:spMkLst>
            <pc:docMk/>
            <pc:sldMk cId="360106861" sldId="283"/>
            <ac:spMk id="7" creationId="{00000000-0000-0000-0000-000000000000}"/>
          </ac:spMkLst>
        </pc:spChg>
        <pc:picChg chg="add mod">
          <ac:chgData name="Navarre, Kimberly K (She/Her/Hers) (HLB)" userId="S::kimberly.navarre@state.mn.us::63002e91-156c-4295-b89a-e11a4698dd5c" providerId="AD" clId="Web-{BCA3F529-987D-FFBD-CD21-F7D8B70464B5}" dt="2023-07-06T11:44:26.842" v="211" actId="1076"/>
          <ac:picMkLst>
            <pc:docMk/>
            <pc:sldMk cId="360106861" sldId="283"/>
            <ac:picMk id="2" creationId="{21080355-1953-C626-BA54-D41203234E61}"/>
          </ac:picMkLst>
        </pc:picChg>
        <pc:picChg chg="add mod">
          <ac:chgData name="Navarre, Kimberly K (She/Her/Hers) (HLB)" userId="S::kimberly.navarre@state.mn.us::63002e91-156c-4295-b89a-e11a4698dd5c" providerId="AD" clId="Web-{BCA3F529-987D-FFBD-CD21-F7D8B70464B5}" dt="2023-07-06T11:43:59.061" v="201" actId="1076"/>
          <ac:picMkLst>
            <pc:docMk/>
            <pc:sldMk cId="360106861" sldId="283"/>
            <ac:picMk id="3" creationId="{0A41E45C-1EB7-9757-D8D7-0DAA720AD52C}"/>
          </ac:picMkLst>
        </pc:picChg>
        <pc:picChg chg="add mod">
          <ac:chgData name="Navarre, Kimberly K (She/Her/Hers) (HLB)" userId="S::kimberly.navarre@state.mn.us::63002e91-156c-4295-b89a-e11a4698dd5c" providerId="AD" clId="Web-{BCA3F529-987D-FFBD-CD21-F7D8B70464B5}" dt="2023-07-06T11:44:17.826" v="208" actId="1076"/>
          <ac:picMkLst>
            <pc:docMk/>
            <pc:sldMk cId="360106861" sldId="283"/>
            <ac:picMk id="4" creationId="{A83707BA-DD93-59BD-C900-DC43C81E324A}"/>
          </ac:picMkLst>
        </pc:picChg>
        <pc:picChg chg="mod">
          <ac:chgData name="Navarre, Kimberly K (She/Her/Hers) (HLB)" userId="S::kimberly.navarre@state.mn.us::63002e91-156c-4295-b89a-e11a4698dd5c" providerId="AD" clId="Web-{BCA3F529-987D-FFBD-CD21-F7D8B70464B5}" dt="2023-07-06T11:44:04.654" v="203" actId="1076"/>
          <ac:picMkLst>
            <pc:docMk/>
            <pc:sldMk cId="360106861" sldId="283"/>
            <ac:picMk id="5" creationId="{00000000-0000-0000-0000-000000000000}"/>
          </ac:picMkLst>
        </pc:picChg>
        <pc:picChg chg="add mod">
          <ac:chgData name="Navarre, Kimberly K (She/Her/Hers) (HLB)" userId="S::kimberly.navarre@state.mn.us::63002e91-156c-4295-b89a-e11a4698dd5c" providerId="AD" clId="Web-{BCA3F529-987D-FFBD-CD21-F7D8B70464B5}" dt="2023-07-06T11:44:15.326" v="207" actId="1076"/>
          <ac:picMkLst>
            <pc:docMk/>
            <pc:sldMk cId="360106861" sldId="283"/>
            <ac:picMk id="8" creationId="{67B69DDB-190E-BF6D-7576-26E8C3671141}"/>
          </ac:picMkLst>
        </pc:picChg>
        <pc:picChg chg="add mod">
          <ac:chgData name="Navarre, Kimberly K (She/Her/Hers) (HLB)" userId="S::kimberly.navarre@state.mn.us::63002e91-156c-4295-b89a-e11a4698dd5c" providerId="AD" clId="Web-{BCA3F529-987D-FFBD-CD21-F7D8B70464B5}" dt="2023-07-06T11:44:23.733" v="210" actId="1076"/>
          <ac:picMkLst>
            <pc:docMk/>
            <pc:sldMk cId="360106861" sldId="283"/>
            <ac:picMk id="9" creationId="{548CDA38-CDEB-A5E4-5ACD-DD04B0F04A6A}"/>
          </ac:picMkLst>
        </pc:picChg>
        <pc:picChg chg="add mod">
          <ac:chgData name="Navarre, Kimberly K (She/Her/Hers) (HLB)" userId="S::kimberly.navarre@state.mn.us::63002e91-156c-4295-b89a-e11a4698dd5c" providerId="AD" clId="Web-{BCA3F529-987D-FFBD-CD21-F7D8B70464B5}" dt="2023-07-06T11:44:31.420" v="213" actId="1076"/>
          <ac:picMkLst>
            <pc:docMk/>
            <pc:sldMk cId="360106861" sldId="283"/>
            <ac:picMk id="10" creationId="{148119AC-6917-1763-F12B-0A1A82A41188}"/>
          </ac:picMkLst>
        </pc:picChg>
      </pc:sldChg>
      <pc:sldChg chg="addSp modSp">
        <pc:chgData name="Navarre, Kimberly K (She/Her/Hers) (HLB)" userId="S::kimberly.navarre@state.mn.us::63002e91-156c-4295-b89a-e11a4698dd5c" providerId="AD" clId="Web-{BCA3F529-987D-FFBD-CD21-F7D8B70464B5}" dt="2023-07-06T11:49:10.425" v="291" actId="1076"/>
        <pc:sldMkLst>
          <pc:docMk/>
          <pc:sldMk cId="4237265673" sldId="284"/>
        </pc:sldMkLst>
        <pc:spChg chg="mod">
          <ac:chgData name="Navarre, Kimberly K (She/Her/Hers) (HLB)" userId="S::kimberly.navarre@state.mn.us::63002e91-156c-4295-b89a-e11a4698dd5c" providerId="AD" clId="Web-{BCA3F529-987D-FFBD-CD21-F7D8B70464B5}" dt="2023-07-06T11:47:21.032" v="255" actId="20577"/>
          <ac:spMkLst>
            <pc:docMk/>
            <pc:sldMk cId="4237265673" sldId="284"/>
            <ac:spMk id="6" creationId="{00000000-0000-0000-0000-000000000000}"/>
          </ac:spMkLst>
        </pc:spChg>
        <pc:spChg chg="mod">
          <ac:chgData name="Navarre, Kimberly K (She/Her/Hers) (HLB)" userId="S::kimberly.navarre@state.mn.us::63002e91-156c-4295-b89a-e11a4698dd5c" providerId="AD" clId="Web-{BCA3F529-987D-FFBD-CD21-F7D8B70464B5}" dt="2023-07-06T11:46:36.047" v="239" actId="20577"/>
          <ac:spMkLst>
            <pc:docMk/>
            <pc:sldMk cId="4237265673" sldId="284"/>
            <ac:spMk id="7" creationId="{00000000-0000-0000-0000-000000000000}"/>
          </ac:spMkLst>
        </pc:spChg>
        <pc:picChg chg="add mod">
          <ac:chgData name="Navarre, Kimberly K (She/Her/Hers) (HLB)" userId="S::kimberly.navarre@state.mn.us::63002e91-156c-4295-b89a-e11a4698dd5c" providerId="AD" clId="Web-{BCA3F529-987D-FFBD-CD21-F7D8B70464B5}" dt="2023-07-06T11:47:59.048" v="271" actId="1076"/>
          <ac:picMkLst>
            <pc:docMk/>
            <pc:sldMk cId="4237265673" sldId="284"/>
            <ac:picMk id="2" creationId="{D26BC160-FD41-1B10-7A55-16FBB8C6CA64}"/>
          </ac:picMkLst>
        </pc:picChg>
        <pc:picChg chg="add mod">
          <ac:chgData name="Navarre, Kimberly K (She/Her/Hers) (HLB)" userId="S::kimberly.navarre@state.mn.us::63002e91-156c-4295-b89a-e11a4698dd5c" providerId="AD" clId="Web-{BCA3F529-987D-FFBD-CD21-F7D8B70464B5}" dt="2023-07-06T11:49:00.252" v="288" actId="1076"/>
          <ac:picMkLst>
            <pc:docMk/>
            <pc:sldMk cId="4237265673" sldId="284"/>
            <ac:picMk id="3" creationId="{174F3E5E-1734-01B0-5197-A58339E5C69B}"/>
          </ac:picMkLst>
        </pc:picChg>
        <pc:picChg chg="add mod">
          <ac:chgData name="Navarre, Kimberly K (She/Her/Hers) (HLB)" userId="S::kimberly.navarre@state.mn.us::63002e91-156c-4295-b89a-e11a4698dd5c" providerId="AD" clId="Web-{BCA3F529-987D-FFBD-CD21-F7D8B70464B5}" dt="2023-07-06T11:48:53.971" v="285" actId="1076"/>
          <ac:picMkLst>
            <pc:docMk/>
            <pc:sldMk cId="4237265673" sldId="284"/>
            <ac:picMk id="4" creationId="{97C154B4-EC88-508B-2C97-773463734008}"/>
          </ac:picMkLst>
        </pc:picChg>
        <pc:picChg chg="mod">
          <ac:chgData name="Navarre, Kimberly K (She/Her/Hers) (HLB)" userId="S::kimberly.navarre@state.mn.us::63002e91-156c-4295-b89a-e11a4698dd5c" providerId="AD" clId="Web-{BCA3F529-987D-FFBD-CD21-F7D8B70464B5}" dt="2023-07-06T11:47:30.189" v="258" actId="14100"/>
          <ac:picMkLst>
            <pc:docMk/>
            <pc:sldMk cId="4237265673" sldId="284"/>
            <ac:picMk id="5" creationId="{00000000-0000-0000-0000-000000000000}"/>
          </ac:picMkLst>
        </pc:picChg>
        <pc:picChg chg="add mod">
          <ac:chgData name="Navarre, Kimberly K (She/Her/Hers) (HLB)" userId="S::kimberly.navarre@state.mn.us::63002e91-156c-4295-b89a-e11a4698dd5c" providerId="AD" clId="Web-{BCA3F529-987D-FFBD-CD21-F7D8B70464B5}" dt="2023-07-06T11:48:42.861" v="284" actId="1076"/>
          <ac:picMkLst>
            <pc:docMk/>
            <pc:sldMk cId="4237265673" sldId="284"/>
            <ac:picMk id="8" creationId="{DCEC1396-5762-6735-7198-579D8F107986}"/>
          </ac:picMkLst>
        </pc:picChg>
        <pc:picChg chg="add mod">
          <ac:chgData name="Navarre, Kimberly K (She/Her/Hers) (HLB)" userId="S::kimberly.navarre@state.mn.us::63002e91-156c-4295-b89a-e11a4698dd5c" providerId="AD" clId="Web-{BCA3F529-987D-FFBD-CD21-F7D8B70464B5}" dt="2023-07-06T11:49:05.956" v="289" actId="1076"/>
          <ac:picMkLst>
            <pc:docMk/>
            <pc:sldMk cId="4237265673" sldId="284"/>
            <ac:picMk id="9" creationId="{CDD7486A-8CBA-6E06-F491-895B86386E48}"/>
          </ac:picMkLst>
        </pc:picChg>
        <pc:picChg chg="add mod">
          <ac:chgData name="Navarre, Kimberly K (She/Her/Hers) (HLB)" userId="S::kimberly.navarre@state.mn.us::63002e91-156c-4295-b89a-e11a4698dd5c" providerId="AD" clId="Web-{BCA3F529-987D-FFBD-CD21-F7D8B70464B5}" dt="2023-07-06T11:49:10.425" v="291" actId="1076"/>
          <ac:picMkLst>
            <pc:docMk/>
            <pc:sldMk cId="4237265673" sldId="284"/>
            <ac:picMk id="10" creationId="{12D98998-1F0E-BE6E-1211-CD0155B659EA}"/>
          </ac:picMkLst>
        </pc:picChg>
        <pc:picChg chg="add mod">
          <ac:chgData name="Navarre, Kimberly K (She/Her/Hers) (HLB)" userId="S::kimberly.navarre@state.mn.us::63002e91-156c-4295-b89a-e11a4698dd5c" providerId="AD" clId="Web-{BCA3F529-987D-FFBD-CD21-F7D8B70464B5}" dt="2023-07-06T11:49:07.660" v="290" actId="1076"/>
          <ac:picMkLst>
            <pc:docMk/>
            <pc:sldMk cId="4237265673" sldId="284"/>
            <ac:picMk id="11" creationId="{FE44D92A-7DEE-10E6-DEC5-D01C352ABD4C}"/>
          </ac:picMkLst>
        </pc:picChg>
      </pc:sldChg>
    </pc:docChg>
  </pc:docChgLst>
  <pc:docChgLst>
    <pc:chgData name="Navarre, Kimberly K (She/Her/Hers) (HLB)" userId="S::kimberly.navarre@state.mn.us::63002e91-156c-4295-b89a-e11a4698dd5c" providerId="AD" clId="Web-{5A89013B-9400-30F1-410F-33A89B82707F}"/>
    <pc:docChg chg="modSld">
      <pc:chgData name="Navarre, Kimberly K (She/Her/Hers) (HLB)" userId="S::kimberly.navarre@state.mn.us::63002e91-156c-4295-b89a-e11a4698dd5c" providerId="AD" clId="Web-{5A89013B-9400-30F1-410F-33A89B82707F}" dt="2023-07-07T15:59:18.039" v="38" actId="20577"/>
      <pc:docMkLst>
        <pc:docMk/>
      </pc:docMkLst>
      <pc:sldChg chg="modSp">
        <pc:chgData name="Navarre, Kimberly K (She/Her/Hers) (HLB)" userId="S::kimberly.navarre@state.mn.us::63002e91-156c-4295-b89a-e11a4698dd5c" providerId="AD" clId="Web-{5A89013B-9400-30F1-410F-33A89B82707F}" dt="2023-07-07T15:59:18.039" v="38" actId="20577"/>
        <pc:sldMkLst>
          <pc:docMk/>
          <pc:sldMk cId="2499682613" sldId="269"/>
        </pc:sldMkLst>
        <pc:spChg chg="mod">
          <ac:chgData name="Navarre, Kimberly K (She/Her/Hers) (HLB)" userId="S::kimberly.navarre@state.mn.us::63002e91-156c-4295-b89a-e11a4698dd5c" providerId="AD" clId="Web-{5A89013B-9400-30F1-410F-33A89B82707F}" dt="2023-07-07T15:59:18.039" v="38" actId="20577"/>
          <ac:spMkLst>
            <pc:docMk/>
            <pc:sldMk cId="2499682613" sldId="269"/>
            <ac:spMk id="6" creationId="{5119EA92-E70F-D2AC-6919-84345155A14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7/7/2023</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7/7/2023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305392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4201220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98010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75792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803296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6897377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paint"/>
          <p:cNvPicPr>
            <a:picLocks noChangeAspect="1" noChangeArrowheads="1"/>
          </p:cNvPicPr>
          <p:nvPr/>
        </p:nvPicPr>
        <p:blipFill>
          <a:blip r:embed="rId2">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219200" y="1828809"/>
            <a:ext cx="109728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Rectangle 2"/>
          <p:cNvSpPr>
            <a:spLocks noGrp="1" noChangeArrowheads="1"/>
          </p:cNvSpPr>
          <p:nvPr>
            <p:ph type="ctrTitle"/>
          </p:nvPr>
        </p:nvSpPr>
        <p:spPr>
          <a:xfrm>
            <a:off x="1219200" y="685800"/>
            <a:ext cx="10295467" cy="1143000"/>
          </a:xfrm>
        </p:spPr>
        <p:txBody>
          <a:bodyPr/>
          <a:lstStyle>
            <a:lvl1pPr>
              <a:defRPr/>
            </a:lvl1pPr>
          </a:lstStyle>
          <a:p>
            <a:pPr lvl="0"/>
            <a:r>
              <a:rPr lang="en-US" noProof="0"/>
              <a:t>Click to edit Master title style</a:t>
            </a:r>
          </a:p>
        </p:txBody>
      </p:sp>
      <p:sp>
        <p:nvSpPr>
          <p:cNvPr id="4099" name="Rectangle 3"/>
          <p:cNvSpPr>
            <a:spLocks noGrp="1" noChangeArrowheads="1"/>
          </p:cNvSpPr>
          <p:nvPr>
            <p:ph type="subTitle" idx="1"/>
          </p:nvPr>
        </p:nvSpPr>
        <p:spPr>
          <a:xfrm>
            <a:off x="2844800" y="3886202"/>
            <a:ext cx="8534400" cy="1771651"/>
          </a:xfrm>
        </p:spPr>
        <p:txBody>
          <a:bodyPr/>
          <a:lstStyle>
            <a:lvl1pPr marL="0" indent="0">
              <a:buFont typeface="Monotype Sorts" pitchFamily="2" charset="2"/>
              <a:buNone/>
              <a:defRPr>
                <a:latin typeface="Arial Black" pitchFamily="34" charset="0"/>
              </a:defRPr>
            </a:lvl1pPr>
          </a:lstStyle>
          <a:p>
            <a:pPr lvl="0"/>
            <a:r>
              <a:rPr lang="en-US" noProof="0"/>
              <a:t>Click to edit Master subtitle style</a:t>
            </a:r>
          </a:p>
        </p:txBody>
      </p:sp>
      <p:sp>
        <p:nvSpPr>
          <p:cNvPr id="5" name="Rectangle 4"/>
          <p:cNvSpPr>
            <a:spLocks noGrp="1" noChangeArrowheads="1"/>
          </p:cNvSpPr>
          <p:nvPr>
            <p:ph type="dt" sz="half" idx="10"/>
          </p:nvPr>
        </p:nvSpPr>
        <p:spPr>
          <a:xfrm>
            <a:off x="948267" y="6230720"/>
            <a:ext cx="2573867" cy="514351"/>
          </a:xfrm>
        </p:spPr>
        <p:txBody>
          <a:bodyPr/>
          <a:lstStyle>
            <a:lvl1pPr>
              <a:defRPr>
                <a:solidFill>
                  <a:srgbClr val="5E574E"/>
                </a:solidFill>
              </a:defRPr>
            </a:lvl1pPr>
          </a:lstStyle>
          <a:p>
            <a:pPr>
              <a:defRPr/>
            </a:pPr>
            <a:endParaRPr lang="en-US"/>
          </a:p>
        </p:txBody>
      </p:sp>
      <p:sp>
        <p:nvSpPr>
          <p:cNvPr id="6" name="Rectangle 5"/>
          <p:cNvSpPr>
            <a:spLocks noGrp="1" noChangeArrowheads="1"/>
          </p:cNvSpPr>
          <p:nvPr>
            <p:ph type="ftr" sz="quarter" idx="11"/>
          </p:nvPr>
        </p:nvSpPr>
        <p:spPr>
          <a:xfrm>
            <a:off x="4199467" y="6230720"/>
            <a:ext cx="3793067" cy="514351"/>
          </a:xfrm>
        </p:spPr>
        <p:txBody>
          <a:bodyPr/>
          <a:lstStyle>
            <a:lvl1pPr>
              <a:defRPr>
                <a:solidFill>
                  <a:srgbClr val="5E574E"/>
                </a:solidFill>
              </a:defRPr>
            </a:lvl1pPr>
          </a:lstStyle>
          <a:p>
            <a:pPr>
              <a:defRPr/>
            </a:pPr>
            <a:endParaRPr lang="en-US"/>
          </a:p>
        </p:txBody>
      </p:sp>
      <p:sp>
        <p:nvSpPr>
          <p:cNvPr id="7" name="Rectangle 6"/>
          <p:cNvSpPr>
            <a:spLocks noGrp="1" noChangeArrowheads="1"/>
          </p:cNvSpPr>
          <p:nvPr>
            <p:ph type="sldNum" sz="quarter" idx="12"/>
          </p:nvPr>
        </p:nvSpPr>
        <p:spPr>
          <a:xfrm>
            <a:off x="8805333" y="6230720"/>
            <a:ext cx="2438400" cy="514351"/>
          </a:xfrm>
        </p:spPr>
        <p:txBody>
          <a:bodyPr/>
          <a:lstStyle>
            <a:lvl1pPr>
              <a:defRPr>
                <a:solidFill>
                  <a:srgbClr val="5E574E"/>
                </a:solidFill>
              </a:defRPr>
            </a:lvl1pPr>
          </a:lstStyle>
          <a:p>
            <a:pPr>
              <a:defRPr/>
            </a:pPr>
            <a:fld id="{906B74BF-1A15-415C-AAE4-F12478B37907}" type="slidenum">
              <a:rPr lang="en-US"/>
              <a:pPr>
                <a:defRPr/>
              </a:pPr>
              <a:t>‹#›</a:t>
            </a:fld>
            <a:endParaRPr lang="en-US"/>
          </a:p>
        </p:txBody>
      </p:sp>
    </p:spTree>
    <p:extLst>
      <p:ext uri="{BB962C8B-B14F-4D97-AF65-F5344CB8AC3E}">
        <p14:creationId xmlns:p14="http://schemas.microsoft.com/office/powerpoint/2010/main" val="2115483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CAC2CF-A23C-4954-8B74-8150CC0EB8CC}"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137114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320" y="4406948"/>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320" y="2906713"/>
            <a:ext cx="10363200" cy="1500187"/>
          </a:xfrm>
        </p:spPr>
        <p:txBody>
          <a:bodyPr anchor="b"/>
          <a:lstStyle>
            <a:lvl1pPr marL="0" indent="0">
              <a:buNone/>
              <a:defRPr sz="2000"/>
            </a:lvl1pPr>
            <a:lvl2pPr marL="439398" indent="0">
              <a:buNone/>
              <a:defRPr sz="1800"/>
            </a:lvl2pPr>
            <a:lvl3pPr marL="878798" indent="0">
              <a:buNone/>
              <a:defRPr sz="1600"/>
            </a:lvl3pPr>
            <a:lvl4pPr marL="1318348" indent="0">
              <a:buNone/>
              <a:defRPr sz="1400"/>
            </a:lvl4pPr>
            <a:lvl5pPr marL="1757856" indent="0">
              <a:buNone/>
              <a:defRPr sz="1400"/>
            </a:lvl5pPr>
            <a:lvl6pPr marL="2197320" indent="0">
              <a:buNone/>
              <a:defRPr sz="1400"/>
            </a:lvl6pPr>
            <a:lvl7pPr marL="2636795" indent="0">
              <a:buNone/>
              <a:defRPr sz="1400"/>
            </a:lvl7pPr>
            <a:lvl8pPr marL="3076270" indent="0">
              <a:buNone/>
              <a:defRPr sz="1400"/>
            </a:lvl8pPr>
            <a:lvl9pPr marL="351572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A570DB-C65D-41C3-A52A-BD661F6540AE}"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2325478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746" y="1885976"/>
            <a:ext cx="5362225" cy="41719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52530" y="1885976"/>
            <a:ext cx="5362225" cy="41719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756E93-42CF-423E-9596-B3B98E5DAB5F}"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427500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7"/>
            <a:ext cx="5386683" cy="639763"/>
          </a:xfrm>
        </p:spPr>
        <p:txBody>
          <a:bodyPr anchor="b"/>
          <a:lstStyle>
            <a:lvl1pPr marL="0" indent="0">
              <a:buNone/>
              <a:defRPr sz="2400" b="1"/>
            </a:lvl1pPr>
            <a:lvl2pPr marL="439398" indent="0">
              <a:buNone/>
              <a:defRPr sz="2000" b="1"/>
            </a:lvl2pPr>
            <a:lvl3pPr marL="878798" indent="0">
              <a:buNone/>
              <a:defRPr sz="1800" b="1"/>
            </a:lvl3pPr>
            <a:lvl4pPr marL="1318348" indent="0">
              <a:buNone/>
              <a:defRPr sz="1600" b="1"/>
            </a:lvl4pPr>
            <a:lvl5pPr marL="1757856" indent="0">
              <a:buNone/>
              <a:defRPr sz="1600" b="1"/>
            </a:lvl5pPr>
            <a:lvl6pPr marL="2197320" indent="0">
              <a:buNone/>
              <a:defRPr sz="1600" b="1"/>
            </a:lvl6pPr>
            <a:lvl7pPr marL="2636795" indent="0">
              <a:buNone/>
              <a:defRPr sz="1600" b="1"/>
            </a:lvl7pPr>
            <a:lvl8pPr marL="3076270" indent="0">
              <a:buNone/>
              <a:defRPr sz="1600" b="1"/>
            </a:lvl8pPr>
            <a:lvl9pPr marL="351572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1" y="2174875"/>
            <a:ext cx="538668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837" y="1535117"/>
            <a:ext cx="5388563" cy="639763"/>
          </a:xfrm>
        </p:spPr>
        <p:txBody>
          <a:bodyPr anchor="b"/>
          <a:lstStyle>
            <a:lvl1pPr marL="0" indent="0">
              <a:buNone/>
              <a:defRPr sz="2400" b="1"/>
            </a:lvl1pPr>
            <a:lvl2pPr marL="439398" indent="0">
              <a:buNone/>
              <a:defRPr sz="2000" b="1"/>
            </a:lvl2pPr>
            <a:lvl3pPr marL="878798" indent="0">
              <a:buNone/>
              <a:defRPr sz="1800" b="1"/>
            </a:lvl3pPr>
            <a:lvl4pPr marL="1318348" indent="0">
              <a:buNone/>
              <a:defRPr sz="1600" b="1"/>
            </a:lvl4pPr>
            <a:lvl5pPr marL="1757856" indent="0">
              <a:buNone/>
              <a:defRPr sz="1600" b="1"/>
            </a:lvl5pPr>
            <a:lvl6pPr marL="2197320" indent="0">
              <a:buNone/>
              <a:defRPr sz="1600" b="1"/>
            </a:lvl6pPr>
            <a:lvl7pPr marL="2636795" indent="0">
              <a:buNone/>
              <a:defRPr sz="1600" b="1"/>
            </a:lvl7pPr>
            <a:lvl8pPr marL="3076270" indent="0">
              <a:buNone/>
              <a:defRPr sz="1600" b="1"/>
            </a:lvl8pPr>
            <a:lvl9pPr marL="351572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837" y="2174875"/>
            <a:ext cx="5388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A9E65E2-C88F-476D-AC84-B387393C9A44}"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4084857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A75D197-A4E1-450D-B06D-88E610965086}"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2308893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D92BAF0-2906-4B27-A5E6-0E406EF196E9}"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737923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26" y="273051"/>
            <a:ext cx="4011319" cy="1162051"/>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7675" y="273581"/>
            <a:ext cx="681472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26" y="1435104"/>
            <a:ext cx="4011319" cy="4691063"/>
          </a:xfrm>
        </p:spPr>
        <p:txBody>
          <a:bodyPr/>
          <a:lstStyle>
            <a:lvl1pPr marL="0" indent="0">
              <a:buNone/>
              <a:defRPr sz="1400"/>
            </a:lvl1pPr>
            <a:lvl2pPr marL="439398" indent="0">
              <a:buNone/>
              <a:defRPr sz="1200"/>
            </a:lvl2pPr>
            <a:lvl3pPr marL="878798" indent="0">
              <a:buNone/>
              <a:defRPr sz="1000"/>
            </a:lvl3pPr>
            <a:lvl4pPr marL="1318348" indent="0">
              <a:buNone/>
              <a:defRPr sz="800"/>
            </a:lvl4pPr>
            <a:lvl5pPr marL="1757856" indent="0">
              <a:buNone/>
              <a:defRPr sz="800"/>
            </a:lvl5pPr>
            <a:lvl6pPr marL="2197320" indent="0">
              <a:buNone/>
              <a:defRPr sz="800"/>
            </a:lvl6pPr>
            <a:lvl7pPr marL="2636795" indent="0">
              <a:buNone/>
              <a:defRPr sz="800"/>
            </a:lvl7pPr>
            <a:lvl8pPr marL="3076270" indent="0">
              <a:buNone/>
              <a:defRPr sz="800"/>
            </a:lvl8pPr>
            <a:lvl9pPr marL="3515729"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982D02-2FAD-4FCE-9CC8-91F667DFB27C}"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25272632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80" y="4800632"/>
            <a:ext cx="7315200" cy="566739"/>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480" y="612775"/>
            <a:ext cx="7315200" cy="4114800"/>
          </a:xfrm>
        </p:spPr>
        <p:txBody>
          <a:bodyPr/>
          <a:lstStyle>
            <a:lvl1pPr marL="0" indent="0">
              <a:buNone/>
              <a:defRPr sz="3200"/>
            </a:lvl1pPr>
            <a:lvl2pPr marL="439398" indent="0">
              <a:buNone/>
              <a:defRPr sz="2800"/>
            </a:lvl2pPr>
            <a:lvl3pPr marL="878798" indent="0">
              <a:buNone/>
              <a:defRPr sz="2400"/>
            </a:lvl3pPr>
            <a:lvl4pPr marL="1318348" indent="0">
              <a:buNone/>
              <a:defRPr sz="2000"/>
            </a:lvl4pPr>
            <a:lvl5pPr marL="1757856" indent="0">
              <a:buNone/>
              <a:defRPr sz="2000"/>
            </a:lvl5pPr>
            <a:lvl6pPr marL="2197320" indent="0">
              <a:buNone/>
              <a:defRPr sz="2000"/>
            </a:lvl6pPr>
            <a:lvl7pPr marL="2636795" indent="0">
              <a:buNone/>
              <a:defRPr sz="2000"/>
            </a:lvl7pPr>
            <a:lvl8pPr marL="3076270" indent="0">
              <a:buNone/>
              <a:defRPr sz="2000"/>
            </a:lvl8pPr>
            <a:lvl9pPr marL="3515729" indent="0">
              <a:buNone/>
              <a:defRPr sz="2000"/>
            </a:lvl9pPr>
          </a:lstStyle>
          <a:p>
            <a:pPr lvl="0"/>
            <a:endParaRPr lang="en-US" noProof="0"/>
          </a:p>
        </p:txBody>
      </p:sp>
      <p:sp>
        <p:nvSpPr>
          <p:cNvPr id="4" name="Text Placeholder 3"/>
          <p:cNvSpPr>
            <a:spLocks noGrp="1"/>
          </p:cNvSpPr>
          <p:nvPr>
            <p:ph type="body" sz="half" idx="2"/>
          </p:nvPr>
        </p:nvSpPr>
        <p:spPr>
          <a:xfrm>
            <a:off x="2389480" y="5368706"/>
            <a:ext cx="7315200" cy="804863"/>
          </a:xfrm>
        </p:spPr>
        <p:txBody>
          <a:bodyPr/>
          <a:lstStyle>
            <a:lvl1pPr marL="0" indent="0">
              <a:buNone/>
              <a:defRPr sz="1400"/>
            </a:lvl1pPr>
            <a:lvl2pPr marL="439398" indent="0">
              <a:buNone/>
              <a:defRPr sz="1200"/>
            </a:lvl2pPr>
            <a:lvl3pPr marL="878798" indent="0">
              <a:buNone/>
              <a:defRPr sz="1000"/>
            </a:lvl3pPr>
            <a:lvl4pPr marL="1318348" indent="0">
              <a:buNone/>
              <a:defRPr sz="800"/>
            </a:lvl4pPr>
            <a:lvl5pPr marL="1757856" indent="0">
              <a:buNone/>
              <a:defRPr sz="800"/>
            </a:lvl5pPr>
            <a:lvl6pPr marL="2197320" indent="0">
              <a:buNone/>
              <a:defRPr sz="800"/>
            </a:lvl6pPr>
            <a:lvl7pPr marL="2636795" indent="0">
              <a:buNone/>
              <a:defRPr sz="800"/>
            </a:lvl7pPr>
            <a:lvl8pPr marL="3076270" indent="0">
              <a:buNone/>
              <a:defRPr sz="800"/>
            </a:lvl8pPr>
            <a:lvl9pPr marL="3515729" indent="0">
              <a:buNone/>
              <a:defRPr sz="8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742766-D63E-49C7-8FBF-1C1E2B108850}"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27408626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E2EBD-56C9-4151-92A8-1B7C25F212C1}"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1561803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73" y="228603"/>
            <a:ext cx="2743201" cy="5829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1900" y="228603"/>
            <a:ext cx="8048977" cy="582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39A4618-F3F9-474E-BB8A-82DD037FB13B}"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31255443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41867" y="228603"/>
            <a:ext cx="10972800" cy="582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330FAB3-29B3-427E-B1DF-70566A52DEDF}"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12844914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541868" y="228600"/>
            <a:ext cx="10363200" cy="1143000"/>
          </a:xfrm>
        </p:spPr>
        <p:txBody>
          <a:bodyPr/>
          <a:lstStyle/>
          <a:p>
            <a:r>
              <a:rPr lang="en-US"/>
              <a:t>Click to edit Master title style</a:t>
            </a:r>
          </a:p>
        </p:txBody>
      </p:sp>
      <p:sp>
        <p:nvSpPr>
          <p:cNvPr id="3" name="Chart Placeholder 2"/>
          <p:cNvSpPr>
            <a:spLocks noGrp="1"/>
          </p:cNvSpPr>
          <p:nvPr>
            <p:ph type="chart" idx="1"/>
          </p:nvPr>
        </p:nvSpPr>
        <p:spPr>
          <a:xfrm>
            <a:off x="609601" y="1885976"/>
            <a:ext cx="10905067" cy="4171951"/>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BF69314-D9A5-49D7-A699-7AD4DB16A574}"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10800452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41868" y="228600"/>
            <a:ext cx="10363200" cy="1143000"/>
          </a:xfrm>
        </p:spPr>
        <p:txBody>
          <a:bodyPr/>
          <a:lstStyle/>
          <a:p>
            <a:r>
              <a:rPr lang="en-US"/>
              <a:t>Click to edit Master title style</a:t>
            </a:r>
          </a:p>
        </p:txBody>
      </p:sp>
      <p:sp>
        <p:nvSpPr>
          <p:cNvPr id="3" name="Content Placeholder 2"/>
          <p:cNvSpPr>
            <a:spLocks noGrp="1"/>
          </p:cNvSpPr>
          <p:nvPr>
            <p:ph sz="half" idx="1"/>
          </p:nvPr>
        </p:nvSpPr>
        <p:spPr>
          <a:xfrm>
            <a:off x="609746" y="1885976"/>
            <a:ext cx="5362225" cy="41719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52530" y="1886622"/>
            <a:ext cx="5362225" cy="2009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52530" y="4048822"/>
            <a:ext cx="5362225" cy="2009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31389127-882E-4C9B-81E4-FE0F3BA6EA48}"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1397483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41868" y="228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609746" y="1885976"/>
            <a:ext cx="5362225" cy="41719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52530" y="1885976"/>
            <a:ext cx="5362225" cy="4171951"/>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5E574E"/>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5E574E"/>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4DAC2D3-A473-45E8-A8B1-3DFBA35E5081}" type="slidenum">
              <a:rPr lang="en-US">
                <a:solidFill>
                  <a:srgbClr val="5E574E"/>
                </a:solidFill>
              </a:rPr>
              <a:pPr>
                <a:defRPr/>
              </a:pPr>
              <a:t>‹#›</a:t>
            </a:fld>
            <a:endParaRPr lang="en-US">
              <a:solidFill>
                <a:srgbClr val="5E574E"/>
              </a:solidFill>
            </a:endParaRPr>
          </a:p>
        </p:txBody>
      </p:sp>
    </p:spTree>
    <p:extLst>
      <p:ext uri="{BB962C8B-B14F-4D97-AF65-F5344CB8AC3E}">
        <p14:creationId xmlns:p14="http://schemas.microsoft.com/office/powerpoint/2010/main" val="3804654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7.png"/><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dt="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41868" y="228600"/>
            <a:ext cx="10363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7880" tIns="44057" rIns="87880" bIns="44057"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1" y="1885976"/>
            <a:ext cx="10905067" cy="4171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7880" tIns="44057" rIns="87880" bIns="44057"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6" name="Rectangle 4"/>
          <p:cNvSpPr>
            <a:spLocks noGrp="1" noChangeArrowheads="1"/>
          </p:cNvSpPr>
          <p:nvPr>
            <p:ph type="dt" sz="half" idx="2"/>
          </p:nvPr>
        </p:nvSpPr>
        <p:spPr bwMode="auto">
          <a:xfrm>
            <a:off x="575739" y="6229351"/>
            <a:ext cx="254000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7880" tIns="44057" rIns="87880" bIns="44057" numCol="1" anchor="b" anchorCtr="0" compatLnSpc="1">
            <a:prstTxWarp prst="textNoShape">
              <a:avLst/>
            </a:prstTxWarp>
          </a:bodyPr>
          <a:lstStyle>
            <a:lvl1pPr>
              <a:spcBef>
                <a:spcPct val="50000"/>
              </a:spcBef>
              <a:defRPr sz="1400">
                <a:solidFill>
                  <a:schemeClr val="bg2"/>
                </a:solidFill>
                <a:latin typeface="Arial" pitchFamily="34" charset="0"/>
              </a:defRPr>
            </a:lvl1pPr>
          </a:lstStyle>
          <a:p>
            <a:pPr>
              <a:defRPr/>
            </a:pPr>
            <a:endParaRPr lang="en-US">
              <a:solidFill>
                <a:srgbClr val="5E574E"/>
              </a:solidFill>
            </a:endParaRPr>
          </a:p>
        </p:txBody>
      </p:sp>
      <p:sp>
        <p:nvSpPr>
          <p:cNvPr id="3077" name="Rectangle 5"/>
          <p:cNvSpPr>
            <a:spLocks noGrp="1" noChangeArrowheads="1"/>
          </p:cNvSpPr>
          <p:nvPr>
            <p:ph type="ftr" sz="quarter" idx="3"/>
          </p:nvPr>
        </p:nvSpPr>
        <p:spPr bwMode="auto">
          <a:xfrm>
            <a:off x="4165602" y="6229351"/>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7880" tIns="44057" rIns="87880" bIns="44057" numCol="1" anchor="b" anchorCtr="0" compatLnSpc="1">
            <a:prstTxWarp prst="textNoShape">
              <a:avLst/>
            </a:prstTxWarp>
          </a:bodyPr>
          <a:lstStyle>
            <a:lvl1pPr algn="ctr">
              <a:spcBef>
                <a:spcPct val="50000"/>
              </a:spcBef>
              <a:defRPr sz="1400">
                <a:solidFill>
                  <a:schemeClr val="bg2"/>
                </a:solidFill>
                <a:latin typeface="Arial" pitchFamily="34" charset="0"/>
              </a:defRPr>
            </a:lvl1pPr>
          </a:lstStyle>
          <a:p>
            <a:pPr>
              <a:defRPr/>
            </a:pPr>
            <a:endParaRPr lang="en-US">
              <a:solidFill>
                <a:srgbClr val="5E574E"/>
              </a:solidFill>
            </a:endParaRPr>
          </a:p>
        </p:txBody>
      </p:sp>
      <p:sp>
        <p:nvSpPr>
          <p:cNvPr id="3078" name="Rectangle 6"/>
          <p:cNvSpPr>
            <a:spLocks noGrp="1" noChangeArrowheads="1"/>
          </p:cNvSpPr>
          <p:nvPr>
            <p:ph type="sldNum" sz="quarter" idx="4"/>
          </p:nvPr>
        </p:nvSpPr>
        <p:spPr bwMode="auto">
          <a:xfrm>
            <a:off x="8974673" y="6229351"/>
            <a:ext cx="254000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7880" tIns="44057" rIns="87880" bIns="44057" numCol="1" anchor="b" anchorCtr="0" compatLnSpc="1">
            <a:prstTxWarp prst="textNoShape">
              <a:avLst/>
            </a:prstTxWarp>
          </a:bodyPr>
          <a:lstStyle>
            <a:lvl1pPr algn="r">
              <a:spcBef>
                <a:spcPct val="50000"/>
              </a:spcBef>
              <a:defRPr sz="1400">
                <a:solidFill>
                  <a:schemeClr val="bg2"/>
                </a:solidFill>
                <a:latin typeface="Arial" pitchFamily="34" charset="0"/>
              </a:defRPr>
            </a:lvl1pPr>
          </a:lstStyle>
          <a:p>
            <a:pPr>
              <a:defRPr/>
            </a:pPr>
            <a:fld id="{3B508302-6559-4001-BC56-7B6FA46FF84C}" type="slidenum">
              <a:rPr lang="en-US">
                <a:solidFill>
                  <a:srgbClr val="5E574E"/>
                </a:solidFill>
              </a:rPr>
              <a:pPr>
                <a:defRPr/>
              </a:pPr>
              <a:t>‹#›</a:t>
            </a:fld>
            <a:endParaRPr lang="en-US">
              <a:solidFill>
                <a:srgbClr val="5E574E"/>
              </a:solidFill>
            </a:endParaRPr>
          </a:p>
        </p:txBody>
      </p:sp>
      <p:pic>
        <p:nvPicPr>
          <p:cNvPr id="1031" name="Picture 7" descr="paint"/>
          <p:cNvPicPr>
            <a:picLocks noChangeAspect="1" noChangeArrowheads="1"/>
          </p:cNvPicPr>
          <p:nvPr/>
        </p:nvPicPr>
        <p:blipFill>
          <a:blip r:embed="rId17">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219200" y="1315837"/>
            <a:ext cx="10972800" cy="38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2159036"/>
      </p:ext>
    </p:extLst>
  </p:cSld>
  <p:clrMap bg1="lt1" tx1="dk1" bg2="lt2" tx2="dk2" accent1="accent1" accent2="accent2" accent3="accent3" accent4="accent4" accent5="accent5" accent6="accent6" hlink="hlink" folHlink="folHlink"/>
  <p:sldLayoutIdLst>
    <p:sldLayoutId id="2147486236" r:id="rId1"/>
    <p:sldLayoutId id="2147486237" r:id="rId2"/>
    <p:sldLayoutId id="2147486238" r:id="rId3"/>
    <p:sldLayoutId id="2147486239" r:id="rId4"/>
    <p:sldLayoutId id="2147486240" r:id="rId5"/>
    <p:sldLayoutId id="2147486241" r:id="rId6"/>
    <p:sldLayoutId id="2147486242" r:id="rId7"/>
    <p:sldLayoutId id="2147486243" r:id="rId8"/>
    <p:sldLayoutId id="2147486244" r:id="rId9"/>
    <p:sldLayoutId id="2147486245" r:id="rId10"/>
    <p:sldLayoutId id="2147486246" r:id="rId11"/>
    <p:sldLayoutId id="2147486247" r:id="rId12"/>
    <p:sldLayoutId id="2147486248" r:id="rId13"/>
    <p:sldLayoutId id="2147486249" r:id="rId14"/>
    <p:sldLayoutId id="2147486250" r:id="rId15"/>
  </p:sldLayoutIdLst>
  <p:txStyles>
    <p:titleStyle>
      <a:lvl1pPr algn="l" rtl="0" eaLnBrk="0" fontAlgn="base" hangingPunct="0">
        <a:spcBef>
          <a:spcPct val="0"/>
        </a:spcBef>
        <a:spcAft>
          <a:spcPct val="0"/>
        </a:spcAft>
        <a:defRPr kumimoji="1" sz="40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Arial Black" pitchFamily="34" charset="0"/>
        </a:defRPr>
      </a:lvl2pPr>
      <a:lvl3pPr algn="l" rtl="0" eaLnBrk="0" fontAlgn="base" hangingPunct="0">
        <a:spcBef>
          <a:spcPct val="0"/>
        </a:spcBef>
        <a:spcAft>
          <a:spcPct val="0"/>
        </a:spcAft>
        <a:defRPr kumimoji="1" sz="4000">
          <a:solidFill>
            <a:schemeClr val="tx2"/>
          </a:solidFill>
          <a:latin typeface="Arial Black" pitchFamily="34" charset="0"/>
        </a:defRPr>
      </a:lvl3pPr>
      <a:lvl4pPr algn="l" rtl="0" eaLnBrk="0" fontAlgn="base" hangingPunct="0">
        <a:spcBef>
          <a:spcPct val="0"/>
        </a:spcBef>
        <a:spcAft>
          <a:spcPct val="0"/>
        </a:spcAft>
        <a:defRPr kumimoji="1" sz="4000">
          <a:solidFill>
            <a:schemeClr val="tx2"/>
          </a:solidFill>
          <a:latin typeface="Arial Black" pitchFamily="34" charset="0"/>
        </a:defRPr>
      </a:lvl4pPr>
      <a:lvl5pPr algn="l" rtl="0" eaLnBrk="0" fontAlgn="base" hangingPunct="0">
        <a:spcBef>
          <a:spcPct val="0"/>
        </a:spcBef>
        <a:spcAft>
          <a:spcPct val="0"/>
        </a:spcAft>
        <a:defRPr kumimoji="1" sz="4000">
          <a:solidFill>
            <a:schemeClr val="tx2"/>
          </a:solidFill>
          <a:latin typeface="Arial Black" pitchFamily="34" charset="0"/>
        </a:defRPr>
      </a:lvl5pPr>
      <a:lvl6pPr marL="439398" algn="l" rtl="0" eaLnBrk="0" fontAlgn="base" hangingPunct="0">
        <a:spcBef>
          <a:spcPct val="0"/>
        </a:spcBef>
        <a:spcAft>
          <a:spcPct val="0"/>
        </a:spcAft>
        <a:defRPr kumimoji="1" sz="4000">
          <a:solidFill>
            <a:schemeClr val="tx2"/>
          </a:solidFill>
          <a:latin typeface="Arial Black" pitchFamily="34" charset="0"/>
        </a:defRPr>
      </a:lvl6pPr>
      <a:lvl7pPr marL="878798" algn="l" rtl="0" eaLnBrk="0" fontAlgn="base" hangingPunct="0">
        <a:spcBef>
          <a:spcPct val="0"/>
        </a:spcBef>
        <a:spcAft>
          <a:spcPct val="0"/>
        </a:spcAft>
        <a:defRPr kumimoji="1" sz="4000">
          <a:solidFill>
            <a:schemeClr val="tx2"/>
          </a:solidFill>
          <a:latin typeface="Arial Black" pitchFamily="34" charset="0"/>
        </a:defRPr>
      </a:lvl7pPr>
      <a:lvl8pPr marL="1318348" algn="l" rtl="0" eaLnBrk="0" fontAlgn="base" hangingPunct="0">
        <a:spcBef>
          <a:spcPct val="0"/>
        </a:spcBef>
        <a:spcAft>
          <a:spcPct val="0"/>
        </a:spcAft>
        <a:defRPr kumimoji="1" sz="4000">
          <a:solidFill>
            <a:schemeClr val="tx2"/>
          </a:solidFill>
          <a:latin typeface="Arial Black" pitchFamily="34" charset="0"/>
        </a:defRPr>
      </a:lvl8pPr>
      <a:lvl9pPr marL="1757856" algn="l" rtl="0" eaLnBrk="0" fontAlgn="base" hangingPunct="0">
        <a:spcBef>
          <a:spcPct val="0"/>
        </a:spcBef>
        <a:spcAft>
          <a:spcPct val="0"/>
        </a:spcAft>
        <a:defRPr kumimoji="1" sz="4000">
          <a:solidFill>
            <a:schemeClr val="tx2"/>
          </a:solidFill>
          <a:latin typeface="Arial Black" pitchFamily="34" charset="0"/>
        </a:defRPr>
      </a:lvl9pPr>
    </p:titleStyle>
    <p:bodyStyle>
      <a:lvl1pPr marL="329670" indent="-329670" algn="l" rtl="0" eaLnBrk="0" fontAlgn="base" hangingPunct="0">
        <a:spcBef>
          <a:spcPct val="20000"/>
        </a:spcBef>
        <a:spcAft>
          <a:spcPct val="0"/>
        </a:spcAft>
        <a:buClr>
          <a:schemeClr val="accent2"/>
        </a:buClr>
        <a:buFont typeface="Monotype Sorts" pitchFamily="2" charset="2"/>
        <a:buChar char="z"/>
        <a:defRPr kumimoji="1" sz="3200">
          <a:solidFill>
            <a:schemeClr val="tx1"/>
          </a:solidFill>
          <a:latin typeface="+mn-lt"/>
          <a:ea typeface="+mn-ea"/>
          <a:cs typeface="+mn-cs"/>
        </a:defRPr>
      </a:lvl1pPr>
      <a:lvl2pPr marL="713762" indent="-273996" algn="l" rtl="0" eaLnBrk="0" fontAlgn="base" hangingPunct="0">
        <a:spcBef>
          <a:spcPct val="20000"/>
        </a:spcBef>
        <a:spcAft>
          <a:spcPct val="0"/>
        </a:spcAft>
        <a:buClr>
          <a:schemeClr val="accent2"/>
        </a:buClr>
        <a:buFont typeface="Monotype Sorts" pitchFamily="2" charset="2"/>
        <a:buChar char="y"/>
        <a:defRPr kumimoji="1" sz="2800">
          <a:solidFill>
            <a:schemeClr val="tx1"/>
          </a:solidFill>
          <a:latin typeface="+mn-lt"/>
        </a:defRPr>
      </a:lvl2pPr>
      <a:lvl3pPr marL="1098668" indent="-219698" algn="l" rtl="0" eaLnBrk="0" fontAlgn="base" hangingPunct="0">
        <a:spcBef>
          <a:spcPct val="20000"/>
        </a:spcBef>
        <a:spcAft>
          <a:spcPct val="0"/>
        </a:spcAft>
        <a:buClr>
          <a:schemeClr val="accent2"/>
        </a:buClr>
        <a:buFont typeface="Monotype Sorts" pitchFamily="2" charset="2"/>
        <a:buChar char="x"/>
        <a:defRPr kumimoji="1" sz="2400">
          <a:solidFill>
            <a:schemeClr val="tx1"/>
          </a:solidFill>
          <a:latin typeface="+mn-lt"/>
        </a:defRPr>
      </a:lvl3pPr>
      <a:lvl4pPr marL="1538141" indent="-219698" algn="l" rtl="0" eaLnBrk="0" fontAlgn="base" hangingPunct="0">
        <a:spcBef>
          <a:spcPct val="20000"/>
        </a:spcBef>
        <a:spcAft>
          <a:spcPct val="0"/>
        </a:spcAft>
        <a:buClr>
          <a:schemeClr val="accent2"/>
        </a:buClr>
        <a:buChar char="•"/>
        <a:defRPr kumimoji="1" sz="2000">
          <a:solidFill>
            <a:schemeClr val="tx1"/>
          </a:solidFill>
          <a:latin typeface="+mn-lt"/>
        </a:defRPr>
      </a:lvl4pPr>
      <a:lvl5pPr marL="1977606" indent="-219698" algn="l" rtl="0" eaLnBrk="0" fontAlgn="base" hangingPunct="0">
        <a:spcBef>
          <a:spcPct val="20000"/>
        </a:spcBef>
        <a:spcAft>
          <a:spcPct val="0"/>
        </a:spcAft>
        <a:buClr>
          <a:schemeClr val="accent2"/>
        </a:buClr>
        <a:buChar char="–"/>
        <a:defRPr kumimoji="1" sz="2000">
          <a:solidFill>
            <a:schemeClr val="tx1"/>
          </a:solidFill>
          <a:latin typeface="+mn-lt"/>
        </a:defRPr>
      </a:lvl5pPr>
      <a:lvl6pPr marL="2417128" indent="-219698" algn="l" rtl="0" eaLnBrk="0" fontAlgn="base" hangingPunct="0">
        <a:spcBef>
          <a:spcPct val="20000"/>
        </a:spcBef>
        <a:spcAft>
          <a:spcPct val="0"/>
        </a:spcAft>
        <a:buClr>
          <a:schemeClr val="accent2"/>
        </a:buClr>
        <a:buChar char="–"/>
        <a:defRPr kumimoji="1" sz="2000">
          <a:solidFill>
            <a:schemeClr val="tx1"/>
          </a:solidFill>
          <a:latin typeface="+mn-lt"/>
        </a:defRPr>
      </a:lvl6pPr>
      <a:lvl7pPr marL="2856622" indent="-219698" algn="l" rtl="0" eaLnBrk="0" fontAlgn="base" hangingPunct="0">
        <a:spcBef>
          <a:spcPct val="20000"/>
        </a:spcBef>
        <a:spcAft>
          <a:spcPct val="0"/>
        </a:spcAft>
        <a:buClr>
          <a:schemeClr val="accent2"/>
        </a:buClr>
        <a:buChar char="–"/>
        <a:defRPr kumimoji="1" sz="2000">
          <a:solidFill>
            <a:schemeClr val="tx1"/>
          </a:solidFill>
          <a:latin typeface="+mn-lt"/>
        </a:defRPr>
      </a:lvl7pPr>
      <a:lvl8pPr marL="3296062" indent="-219698" algn="l" rtl="0" eaLnBrk="0" fontAlgn="base" hangingPunct="0">
        <a:spcBef>
          <a:spcPct val="20000"/>
        </a:spcBef>
        <a:spcAft>
          <a:spcPct val="0"/>
        </a:spcAft>
        <a:buClr>
          <a:schemeClr val="accent2"/>
        </a:buClr>
        <a:buChar char="–"/>
        <a:defRPr kumimoji="1" sz="2000">
          <a:solidFill>
            <a:schemeClr val="tx1"/>
          </a:solidFill>
          <a:latin typeface="+mn-lt"/>
        </a:defRPr>
      </a:lvl8pPr>
      <a:lvl9pPr marL="3735462" indent="-219698" algn="l" rtl="0" eaLnBrk="0" fontAlgn="base" hangingPunct="0">
        <a:spcBef>
          <a:spcPct val="20000"/>
        </a:spcBef>
        <a:spcAft>
          <a:spcPct val="0"/>
        </a:spcAft>
        <a:buClr>
          <a:schemeClr val="accent2"/>
        </a:buClr>
        <a:buChar char="–"/>
        <a:defRPr kumimoji="1" sz="2000">
          <a:solidFill>
            <a:schemeClr val="tx1"/>
          </a:solidFill>
          <a:latin typeface="+mn-lt"/>
        </a:defRPr>
      </a:lvl9pPr>
    </p:bodyStyle>
    <p:otherStyle>
      <a:defPPr>
        <a:defRPr lang="en-US"/>
      </a:defPPr>
      <a:lvl1pPr marL="0" algn="l" defTabSz="878798" rtl="0" eaLnBrk="1" latinLnBrk="0" hangingPunct="1">
        <a:defRPr sz="1800" kern="1200">
          <a:solidFill>
            <a:schemeClr val="tx1"/>
          </a:solidFill>
          <a:latin typeface="+mn-lt"/>
          <a:ea typeface="+mn-ea"/>
          <a:cs typeface="+mn-cs"/>
        </a:defRPr>
      </a:lvl1pPr>
      <a:lvl2pPr marL="439398" algn="l" defTabSz="878798" rtl="0" eaLnBrk="1" latinLnBrk="0" hangingPunct="1">
        <a:defRPr sz="1800" kern="1200">
          <a:solidFill>
            <a:schemeClr val="tx1"/>
          </a:solidFill>
          <a:latin typeface="+mn-lt"/>
          <a:ea typeface="+mn-ea"/>
          <a:cs typeface="+mn-cs"/>
        </a:defRPr>
      </a:lvl2pPr>
      <a:lvl3pPr marL="878798" algn="l" defTabSz="878798" rtl="0" eaLnBrk="1" latinLnBrk="0" hangingPunct="1">
        <a:defRPr sz="1800" kern="1200">
          <a:solidFill>
            <a:schemeClr val="tx1"/>
          </a:solidFill>
          <a:latin typeface="+mn-lt"/>
          <a:ea typeface="+mn-ea"/>
          <a:cs typeface="+mn-cs"/>
        </a:defRPr>
      </a:lvl3pPr>
      <a:lvl4pPr marL="1318348" algn="l" defTabSz="878798" rtl="0" eaLnBrk="1" latinLnBrk="0" hangingPunct="1">
        <a:defRPr sz="1800" kern="1200">
          <a:solidFill>
            <a:schemeClr val="tx1"/>
          </a:solidFill>
          <a:latin typeface="+mn-lt"/>
          <a:ea typeface="+mn-ea"/>
          <a:cs typeface="+mn-cs"/>
        </a:defRPr>
      </a:lvl4pPr>
      <a:lvl5pPr marL="1757856" algn="l" defTabSz="878798" rtl="0" eaLnBrk="1" latinLnBrk="0" hangingPunct="1">
        <a:defRPr sz="1800" kern="1200">
          <a:solidFill>
            <a:schemeClr val="tx1"/>
          </a:solidFill>
          <a:latin typeface="+mn-lt"/>
          <a:ea typeface="+mn-ea"/>
          <a:cs typeface="+mn-cs"/>
        </a:defRPr>
      </a:lvl5pPr>
      <a:lvl6pPr marL="2197320" algn="l" defTabSz="878798" rtl="0" eaLnBrk="1" latinLnBrk="0" hangingPunct="1">
        <a:defRPr sz="1800" kern="1200">
          <a:solidFill>
            <a:schemeClr val="tx1"/>
          </a:solidFill>
          <a:latin typeface="+mn-lt"/>
          <a:ea typeface="+mn-ea"/>
          <a:cs typeface="+mn-cs"/>
        </a:defRPr>
      </a:lvl6pPr>
      <a:lvl7pPr marL="2636795" algn="l" defTabSz="878798" rtl="0" eaLnBrk="1" latinLnBrk="0" hangingPunct="1">
        <a:defRPr sz="1800" kern="1200">
          <a:solidFill>
            <a:schemeClr val="tx1"/>
          </a:solidFill>
          <a:latin typeface="+mn-lt"/>
          <a:ea typeface="+mn-ea"/>
          <a:cs typeface="+mn-cs"/>
        </a:defRPr>
      </a:lvl7pPr>
      <a:lvl8pPr marL="3076270" algn="l" defTabSz="878798" rtl="0" eaLnBrk="1" latinLnBrk="0" hangingPunct="1">
        <a:defRPr sz="1800" kern="1200">
          <a:solidFill>
            <a:schemeClr val="tx1"/>
          </a:solidFill>
          <a:latin typeface="+mn-lt"/>
          <a:ea typeface="+mn-ea"/>
          <a:cs typeface="+mn-cs"/>
        </a:defRPr>
      </a:lvl8pPr>
      <a:lvl9pPr marL="3515729" algn="l" defTabSz="87879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4434840"/>
            <a:ext cx="4941771" cy="1122202"/>
          </a:xfrm>
        </p:spPr>
        <p:txBody>
          <a:bodyPr/>
          <a:lstStyle/>
          <a:p>
            <a:r>
              <a:rPr lang="en-US" dirty="0"/>
              <a:t>Cannabis: What does legalization mean to HLB and HPSP?</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vert="horz" lIns="91440" tIns="45720" rIns="91440" bIns="45720" rtlCol="0" anchor="t">
            <a:normAutofit fontScale="85000" lnSpcReduction="10000"/>
          </a:bodyPr>
          <a:lstStyle/>
          <a:p>
            <a:r>
              <a:rPr lang="en-US" dirty="0"/>
              <a:t>Dr. Sheila Specker and Kim Navarre, Program Director HPSP</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E5F11-B7B9-4B80-8C6A-A8A7A7190B77}"/>
              </a:ext>
            </a:extLst>
          </p:cNvPr>
          <p:cNvSpPr>
            <a:spLocks noGrp="1"/>
          </p:cNvSpPr>
          <p:nvPr>
            <p:ph type="ctrTitle"/>
          </p:nvPr>
        </p:nvSpPr>
        <p:spPr>
          <a:xfrm>
            <a:off x="6991349" y="2451908"/>
            <a:ext cx="4300797" cy="1715531"/>
          </a:xfrm>
        </p:spPr>
        <p:txBody>
          <a:bodyPr/>
          <a:lstStyle/>
          <a:p>
            <a:r>
              <a:rPr lang="en-US" dirty="0">
                <a:solidFill>
                  <a:schemeClr val="accent4">
                    <a:lumMod val="60000"/>
                    <a:lumOff val="40000"/>
                  </a:schemeClr>
                </a:solidFill>
              </a:rPr>
              <a:t>Medical vs recreational</a:t>
            </a:r>
            <a:br>
              <a:rPr lang="en-US" dirty="0">
                <a:solidFill>
                  <a:schemeClr val="accent4">
                    <a:lumMod val="60000"/>
                    <a:lumOff val="40000"/>
                  </a:schemeClr>
                </a:solidFill>
              </a:rPr>
            </a:br>
            <a:r>
              <a:rPr lang="en-US" dirty="0">
                <a:solidFill>
                  <a:schemeClr val="accent4">
                    <a:lumMod val="60000"/>
                    <a:lumOff val="40000"/>
                  </a:schemeClr>
                </a:solidFill>
              </a:rPr>
              <a:t>Cannabis</a:t>
            </a:r>
          </a:p>
        </p:txBody>
      </p:sp>
    </p:spTree>
    <p:extLst>
      <p:ext uri="{BB962C8B-B14F-4D97-AF65-F5344CB8AC3E}">
        <p14:creationId xmlns:p14="http://schemas.microsoft.com/office/powerpoint/2010/main" val="379728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5FEE2D-79E5-4C1D-8BF7-EE619CA7039A}"/>
              </a:ext>
            </a:extLst>
          </p:cNvPr>
          <p:cNvSpPr>
            <a:spLocks noGrp="1"/>
          </p:cNvSpPr>
          <p:nvPr>
            <p:ph type="title"/>
          </p:nvPr>
        </p:nvSpPr>
        <p:spPr>
          <a:xfrm>
            <a:off x="838200" y="365125"/>
            <a:ext cx="10515600" cy="1325563"/>
          </a:xfrm>
        </p:spPr>
        <p:txBody>
          <a:bodyPr>
            <a:normAutofit/>
          </a:bodyPr>
          <a:lstStyle/>
          <a:p>
            <a:r>
              <a:rPr lang="en-US" sz="3600" dirty="0"/>
              <a:t>Medical Cannabis</a:t>
            </a:r>
          </a:p>
        </p:txBody>
      </p:sp>
      <p:sp>
        <p:nvSpPr>
          <p:cNvPr id="9" name="Slide Number Placeholder 8">
            <a:extLst>
              <a:ext uri="{FF2B5EF4-FFF2-40B4-BE49-F238E27FC236}">
                <a16:creationId xmlns:a16="http://schemas.microsoft.com/office/drawing/2014/main" id="{03091613-153A-4005-9F4D-2F185AE5F7B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11</a:t>
            </a:fld>
            <a:endParaRPr lang="en-US" dirty="0"/>
          </a:p>
        </p:txBody>
      </p:sp>
      <p:sp>
        <p:nvSpPr>
          <p:cNvPr id="6" name="TextBox 5">
            <a:extLst>
              <a:ext uri="{FF2B5EF4-FFF2-40B4-BE49-F238E27FC236}">
                <a16:creationId xmlns:a16="http://schemas.microsoft.com/office/drawing/2014/main" id="{5119EA92-E70F-D2AC-6919-84345155A149}"/>
              </a:ext>
            </a:extLst>
          </p:cNvPr>
          <p:cNvSpPr txBox="1"/>
          <p:nvPr/>
        </p:nvSpPr>
        <p:spPr>
          <a:xfrm>
            <a:off x="1454727" y="2329295"/>
            <a:ext cx="8589818"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US" sz="2400" dirty="0"/>
              <a:t>Legislation passed 2014, available 2015</a:t>
            </a:r>
          </a:p>
          <a:p>
            <a:pPr marL="285750" indent="-285750">
              <a:buFont typeface="Wingdings"/>
              <a:buChar char="q"/>
            </a:pPr>
            <a:r>
              <a:rPr lang="en-US" sz="2400" dirty="0"/>
              <a:t>Physician does not prescribe – certifies that there is </a:t>
            </a:r>
            <a:r>
              <a:rPr lang="en-US" sz="2400" i="1" dirty="0"/>
              <a:t>an eligible condition</a:t>
            </a:r>
            <a:endParaRPr lang="en-US" sz="2400" dirty="0"/>
          </a:p>
          <a:p>
            <a:pPr marL="285750" indent="-285750">
              <a:buFont typeface="Wingdings"/>
              <a:buChar char="q"/>
            </a:pPr>
            <a:r>
              <a:rPr lang="en-US" sz="2400" dirty="0"/>
              <a:t>Pharmacy Dispensary</a:t>
            </a:r>
          </a:p>
          <a:p>
            <a:pPr marL="285750" indent="-285750">
              <a:buFont typeface="Courier New"/>
              <a:buChar char="o"/>
            </a:pPr>
            <a:endParaRPr lang="en-US" dirty="0"/>
          </a:p>
        </p:txBody>
      </p:sp>
    </p:spTree>
    <p:extLst>
      <p:ext uri="{BB962C8B-B14F-4D97-AF65-F5344CB8AC3E}">
        <p14:creationId xmlns:p14="http://schemas.microsoft.com/office/powerpoint/2010/main" val="2499682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0014-73D5-419B-8867-972BB18D52D4}"/>
              </a:ext>
            </a:extLst>
          </p:cNvPr>
          <p:cNvSpPr>
            <a:spLocks noGrp="1"/>
          </p:cNvSpPr>
          <p:nvPr>
            <p:ph type="title"/>
          </p:nvPr>
        </p:nvSpPr>
        <p:spPr>
          <a:xfrm>
            <a:off x="2933700" y="892177"/>
            <a:ext cx="8421688" cy="1325563"/>
          </a:xfrm>
        </p:spPr>
        <p:txBody>
          <a:bodyPr>
            <a:normAutofit/>
          </a:bodyPr>
          <a:lstStyle/>
          <a:p>
            <a:r>
              <a:rPr lang="en-US" sz="3600" dirty="0"/>
              <a:t>Legalization</a:t>
            </a:r>
          </a:p>
        </p:txBody>
      </p:sp>
      <p:sp>
        <p:nvSpPr>
          <p:cNvPr id="3" name="Text Placeholder 2">
            <a:extLst>
              <a:ext uri="{FF2B5EF4-FFF2-40B4-BE49-F238E27FC236}">
                <a16:creationId xmlns:a16="http://schemas.microsoft.com/office/drawing/2014/main" id="{A45AD8B9-3719-4696-A80F-16A618C5D134}"/>
              </a:ext>
            </a:extLst>
          </p:cNvPr>
          <p:cNvSpPr>
            <a:spLocks noGrp="1"/>
          </p:cNvSpPr>
          <p:nvPr>
            <p:ph type="body" idx="1"/>
          </p:nvPr>
        </p:nvSpPr>
        <p:spPr>
          <a:xfrm>
            <a:off x="2933700" y="2014936"/>
            <a:ext cx="3924300" cy="823912"/>
          </a:xfrm>
        </p:spPr>
        <p:txBody>
          <a:bodyPr/>
          <a:lstStyle/>
          <a:p>
            <a:r>
              <a:rPr lang="en-US"/>
              <a:t>Over the next 18 months</a:t>
            </a:r>
          </a:p>
        </p:txBody>
      </p:sp>
      <p:sp>
        <p:nvSpPr>
          <p:cNvPr id="4" name="Content Placeholder 3">
            <a:extLst>
              <a:ext uri="{FF2B5EF4-FFF2-40B4-BE49-F238E27FC236}">
                <a16:creationId xmlns:a16="http://schemas.microsoft.com/office/drawing/2014/main" id="{33D8731E-4977-402E-8BFD-895B4D0544CC}"/>
              </a:ext>
            </a:extLst>
          </p:cNvPr>
          <p:cNvSpPr>
            <a:spLocks noGrp="1"/>
          </p:cNvSpPr>
          <p:nvPr>
            <p:ph sz="half" idx="2"/>
          </p:nvPr>
        </p:nvSpPr>
        <p:spPr>
          <a:xfrm>
            <a:off x="2933700" y="2960038"/>
            <a:ext cx="8141277" cy="2084457"/>
          </a:xfrm>
        </p:spPr>
        <p:txBody>
          <a:bodyPr vert="horz" lIns="91440" tIns="45720" rIns="91440" bIns="45720" rtlCol="0" anchor="t">
            <a:noAutofit/>
          </a:bodyPr>
          <a:lstStyle/>
          <a:p>
            <a:pPr marL="457200" indent="-457200">
              <a:buFont typeface="Wingdings" panose="020B0604020202020204" pitchFamily="34" charset="0"/>
              <a:buChar char="q"/>
            </a:pPr>
            <a:r>
              <a:rPr lang="en-US" sz="2000" dirty="0"/>
              <a:t>Advisory Board to Cannabis Management Office – 51 people</a:t>
            </a:r>
            <a:endParaRPr lang="en-US"/>
          </a:p>
          <a:p>
            <a:pPr marL="342900" indent="-342900">
              <a:buFont typeface="Wingdings" panose="020B0604020202020204" pitchFamily="34" charset="0"/>
              <a:buChar char="q"/>
            </a:pPr>
            <a:r>
              <a:rPr lang="en-US" sz="2000" dirty="0"/>
              <a:t>Commissioner or appointed by Govenor</a:t>
            </a:r>
          </a:p>
          <a:p>
            <a:pPr marL="342900" indent="-342900">
              <a:buFont typeface="Wingdings" panose="020B0604020202020204" pitchFamily="34" charset="0"/>
              <a:buChar char="q"/>
            </a:pPr>
            <a:r>
              <a:rPr lang="en-US" sz="2000" dirty="0"/>
              <a:t>9 to have health experience but no physician position</a:t>
            </a:r>
          </a:p>
          <a:p>
            <a:pPr marL="342900" indent="-342900">
              <a:buFont typeface="Wingdings" panose="020B0604020202020204" pitchFamily="34" charset="0"/>
              <a:buChar char="q"/>
            </a:pPr>
            <a:r>
              <a:rPr lang="en-US" sz="2000" dirty="0"/>
              <a:t>Make recommendations to Cannabis Management Office (which is not developed)</a:t>
            </a:r>
          </a:p>
        </p:txBody>
      </p:sp>
      <p:sp>
        <p:nvSpPr>
          <p:cNvPr id="9" name="Slide Number Placeholder 8">
            <a:extLst>
              <a:ext uri="{FF2B5EF4-FFF2-40B4-BE49-F238E27FC236}">
                <a16:creationId xmlns:a16="http://schemas.microsoft.com/office/drawing/2014/main" id="{C396FFDC-ADE8-4009-A466-A81787258E88}"/>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12</a:t>
            </a:fld>
            <a:endParaRPr lang="en-US" dirty="0"/>
          </a:p>
        </p:txBody>
      </p:sp>
      <p:sp>
        <p:nvSpPr>
          <p:cNvPr id="5" name="TextBox 4">
            <a:extLst>
              <a:ext uri="{FF2B5EF4-FFF2-40B4-BE49-F238E27FC236}">
                <a16:creationId xmlns:a16="http://schemas.microsoft.com/office/drawing/2014/main" id="{D1B497F6-99FF-F147-51F1-FB4447F47174}"/>
              </a:ext>
            </a:extLst>
          </p:cNvPr>
          <p:cNvSpPr txBox="1"/>
          <p:nvPr/>
        </p:nvSpPr>
        <p:spPr>
          <a:xfrm>
            <a:off x="2814204" y="5784272"/>
            <a:ext cx="518679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dirty="0"/>
              <a:t>More specifics in following 4 slides </a:t>
            </a:r>
          </a:p>
        </p:txBody>
      </p:sp>
    </p:spTree>
    <p:extLst>
      <p:ext uri="{BB962C8B-B14F-4D97-AF65-F5344CB8AC3E}">
        <p14:creationId xmlns:p14="http://schemas.microsoft.com/office/powerpoint/2010/main" val="1663780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483971" y="1219200"/>
            <a:ext cx="9488829" cy="5486400"/>
          </a:xfrm>
        </p:spPr>
        <p:txBody>
          <a:bodyPr/>
          <a:lstStyle/>
          <a:p>
            <a:pPr marL="457200" indent="-457200">
              <a:lnSpc>
                <a:spcPct val="90000"/>
              </a:lnSpc>
              <a:spcBef>
                <a:spcPts val="1200"/>
              </a:spcBef>
              <a:buClr>
                <a:srgbClr val="FFC000"/>
              </a:buClr>
              <a:buFont typeface="+mj-lt"/>
              <a:buAutoNum type="arabicPeriod"/>
            </a:pPr>
            <a:r>
              <a:rPr lang="en-US" sz="1600" dirty="0">
                <a:latin typeface="Tenorite"/>
                <a:cs typeface="Arial"/>
              </a:rPr>
              <a:t>Adult possession, use and home cultivation of cannabis takes effect August 1.</a:t>
            </a:r>
          </a:p>
          <a:p>
            <a:pPr marL="687070" lvl="1" indent="-304800">
              <a:lnSpc>
                <a:spcPct val="90000"/>
              </a:lnSpc>
              <a:spcBef>
                <a:spcPts val="1200"/>
              </a:spcBef>
              <a:buClr>
                <a:srgbClr val="FFC000"/>
              </a:buClr>
              <a:buFont typeface="+mj-lt"/>
              <a:buAutoNum type="romanLcPeriod"/>
            </a:pPr>
            <a:r>
              <a:rPr lang="en-US" sz="1600" dirty="0">
                <a:latin typeface="Tenorite"/>
                <a:cs typeface="Arial"/>
              </a:rPr>
              <a:t>possess up to 2 ounces of cannabis flower, up to 8 grams of cannabis concentrates, and edible cannabis products containing up to a total of 800 milligrams of THC (~10 mg can get most people high) </a:t>
            </a:r>
            <a:endParaRPr lang="en-US" sz="1600">
              <a:latin typeface="Tenorite"/>
              <a:cs typeface="Arial" panose="020B0604020202020204" pitchFamily="34" charset="0"/>
            </a:endParaRPr>
          </a:p>
          <a:p>
            <a:pPr marL="687070" lvl="1" indent="-304800">
              <a:lnSpc>
                <a:spcPct val="90000"/>
              </a:lnSpc>
              <a:spcBef>
                <a:spcPts val="1200"/>
              </a:spcBef>
              <a:buClr>
                <a:srgbClr val="FFC000"/>
              </a:buClr>
              <a:buFont typeface="+mj-lt"/>
              <a:buAutoNum type="romanLcPeriod"/>
            </a:pPr>
            <a:r>
              <a:rPr lang="en-US" sz="1600" dirty="0">
                <a:latin typeface="Tenorite"/>
                <a:cs typeface="Arial"/>
              </a:rPr>
              <a:t>home possession: up to 2 pounds of cannabis (approx. 1,800 joints)</a:t>
            </a:r>
          </a:p>
          <a:p>
            <a:pPr marL="687070" lvl="1" indent="-304800">
              <a:lnSpc>
                <a:spcPct val="90000"/>
              </a:lnSpc>
              <a:spcBef>
                <a:spcPts val="1200"/>
              </a:spcBef>
              <a:buClr>
                <a:srgbClr val="FFC000"/>
              </a:buClr>
              <a:buFont typeface="+mj-lt"/>
              <a:buAutoNum type="romanLcPeriod"/>
            </a:pPr>
            <a:r>
              <a:rPr lang="en-US" sz="1600" dirty="0">
                <a:latin typeface="Tenorite"/>
                <a:cs typeface="Arial"/>
              </a:rPr>
              <a:t>home plants: 8 total plants, with no more than 4 flowering at any one time</a:t>
            </a:r>
          </a:p>
          <a:p>
            <a:pPr marL="457200" indent="-457200">
              <a:lnSpc>
                <a:spcPct val="90000"/>
              </a:lnSpc>
              <a:spcBef>
                <a:spcPts val="1200"/>
              </a:spcBef>
              <a:buClr>
                <a:srgbClr val="FFC000"/>
              </a:buClr>
              <a:buFont typeface="+mj-lt"/>
              <a:buAutoNum type="arabicPeriod"/>
            </a:pPr>
            <a:r>
              <a:rPr lang="en-US" sz="1600" dirty="0">
                <a:latin typeface="Tenorite"/>
                <a:cs typeface="Arial"/>
              </a:rPr>
              <a:t>Retail sales not likely until late 2024/early 2025.</a:t>
            </a:r>
          </a:p>
          <a:p>
            <a:pPr marL="687070" lvl="1" indent="-287020">
              <a:lnSpc>
                <a:spcPct val="90000"/>
              </a:lnSpc>
              <a:spcBef>
                <a:spcPts val="1200"/>
              </a:spcBef>
              <a:buClr>
                <a:srgbClr val="FFC000"/>
              </a:buClr>
              <a:buFont typeface="+mj-lt"/>
              <a:buAutoNum type="romanLcPeriod"/>
            </a:pPr>
            <a:r>
              <a:rPr lang="en-US" sz="1600" dirty="0">
                <a:latin typeface="Tenorite"/>
                <a:cs typeface="Arial"/>
              </a:rPr>
              <a:t>cannabis flower, concentrates, topicals and edible products, such as candy and beverages (but not with alcohol)</a:t>
            </a:r>
          </a:p>
          <a:p>
            <a:pPr marL="457200" indent="-457200">
              <a:lnSpc>
                <a:spcPct val="90000"/>
              </a:lnSpc>
              <a:spcBef>
                <a:spcPts val="1200"/>
              </a:spcBef>
              <a:buClr>
                <a:srgbClr val="FFC000"/>
              </a:buClr>
              <a:buFont typeface="+mj-lt"/>
              <a:buAutoNum type="arabicPeriod"/>
            </a:pPr>
            <a:r>
              <a:rPr lang="en-US" sz="1600" dirty="0">
                <a:latin typeface="Tenorite"/>
                <a:cs typeface="Arial"/>
              </a:rPr>
              <a:t>Decriminalization also begins August 1 (review and expungement of prior cannabis-related convictions).</a:t>
            </a:r>
          </a:p>
          <a:p>
            <a:pPr marL="457200" indent="-457200">
              <a:lnSpc>
                <a:spcPct val="90000"/>
              </a:lnSpc>
              <a:spcBef>
                <a:spcPts val="1200"/>
              </a:spcBef>
              <a:buClr>
                <a:srgbClr val="FFC000"/>
              </a:buClr>
              <a:buFont typeface="+mj-lt"/>
              <a:buAutoNum type="arabicPeriod"/>
            </a:pPr>
            <a:r>
              <a:rPr lang="en-US" sz="1600" dirty="0">
                <a:latin typeface="Tenorite"/>
                <a:cs typeface="Arial"/>
              </a:rPr>
              <a:t>Office of Cannabis Management: to license cannabis and hemp businesses and oversee the legal recreational market and the existing medical cannabis and hemp-derived markets.</a:t>
            </a:r>
          </a:p>
          <a:p>
            <a:pPr marL="687070" lvl="1" indent="-229870">
              <a:lnSpc>
                <a:spcPct val="90000"/>
              </a:lnSpc>
              <a:spcBef>
                <a:spcPts val="1200"/>
              </a:spcBef>
              <a:buClr>
                <a:srgbClr val="FFC000"/>
              </a:buClr>
              <a:buFont typeface="+mj-lt"/>
              <a:buAutoNum type="romanLcPeriod"/>
            </a:pPr>
            <a:r>
              <a:rPr lang="en-US" sz="1600" dirty="0">
                <a:latin typeface="Tenorite"/>
                <a:cs typeface="Arial"/>
              </a:rPr>
              <a:t>Medical Cannabis Program to be folded into this Office by 2025</a:t>
            </a:r>
          </a:p>
          <a:p>
            <a:pPr marL="457200" indent="-457200">
              <a:lnSpc>
                <a:spcPct val="90000"/>
              </a:lnSpc>
              <a:spcBef>
                <a:spcPts val="1200"/>
              </a:spcBef>
              <a:buClr>
                <a:srgbClr val="FFC000"/>
              </a:buClr>
              <a:buFont typeface="+mj-lt"/>
              <a:buAutoNum type="arabicPeriod"/>
            </a:pPr>
            <a:r>
              <a:rPr lang="en-US" sz="1600" dirty="0">
                <a:latin typeface="Tenorite"/>
                <a:cs typeface="Arial"/>
              </a:rPr>
              <a:t>Where to use? “strict limits on where consumption of cannabis products is allowed;” private residence ok; public use permitted if specifically allowed or licensed.</a:t>
            </a:r>
          </a:p>
        </p:txBody>
      </p:sp>
      <p:sp>
        <p:nvSpPr>
          <p:cNvPr id="7" name="Title 1"/>
          <p:cNvSpPr>
            <a:spLocks noGrp="1"/>
          </p:cNvSpPr>
          <p:nvPr>
            <p:ph type="title"/>
          </p:nvPr>
        </p:nvSpPr>
        <p:spPr>
          <a:xfrm>
            <a:off x="1430482" y="341855"/>
            <a:ext cx="9852313" cy="692728"/>
          </a:xfrm>
        </p:spPr>
        <p:txBody>
          <a:bodyPr/>
          <a:lstStyle/>
          <a:p>
            <a:pPr algn="ctr"/>
            <a:r>
              <a:rPr lang="en-US" sz="3200" dirty="0">
                <a:solidFill>
                  <a:schemeClr val="tx1"/>
                </a:solidFill>
                <a:latin typeface="Tenorite"/>
              </a:rPr>
              <a:t>Select Features of the MN Cannabis Legalization Bill</a:t>
            </a:r>
          </a:p>
        </p:txBody>
      </p:sp>
    </p:spTree>
    <p:extLst>
      <p:ext uri="{BB962C8B-B14F-4D97-AF65-F5344CB8AC3E}">
        <p14:creationId xmlns:p14="http://schemas.microsoft.com/office/powerpoint/2010/main" val="1809658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483971" y="1219200"/>
            <a:ext cx="9201150" cy="5486400"/>
          </a:xfrm>
        </p:spPr>
        <p:txBody>
          <a:bodyPr/>
          <a:lstStyle/>
          <a:p>
            <a:pPr marL="457200" indent="-457200">
              <a:lnSpc>
                <a:spcPct val="90000"/>
              </a:lnSpc>
              <a:spcBef>
                <a:spcPts val="1200"/>
              </a:spcBef>
              <a:buClr>
                <a:srgbClr val="FFC000"/>
              </a:buClr>
              <a:buFont typeface="+mj-lt"/>
              <a:buAutoNum type="arabicPeriod" startAt="6"/>
            </a:pPr>
            <a:r>
              <a:rPr lang="en-US" sz="1600" dirty="0">
                <a:latin typeface="Tenorite"/>
                <a:cs typeface="Arial"/>
              </a:rPr>
              <a:t>Highway safety: $15 million allocated over the next two years to fund drug recognition training for law enforcement to help officers better identify impaired drivers.</a:t>
            </a:r>
          </a:p>
          <a:p>
            <a:pPr marL="457200" indent="-457200">
              <a:lnSpc>
                <a:spcPct val="90000"/>
              </a:lnSpc>
              <a:spcBef>
                <a:spcPts val="1200"/>
              </a:spcBef>
              <a:buClr>
                <a:srgbClr val="FFC000"/>
              </a:buClr>
              <a:buFont typeface="+mj-lt"/>
              <a:buAutoNum type="arabicPeriod" startAt="6"/>
            </a:pPr>
            <a:r>
              <a:rPr lang="en-US" sz="1600" dirty="0">
                <a:latin typeface="Tenorite"/>
                <a:cs typeface="Arial"/>
              </a:rPr>
              <a:t>Workplace safety: Except where required by federal law or for jobs in education, law enforcement, medical caregiving and other positions identified in the bill, applicants for jobs cannot be screened for marijuana as a condition for employment. Ongoing or random cannabis tests for many employees would also be banned.</a:t>
            </a:r>
          </a:p>
          <a:p>
            <a:pPr marL="457200" indent="-457200">
              <a:lnSpc>
                <a:spcPct val="90000"/>
              </a:lnSpc>
              <a:spcBef>
                <a:spcPts val="1200"/>
              </a:spcBef>
              <a:buClr>
                <a:srgbClr val="FFC000"/>
              </a:buClr>
              <a:buFont typeface="+mj-lt"/>
              <a:buAutoNum type="arabicPeriod" startAt="6"/>
            </a:pPr>
            <a:r>
              <a:rPr lang="en-US" sz="1600" dirty="0">
                <a:latin typeface="Tenorite"/>
                <a:cs typeface="Arial"/>
              </a:rPr>
              <a:t>Sales of cannabis products would be taxed at 10%, with the state getting 80% and local governments getting 20%. </a:t>
            </a:r>
          </a:p>
          <a:p>
            <a:pPr marL="457200" indent="-457200">
              <a:lnSpc>
                <a:spcPct val="90000"/>
              </a:lnSpc>
              <a:spcBef>
                <a:spcPts val="1200"/>
              </a:spcBef>
              <a:buClr>
                <a:srgbClr val="FFC000"/>
              </a:buClr>
              <a:buFont typeface="+mj-lt"/>
              <a:buAutoNum type="arabicPeriod" startAt="6"/>
            </a:pPr>
            <a:r>
              <a:rPr lang="en-US" sz="1600" dirty="0">
                <a:latin typeface="Tenorite"/>
                <a:cs typeface="Arial"/>
              </a:rPr>
              <a:t>Prevention and treatment $$: establishment of a prevention, treatment and recovery grant fund to be created in the “special revenue fund”.</a:t>
            </a:r>
          </a:p>
          <a:p>
            <a:pPr marL="457200" indent="-457200">
              <a:lnSpc>
                <a:spcPct val="90000"/>
              </a:lnSpc>
              <a:spcBef>
                <a:spcPts val="1200"/>
              </a:spcBef>
              <a:buClr>
                <a:srgbClr val="FFC000"/>
              </a:buClr>
              <a:buFont typeface="+mj-lt"/>
              <a:buAutoNum type="arabicPeriod" startAt="6"/>
            </a:pPr>
            <a:r>
              <a:rPr lang="en-US" sz="1600" dirty="0">
                <a:latin typeface="Tenorite"/>
                <a:cs typeface="Arial"/>
              </a:rPr>
              <a:t>Baseline study and U of MN Center for Cannabis Research</a:t>
            </a:r>
          </a:p>
          <a:p>
            <a:pPr marL="840740" lvl="1" indent="-457200">
              <a:lnSpc>
                <a:spcPct val="90000"/>
              </a:lnSpc>
              <a:spcBef>
                <a:spcPts val="1200"/>
              </a:spcBef>
              <a:buClr>
                <a:srgbClr val="FFC000"/>
              </a:buClr>
              <a:buFont typeface="+mj-lt"/>
              <a:buAutoNum type="romanUcPeriod"/>
            </a:pPr>
            <a:r>
              <a:rPr lang="en-US" sz="1600" dirty="0">
                <a:latin typeface="Tenorite"/>
                <a:cs typeface="Arial"/>
              </a:rPr>
              <a:t>by Feb. 2024, Hennepin County to produce a "statewide baseline high intensity drug trafficking area report on marijuana; must include information on past and present marijuana use in Minnesota, marijuana potency, public health impacts, emergency room admissions, traffic accidents, impaired driving citations and the illicit market, “among other things.”</a:t>
            </a:r>
          </a:p>
          <a:p>
            <a:pPr marL="840740" lvl="1" indent="-457200">
              <a:lnSpc>
                <a:spcPct val="90000"/>
              </a:lnSpc>
              <a:spcBef>
                <a:spcPts val="1200"/>
              </a:spcBef>
              <a:buClr>
                <a:srgbClr val="FFC000"/>
              </a:buClr>
              <a:buFont typeface="+mj-lt"/>
              <a:buAutoNum type="romanUcPeriod"/>
            </a:pPr>
            <a:r>
              <a:rPr lang="en-US" sz="1600" dirty="0">
                <a:latin typeface="Tenorite"/>
                <a:cs typeface="Arial"/>
              </a:rPr>
              <a:t>funds allocated to School of Public Health for a Center for Cannabis Research</a:t>
            </a:r>
          </a:p>
          <a:p>
            <a:pPr marL="457200" indent="-457200">
              <a:lnSpc>
                <a:spcPct val="90000"/>
              </a:lnSpc>
              <a:spcBef>
                <a:spcPts val="1200"/>
              </a:spcBef>
              <a:buClr>
                <a:srgbClr val="FFC000"/>
              </a:buClr>
              <a:buFont typeface="+mj-lt"/>
              <a:buAutoNum type="arabicPeriod" startAt="6"/>
            </a:pPr>
            <a:endParaRPr lang="en-US" dirty="0">
              <a:latin typeface="Tahoma"/>
              <a:ea typeface="Tahoma"/>
              <a:cs typeface="Tahoma"/>
            </a:endParaRPr>
          </a:p>
          <a:p>
            <a:pPr marL="457200" indent="-457200">
              <a:buClr>
                <a:srgbClr val="FFC000"/>
              </a:buClr>
              <a:buFont typeface="+mj-lt"/>
              <a:buAutoNum type="arabicPeriod" startAt="6"/>
            </a:pPr>
            <a:endParaRPr lang="en-US" sz="1600" b="1" dirty="0">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1335233" y="-394167"/>
            <a:ext cx="9731085" cy="1549977"/>
          </a:xfrm>
        </p:spPr>
        <p:txBody>
          <a:bodyPr/>
          <a:lstStyle/>
          <a:p>
            <a:pPr algn="ctr"/>
            <a:r>
              <a:rPr lang="en-US" sz="3200" dirty="0">
                <a:solidFill>
                  <a:schemeClr val="tx1"/>
                </a:solidFill>
                <a:latin typeface="Tenorite"/>
              </a:rPr>
              <a:t>Select Features of the MN Cannabis Legalization Bill</a:t>
            </a:r>
            <a:endParaRPr lang="en-US"/>
          </a:p>
        </p:txBody>
      </p:sp>
    </p:spTree>
    <p:extLst>
      <p:ext uri="{BB962C8B-B14F-4D97-AF65-F5344CB8AC3E}">
        <p14:creationId xmlns:p14="http://schemas.microsoft.com/office/powerpoint/2010/main" val="823840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518694" y="1905000"/>
            <a:ext cx="9201150" cy="4724400"/>
          </a:xfrm>
        </p:spPr>
        <p:txBody>
          <a:bodyPr/>
          <a:lstStyle/>
          <a:p>
            <a:pPr marL="0" indent="0">
              <a:buClr>
                <a:srgbClr val="FFC000"/>
              </a:buClr>
              <a:buNone/>
            </a:pPr>
            <a:r>
              <a:rPr lang="en-US" sz="2400" dirty="0">
                <a:latin typeface="Tenorite"/>
                <a:cs typeface="Arial"/>
              </a:rPr>
              <a:t>Prevention programs aimed at both adolescents and young adults</a:t>
            </a:r>
            <a:endParaRPr lang="en-US" sz="2400">
              <a:latin typeface="Tenorite"/>
              <a:ea typeface="Tahoma"/>
              <a:cs typeface="Tahoma"/>
            </a:endParaRPr>
          </a:p>
          <a:p>
            <a:pPr marL="0" indent="0">
              <a:buNone/>
            </a:pPr>
            <a:r>
              <a:rPr lang="en-US" sz="2400" dirty="0">
                <a:latin typeface="Tenorite"/>
                <a:cs typeface="Arial"/>
              </a:rPr>
              <a:t>Recognition that local control is important</a:t>
            </a:r>
            <a:endParaRPr lang="en-US" sz="2400">
              <a:latin typeface="Tenorite"/>
              <a:ea typeface="Tahoma"/>
              <a:cs typeface="Tahoma"/>
            </a:endParaRPr>
          </a:p>
          <a:p>
            <a:pPr marL="0" indent="0">
              <a:buClr>
                <a:srgbClr val="FFC000"/>
              </a:buClr>
              <a:buNone/>
            </a:pPr>
            <a:r>
              <a:rPr lang="en-US" sz="2400" dirty="0">
                <a:latin typeface="Tenorite"/>
                <a:cs typeface="Arial"/>
              </a:rPr>
              <a:t>Amount of allowed personal production of cannabis products was reduced from the original amount</a:t>
            </a:r>
            <a:endParaRPr lang="en-US" sz="2400">
              <a:latin typeface="Tenorite"/>
              <a:ea typeface="Tahoma"/>
              <a:cs typeface="Tahoma"/>
            </a:endParaRPr>
          </a:p>
          <a:p>
            <a:pPr marL="0" indent="0">
              <a:buClr>
                <a:srgbClr val="FFC000"/>
              </a:buClr>
              <a:buNone/>
            </a:pPr>
            <a:r>
              <a:rPr lang="en-US" sz="2400" dirty="0">
                <a:latin typeface="Tenorite"/>
                <a:cs typeface="Arial"/>
              </a:rPr>
              <a:t>Membership of Advisory Counsel to includes some experts in addiction and behavioral health</a:t>
            </a:r>
          </a:p>
          <a:p>
            <a:pPr marL="0" indent="0">
              <a:buClr>
                <a:srgbClr val="FFC000"/>
              </a:buClr>
              <a:buNone/>
            </a:pPr>
            <a:r>
              <a:rPr lang="en-US" sz="2400" dirty="0">
                <a:latin typeface="Tenorite"/>
                <a:cs typeface="Arial"/>
              </a:rPr>
              <a:t>Traffic safety issue received some attention</a:t>
            </a:r>
          </a:p>
          <a:p>
            <a:pPr marL="0" indent="0">
              <a:buClr>
                <a:srgbClr val="FFC000"/>
              </a:buClr>
              <a:buNone/>
            </a:pPr>
            <a:r>
              <a:rPr lang="en-US" sz="2400" dirty="0">
                <a:latin typeface="Tenorite"/>
                <a:cs typeface="Arial"/>
              </a:rPr>
              <a:t>Start-up funds for a U of MN cannabis research center at School of Public Health</a:t>
            </a:r>
          </a:p>
          <a:p>
            <a:pPr marL="0" indent="0">
              <a:buClr>
                <a:srgbClr val="FFC000"/>
              </a:buClr>
              <a:buNone/>
            </a:pPr>
            <a:r>
              <a:rPr lang="en-US" sz="2400" dirty="0">
                <a:latin typeface="Tenorite"/>
                <a:cs typeface="Arial"/>
              </a:rPr>
              <a:t>Baseline study on current health and safety issues </a:t>
            </a:r>
            <a:endParaRPr lang="en-US" sz="2400" dirty="0">
              <a:latin typeface="Tenorite"/>
              <a:cs typeface="Arial" panose="020B0604020202020204" pitchFamily="34" charset="0"/>
            </a:endParaRPr>
          </a:p>
          <a:p>
            <a:pPr marL="514350" indent="-514350">
              <a:buClr>
                <a:srgbClr val="FFC000"/>
              </a:buClr>
              <a:buFont typeface="+mj-lt"/>
              <a:buAutoNum type="arabicPeriod"/>
            </a:pPr>
            <a:endParaRPr lang="en-US" sz="2000" b="1" dirty="0">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422454" y="460663"/>
            <a:ext cx="11410948" cy="987137"/>
          </a:xfrm>
        </p:spPr>
        <p:txBody>
          <a:bodyPr/>
          <a:lstStyle/>
          <a:p>
            <a:pPr algn="ctr"/>
            <a:r>
              <a:rPr lang="en-US" sz="3200" dirty="0">
                <a:solidFill>
                  <a:schemeClr val="tx1"/>
                </a:solidFill>
                <a:latin typeface="Tenorite"/>
              </a:rPr>
              <a:t>Main Health and Safety Features in the Bill (thumbs up, sort of)</a:t>
            </a:r>
          </a:p>
        </p:txBody>
      </p:sp>
      <p:pic>
        <p:nvPicPr>
          <p:cNvPr id="5" name="Picture 3" descr="C:\Users\winte001\Desktop\thumbs u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8" y="3628821"/>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winte001\Desktop\thumbs up.png">
            <a:extLst>
              <a:ext uri="{FF2B5EF4-FFF2-40B4-BE49-F238E27FC236}">
                <a16:creationId xmlns:a16="http://schemas.microsoft.com/office/drawing/2014/main" id="{21080355-1953-C626-BA54-D41203234E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7" y="4832435"/>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winte001\Desktop\thumbs up.png">
            <a:extLst>
              <a:ext uri="{FF2B5EF4-FFF2-40B4-BE49-F238E27FC236}">
                <a16:creationId xmlns:a16="http://schemas.microsoft.com/office/drawing/2014/main" id="{0A41E45C-1EB7-9757-D8D7-0DAA720AD5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8" y="5542480"/>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winte001\Desktop\thumbs up.png">
            <a:extLst>
              <a:ext uri="{FF2B5EF4-FFF2-40B4-BE49-F238E27FC236}">
                <a16:creationId xmlns:a16="http://schemas.microsoft.com/office/drawing/2014/main" id="{A83707BA-DD93-59BD-C900-DC43C81E324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7" y="2390570"/>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winte001\Desktop\thumbs up.png">
            <a:extLst>
              <a:ext uri="{FF2B5EF4-FFF2-40B4-BE49-F238E27FC236}">
                <a16:creationId xmlns:a16="http://schemas.microsoft.com/office/drawing/2014/main" id="{67B69DDB-190E-BF6D-7576-26E8C36711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8" y="1715162"/>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winte001\Desktop\thumbs up.png">
            <a:extLst>
              <a:ext uri="{FF2B5EF4-FFF2-40B4-BE49-F238E27FC236}">
                <a16:creationId xmlns:a16="http://schemas.microsoft.com/office/drawing/2014/main" id="{548CDA38-CDEB-A5E4-5ACD-DD04B0F04A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7" y="2953411"/>
            <a:ext cx="803021" cy="67754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winte001\Desktop\thumbs up.png">
            <a:extLst>
              <a:ext uri="{FF2B5EF4-FFF2-40B4-BE49-F238E27FC236}">
                <a16:creationId xmlns:a16="http://schemas.microsoft.com/office/drawing/2014/main" id="{148119AC-6917-1763-F12B-0A1A82A411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58" y="4217639"/>
            <a:ext cx="803021" cy="677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06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518675" y="1600200"/>
            <a:ext cx="9201150" cy="4724400"/>
          </a:xfrm>
        </p:spPr>
        <p:txBody>
          <a:bodyPr/>
          <a:lstStyle/>
          <a:p>
            <a:pPr marL="0" indent="0">
              <a:buClr>
                <a:srgbClr val="FFC000"/>
              </a:buClr>
              <a:buNone/>
            </a:pPr>
            <a:r>
              <a:rPr lang="en-US" sz="2000" dirty="0">
                <a:latin typeface="Tenorite"/>
                <a:cs typeface="Arial"/>
              </a:rPr>
              <a:t>No local opt out</a:t>
            </a:r>
            <a:endParaRPr lang="en-US"/>
          </a:p>
          <a:p>
            <a:pPr marL="0" indent="0">
              <a:buClr>
                <a:srgbClr val="FFC000"/>
              </a:buClr>
              <a:buNone/>
            </a:pPr>
            <a:r>
              <a:rPr lang="en-US" sz="2000" dirty="0">
                <a:latin typeface="Tenorite"/>
                <a:cs typeface="Arial"/>
              </a:rPr>
              <a:t>Amount of allowed personal production unprecedented  (approx. double to triple what other states allow)</a:t>
            </a:r>
          </a:p>
          <a:p>
            <a:pPr marL="0" indent="0">
              <a:buClr>
                <a:srgbClr val="FFC000"/>
              </a:buClr>
              <a:buNone/>
            </a:pPr>
            <a:r>
              <a:rPr lang="en-US" sz="2000" dirty="0">
                <a:latin typeface="Tenorite"/>
                <a:cs typeface="Arial"/>
              </a:rPr>
              <a:t>Major guardrails to be determined by the Office of Cannabis Management</a:t>
            </a:r>
          </a:p>
          <a:p>
            <a:pPr marL="382905" lvl="1" indent="0">
              <a:buClr>
                <a:srgbClr val="FFC000"/>
              </a:buClr>
              <a:buNone/>
            </a:pPr>
            <a:r>
              <a:rPr lang="en-US" sz="2000" dirty="0">
                <a:latin typeface="Tenorite"/>
                <a:cs typeface="Arial"/>
              </a:rPr>
              <a:t>Ex: warning labels, THC limits, training requirements for workforce</a:t>
            </a:r>
          </a:p>
          <a:p>
            <a:pPr marL="0" indent="0">
              <a:buClr>
                <a:srgbClr val="FFC000"/>
              </a:buClr>
              <a:buNone/>
            </a:pPr>
            <a:r>
              <a:rPr lang="en-US" sz="2000" dirty="0">
                <a:latin typeface="Tenorite"/>
                <a:cs typeface="Arial"/>
              </a:rPr>
              <a:t>Insufficient funds for prevention and treatment</a:t>
            </a:r>
          </a:p>
          <a:p>
            <a:pPr marL="0" indent="0">
              <a:buClr>
                <a:srgbClr val="FFC000"/>
              </a:buClr>
              <a:buNone/>
            </a:pPr>
            <a:r>
              <a:rPr lang="en-US" sz="2000" dirty="0">
                <a:latin typeface="Tenorite"/>
                <a:cs typeface="Arial"/>
              </a:rPr>
              <a:t>Minimal funds for enforcement and monitoring</a:t>
            </a:r>
          </a:p>
          <a:p>
            <a:pPr marL="0" indent="0">
              <a:buClr>
                <a:srgbClr val="FFC000"/>
              </a:buClr>
              <a:buNone/>
            </a:pPr>
            <a:r>
              <a:rPr lang="en-US" sz="2000" dirty="0">
                <a:latin typeface="Tenorite"/>
                <a:cs typeface="Arial"/>
              </a:rPr>
              <a:t>Weak attention to the highway safety issue </a:t>
            </a:r>
          </a:p>
          <a:p>
            <a:pPr marL="0" indent="0">
              <a:buClr>
                <a:srgbClr val="FFC000"/>
              </a:buClr>
              <a:buNone/>
            </a:pPr>
            <a:r>
              <a:rPr lang="en-US" sz="2000" dirty="0">
                <a:latin typeface="Tenorite"/>
                <a:cs typeface="Arial"/>
              </a:rPr>
              <a:t>No requirement for a yearly health and safety report</a:t>
            </a:r>
          </a:p>
          <a:p>
            <a:pPr marL="0" indent="0">
              <a:buClr>
                <a:srgbClr val="FFC000"/>
              </a:buClr>
              <a:buNone/>
            </a:pPr>
            <a:r>
              <a:rPr lang="en-US" sz="2000" dirty="0">
                <a:latin typeface="Tenorite"/>
                <a:cs typeface="Arial"/>
              </a:rPr>
              <a:t>Advisory Council to the Office of Cannabis Management not well represented by health and medical experts </a:t>
            </a:r>
            <a:endParaRPr lang="en-US" sz="2000">
              <a:latin typeface="Tenorite"/>
              <a:cs typeface="Arial" panose="020B0604020202020204" pitchFamily="34" charset="0"/>
            </a:endParaRPr>
          </a:p>
          <a:p>
            <a:pPr marL="514350" indent="-514350">
              <a:buClr>
                <a:srgbClr val="FFC000"/>
              </a:buClr>
              <a:buFont typeface="+mj-lt"/>
              <a:buAutoNum type="arabicPeriod"/>
            </a:pPr>
            <a:endParaRPr lang="en-US" sz="2100" b="1" dirty="0">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751480" y="261969"/>
            <a:ext cx="10536381" cy="1143000"/>
          </a:xfrm>
        </p:spPr>
        <p:txBody>
          <a:bodyPr/>
          <a:lstStyle/>
          <a:p>
            <a:pPr algn="ctr"/>
            <a:r>
              <a:rPr lang="en-US" sz="3200" dirty="0">
                <a:solidFill>
                  <a:schemeClr val="tx1"/>
                </a:solidFill>
                <a:latin typeface="Tenorite"/>
              </a:rPr>
              <a:t>Main Health and Safety Features in the Bill (thumbs down)</a:t>
            </a:r>
            <a:endParaRPr lang="en-US">
              <a:solidFill>
                <a:schemeClr val="tx1"/>
              </a:solidFill>
              <a:latin typeface="Tenorite"/>
            </a:endParaRPr>
          </a:p>
        </p:txBody>
      </p:sp>
      <p:pic>
        <p:nvPicPr>
          <p:cNvPr id="5" name="Picture 3" descr="C:\Users\winte001\Desktop\thumbs u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64881" y="1497900"/>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winte001\Desktop\thumbs up.png">
            <a:extLst>
              <a:ext uri="{FF2B5EF4-FFF2-40B4-BE49-F238E27FC236}">
                <a16:creationId xmlns:a16="http://schemas.microsoft.com/office/drawing/2014/main" id="{D26BC160-FD41-1B10-7A55-16FBB8C6CA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90858" y="1991468"/>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winte001\Desktop\thumbs up.png">
            <a:extLst>
              <a:ext uri="{FF2B5EF4-FFF2-40B4-BE49-F238E27FC236}">
                <a16:creationId xmlns:a16="http://schemas.microsoft.com/office/drawing/2014/main" id="{174F3E5E-1734-01B0-5197-A58339E5C6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82199" y="3610718"/>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winte001\Desktop\thumbs up.png">
            <a:extLst>
              <a:ext uri="{FF2B5EF4-FFF2-40B4-BE49-F238E27FC236}">
                <a16:creationId xmlns:a16="http://schemas.microsoft.com/office/drawing/2014/main" id="{97C154B4-EC88-508B-2C97-7734637340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82199" y="2441740"/>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winte001\Desktop\thumbs up.png">
            <a:extLst>
              <a:ext uri="{FF2B5EF4-FFF2-40B4-BE49-F238E27FC236}">
                <a16:creationId xmlns:a16="http://schemas.microsoft.com/office/drawing/2014/main" id="{DCEC1396-5762-6735-7198-579D8F1079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64881" y="4138923"/>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winte001\Desktop\thumbs up.png">
            <a:extLst>
              <a:ext uri="{FF2B5EF4-FFF2-40B4-BE49-F238E27FC236}">
                <a16:creationId xmlns:a16="http://schemas.microsoft.com/office/drawing/2014/main" id="{CDD7486A-8CBA-6E06-F491-895B86386E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82199" y="4554559"/>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winte001\Desktop\thumbs up.png">
            <a:extLst>
              <a:ext uri="{FF2B5EF4-FFF2-40B4-BE49-F238E27FC236}">
                <a16:creationId xmlns:a16="http://schemas.microsoft.com/office/drawing/2014/main" id="{12D98998-1F0E-BE6E-1211-CD0155B659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82199" y="3195082"/>
            <a:ext cx="645969" cy="53123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winte001\Desktop\thumbs up.png">
            <a:extLst>
              <a:ext uri="{FF2B5EF4-FFF2-40B4-BE49-F238E27FC236}">
                <a16:creationId xmlns:a16="http://schemas.microsoft.com/office/drawing/2014/main" id="{FE44D92A-7DEE-10E6-DEC5-D01C352ABD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916835" y="5082763"/>
            <a:ext cx="645969" cy="531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265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61019-768F-2313-D26D-4927EA81A1BC}"/>
              </a:ext>
            </a:extLst>
          </p:cNvPr>
          <p:cNvSpPr>
            <a:spLocks noGrp="1"/>
          </p:cNvSpPr>
          <p:nvPr>
            <p:ph type="title"/>
          </p:nvPr>
        </p:nvSpPr>
        <p:spPr/>
        <p:txBody>
          <a:bodyPr>
            <a:normAutofit fontScale="90000"/>
          </a:bodyPr>
          <a:lstStyle/>
          <a:p>
            <a:r>
              <a:rPr lang="en-US" sz="3600"/>
              <a:t>What does HPSP DO?</a:t>
            </a:r>
            <a:br>
              <a:rPr lang="en-US" dirty="0"/>
            </a:br>
            <a:br>
              <a:rPr lang="en-US" dirty="0"/>
            </a:br>
            <a:r>
              <a:rPr lang="en-US"/>
              <a:t>Is there a risk for impairment?</a:t>
            </a:r>
            <a:br>
              <a:rPr lang="en-US" dirty="0"/>
            </a:br>
            <a:endParaRPr lang="en-US" dirty="0"/>
          </a:p>
        </p:txBody>
      </p:sp>
      <p:sp>
        <p:nvSpPr>
          <p:cNvPr id="3" name="Text Placeholder 2">
            <a:extLst>
              <a:ext uri="{FF2B5EF4-FFF2-40B4-BE49-F238E27FC236}">
                <a16:creationId xmlns:a16="http://schemas.microsoft.com/office/drawing/2014/main" id="{F8D824C9-5508-6E41-9A11-AAD74F25AA34}"/>
              </a:ext>
            </a:extLst>
          </p:cNvPr>
          <p:cNvSpPr>
            <a:spLocks noGrp="1"/>
          </p:cNvSpPr>
          <p:nvPr>
            <p:ph type="body" idx="1"/>
          </p:nvPr>
        </p:nvSpPr>
        <p:spPr/>
        <p:txBody>
          <a:bodyPr/>
          <a:lstStyle/>
          <a:p>
            <a:r>
              <a:rPr lang="en-US" dirty="0">
                <a:solidFill>
                  <a:schemeClr val="accent4">
                    <a:lumMod val="60000"/>
                    <a:lumOff val="40000"/>
                  </a:schemeClr>
                </a:solidFill>
              </a:rPr>
              <a:t>Medical </a:t>
            </a:r>
          </a:p>
          <a:p>
            <a:r>
              <a:rPr lang="en-US" sz="1400"/>
              <a:t>Sometimes</a:t>
            </a:r>
            <a:endParaRPr lang="en-US"/>
          </a:p>
        </p:txBody>
      </p:sp>
      <p:sp>
        <p:nvSpPr>
          <p:cNvPr id="4" name="Content Placeholder 3">
            <a:extLst>
              <a:ext uri="{FF2B5EF4-FFF2-40B4-BE49-F238E27FC236}">
                <a16:creationId xmlns:a16="http://schemas.microsoft.com/office/drawing/2014/main" id="{DE5A6E88-BF99-45AB-5F70-F7BFF5779E78}"/>
              </a:ext>
            </a:extLst>
          </p:cNvPr>
          <p:cNvSpPr>
            <a:spLocks noGrp="1"/>
          </p:cNvSpPr>
          <p:nvPr>
            <p:ph sz="half" idx="2"/>
          </p:nvPr>
        </p:nvSpPr>
        <p:spPr/>
        <p:txBody>
          <a:bodyPr vert="horz" lIns="91440" tIns="45720" rIns="91440" bIns="45720" rtlCol="0" anchor="t">
            <a:normAutofit/>
          </a:bodyPr>
          <a:lstStyle/>
          <a:p>
            <a:r>
              <a:rPr lang="en-US" dirty="0"/>
              <a:t>Safety</a:t>
            </a:r>
          </a:p>
          <a:p>
            <a:r>
              <a:rPr lang="en-US" dirty="0"/>
              <a:t>Doctor rationale - condition</a:t>
            </a:r>
          </a:p>
          <a:p>
            <a:r>
              <a:rPr lang="en-US" dirty="0">
                <a:ea typeface="+mn-lt"/>
                <a:cs typeface="+mn-lt"/>
              </a:rPr>
              <a:t>2nd opinion Addiction Medicine/Psychiatrist</a:t>
            </a:r>
          </a:p>
          <a:p>
            <a:endParaRPr lang="en-US" dirty="0"/>
          </a:p>
          <a:p>
            <a:endParaRPr lang="en-US" dirty="0"/>
          </a:p>
        </p:txBody>
      </p:sp>
      <p:sp>
        <p:nvSpPr>
          <p:cNvPr id="5" name="Text Placeholder 4">
            <a:extLst>
              <a:ext uri="{FF2B5EF4-FFF2-40B4-BE49-F238E27FC236}">
                <a16:creationId xmlns:a16="http://schemas.microsoft.com/office/drawing/2014/main" id="{4E6D44BA-DDAC-B954-A60C-2471250F0973}"/>
              </a:ext>
            </a:extLst>
          </p:cNvPr>
          <p:cNvSpPr>
            <a:spLocks noGrp="1"/>
          </p:cNvSpPr>
          <p:nvPr>
            <p:ph type="body" sz="quarter" idx="3"/>
          </p:nvPr>
        </p:nvSpPr>
        <p:spPr/>
        <p:txBody>
          <a:bodyPr/>
          <a:lstStyle/>
          <a:p>
            <a:r>
              <a:rPr lang="en-US">
                <a:solidFill>
                  <a:schemeClr val="accent4">
                    <a:lumMod val="60000"/>
                    <a:lumOff val="40000"/>
                  </a:schemeClr>
                </a:solidFill>
              </a:rPr>
              <a:t>Mental Health</a:t>
            </a:r>
          </a:p>
          <a:p>
            <a:r>
              <a:rPr lang="en-US" sz="1400"/>
              <a:t>Often</a:t>
            </a:r>
          </a:p>
        </p:txBody>
      </p:sp>
      <p:sp>
        <p:nvSpPr>
          <p:cNvPr id="6" name="Content Placeholder 5">
            <a:extLst>
              <a:ext uri="{FF2B5EF4-FFF2-40B4-BE49-F238E27FC236}">
                <a16:creationId xmlns:a16="http://schemas.microsoft.com/office/drawing/2014/main" id="{F7812CF7-8882-F7A6-A4EA-9DDD626F6F05}"/>
              </a:ext>
            </a:extLst>
          </p:cNvPr>
          <p:cNvSpPr>
            <a:spLocks noGrp="1"/>
          </p:cNvSpPr>
          <p:nvPr>
            <p:ph sz="quarter" idx="4"/>
          </p:nvPr>
        </p:nvSpPr>
        <p:spPr/>
        <p:txBody>
          <a:bodyPr vert="horz" lIns="91440" tIns="45720" rIns="91440" bIns="45720" rtlCol="0" anchor="t">
            <a:normAutofit/>
          </a:bodyPr>
          <a:lstStyle/>
          <a:p>
            <a:r>
              <a:rPr lang="en-US" dirty="0"/>
              <a:t>Safety</a:t>
            </a:r>
          </a:p>
          <a:p>
            <a:r>
              <a:rPr lang="en-US" dirty="0"/>
              <a:t>Doctor rationale – condition</a:t>
            </a:r>
          </a:p>
          <a:p>
            <a:r>
              <a:rPr lang="en-US" dirty="0">
                <a:ea typeface="+mn-lt"/>
                <a:cs typeface="+mn-lt"/>
              </a:rPr>
              <a:t>2nd opinion Addiction Psychiatrist</a:t>
            </a:r>
            <a:endParaRPr lang="en-US" dirty="0"/>
          </a:p>
        </p:txBody>
      </p:sp>
      <p:sp>
        <p:nvSpPr>
          <p:cNvPr id="7" name="Text Placeholder 6">
            <a:extLst>
              <a:ext uri="{FF2B5EF4-FFF2-40B4-BE49-F238E27FC236}">
                <a16:creationId xmlns:a16="http://schemas.microsoft.com/office/drawing/2014/main" id="{9B64C04F-3FF1-68AA-73E6-441B97B815AA}"/>
              </a:ext>
            </a:extLst>
          </p:cNvPr>
          <p:cNvSpPr>
            <a:spLocks noGrp="1"/>
          </p:cNvSpPr>
          <p:nvPr>
            <p:ph type="body" idx="13"/>
          </p:nvPr>
        </p:nvSpPr>
        <p:spPr/>
        <p:txBody>
          <a:bodyPr/>
          <a:lstStyle/>
          <a:p>
            <a:r>
              <a:rPr lang="en-US">
                <a:solidFill>
                  <a:schemeClr val="accent4">
                    <a:lumMod val="60000"/>
                    <a:lumOff val="40000"/>
                  </a:schemeClr>
                </a:solidFill>
              </a:rPr>
              <a:t>Substance Use</a:t>
            </a:r>
          </a:p>
          <a:p>
            <a:r>
              <a:rPr lang="en-US" sz="1400"/>
              <a:t>Always</a:t>
            </a:r>
            <a:endParaRPr lang="en-US"/>
          </a:p>
        </p:txBody>
      </p:sp>
      <p:sp>
        <p:nvSpPr>
          <p:cNvPr id="8" name="Content Placeholder 7">
            <a:extLst>
              <a:ext uri="{FF2B5EF4-FFF2-40B4-BE49-F238E27FC236}">
                <a16:creationId xmlns:a16="http://schemas.microsoft.com/office/drawing/2014/main" id="{5AE4A04A-21A8-1F8E-D310-56D9FC4F2618}"/>
              </a:ext>
            </a:extLst>
          </p:cNvPr>
          <p:cNvSpPr>
            <a:spLocks noGrp="1"/>
          </p:cNvSpPr>
          <p:nvPr>
            <p:ph sz="half" idx="14"/>
          </p:nvPr>
        </p:nvSpPr>
        <p:spPr/>
        <p:txBody>
          <a:bodyPr vert="horz" lIns="91440" tIns="45720" rIns="91440" bIns="45720" rtlCol="0" anchor="t">
            <a:normAutofit/>
          </a:bodyPr>
          <a:lstStyle/>
          <a:p>
            <a:r>
              <a:rPr lang="en-US" dirty="0"/>
              <a:t>Safety</a:t>
            </a:r>
          </a:p>
          <a:p>
            <a:r>
              <a:rPr lang="en-US" dirty="0"/>
              <a:t>Doctor rationale</a:t>
            </a:r>
          </a:p>
          <a:p>
            <a:r>
              <a:rPr lang="en-US" dirty="0"/>
              <a:t>2nd opinion Addiction Psychiatrist</a:t>
            </a:r>
          </a:p>
        </p:txBody>
      </p:sp>
      <p:sp>
        <p:nvSpPr>
          <p:cNvPr id="10" name="Slide Number Placeholder 9">
            <a:extLst>
              <a:ext uri="{FF2B5EF4-FFF2-40B4-BE49-F238E27FC236}">
                <a16:creationId xmlns:a16="http://schemas.microsoft.com/office/drawing/2014/main" id="{067B17BD-0C05-E4DD-44EB-190AFB50A0AC}"/>
              </a:ext>
            </a:extLst>
          </p:cNvPr>
          <p:cNvSpPr>
            <a:spLocks noGrp="1"/>
          </p:cNvSpPr>
          <p:nvPr>
            <p:ph type="sldNum" sz="quarter" idx="12"/>
          </p:nvPr>
        </p:nvSpPr>
        <p:spPr/>
        <p:txBody>
          <a:bodyPr/>
          <a:lstStyle/>
          <a:p>
            <a:fld id="{A49DFD55-3C28-40EF-9E31-A92D2E4017FF}" type="slidenum">
              <a:rPr lang="en-US" smtClean="0"/>
              <a:pPr/>
              <a:t>17</a:t>
            </a:fld>
            <a:endParaRPr lang="en-US" dirty="0"/>
          </a:p>
        </p:txBody>
      </p:sp>
      <p:sp>
        <p:nvSpPr>
          <p:cNvPr id="11" name="TextBox 10">
            <a:extLst>
              <a:ext uri="{FF2B5EF4-FFF2-40B4-BE49-F238E27FC236}">
                <a16:creationId xmlns:a16="http://schemas.microsoft.com/office/drawing/2014/main" id="{23E77169-BBA3-1F0E-D6CD-A70FA94E696A}"/>
              </a:ext>
            </a:extLst>
          </p:cNvPr>
          <p:cNvSpPr txBox="1"/>
          <p:nvPr/>
        </p:nvSpPr>
        <p:spPr>
          <a:xfrm>
            <a:off x="1246910" y="2502476"/>
            <a:ext cx="421697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accent4">
                    <a:lumMod val="60000"/>
                    <a:lumOff val="40000"/>
                  </a:schemeClr>
                </a:solidFill>
              </a:rPr>
              <a:t>Condition/Illness being monitored</a:t>
            </a:r>
          </a:p>
        </p:txBody>
      </p:sp>
    </p:spTree>
    <p:extLst>
      <p:ext uri="{BB962C8B-B14F-4D97-AF65-F5344CB8AC3E}">
        <p14:creationId xmlns:p14="http://schemas.microsoft.com/office/powerpoint/2010/main" val="399289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1EDE-5423-435C-B149-87AB1BC22B83}"/>
              </a:ext>
            </a:extLst>
          </p:cNvPr>
          <p:cNvSpPr>
            <a:spLocks noGrp="1"/>
          </p:cNvSpPr>
          <p:nvPr>
            <p:ph type="ctrTitle"/>
          </p:nvPr>
        </p:nvSpPr>
        <p:spPr>
          <a:xfrm>
            <a:off x="4449041" y="2040032"/>
            <a:ext cx="4179570" cy="2537848"/>
          </a:xfrm>
        </p:spPr>
        <p:txBody>
          <a:bodyPr/>
          <a:lstStyle/>
          <a:p>
            <a:r>
              <a:rPr lang="en-US" dirty="0"/>
              <a:t>QUESTIONS?</a:t>
            </a:r>
            <a:br>
              <a:rPr lang="en-US" dirty="0"/>
            </a:br>
            <a:br>
              <a:rPr lang="en-US" dirty="0"/>
            </a:br>
            <a:br>
              <a:rPr lang="en-US" dirty="0"/>
            </a:br>
            <a:r>
              <a:rPr lang="en-US" dirty="0"/>
              <a:t>THANK YOU</a:t>
            </a:r>
          </a:p>
        </p:txBody>
      </p:sp>
      <p:sp>
        <p:nvSpPr>
          <p:cNvPr id="5" name="Footer Placeholder 4">
            <a:extLst>
              <a:ext uri="{FF2B5EF4-FFF2-40B4-BE49-F238E27FC236}">
                <a16:creationId xmlns:a16="http://schemas.microsoft.com/office/drawing/2014/main" id="{3990FA1B-5022-47AB-A0AE-8F5C5797997C}"/>
              </a:ext>
            </a:extLst>
          </p:cNvPr>
          <p:cNvSpPr>
            <a:spLocks noGrp="1"/>
          </p:cNvSpPr>
          <p:nvPr>
            <p:ph type="ftr" sz="quarter" idx="11"/>
          </p:nvPr>
        </p:nvSpPr>
        <p:spPr>
          <a:xfrm>
            <a:off x="6479721" y="6356350"/>
            <a:ext cx="2661557"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4C127D99-645F-4FCF-9573-FDFE2A344FA9}"/>
              </a:ext>
            </a:extLst>
          </p:cNvPr>
          <p:cNvSpPr>
            <a:spLocks noGrp="1"/>
          </p:cNvSpPr>
          <p:nvPr>
            <p:ph type="sldNum" sz="quarter" idx="12"/>
          </p:nvPr>
        </p:nvSpPr>
        <p:spPr>
          <a:xfrm>
            <a:off x="9579428" y="6356350"/>
            <a:ext cx="1774371" cy="365125"/>
          </a:xfrm>
        </p:spPr>
        <p:txBody>
          <a:bodyPr/>
          <a:lstStyle/>
          <a:p>
            <a:fld id="{A49DFD55-3C28-40EF-9E31-A92D2E4017FF}" type="slidenum">
              <a:rPr lang="en-US" smtClean="0"/>
              <a:pPr/>
              <a:t>18</a:t>
            </a:fld>
            <a:endParaRPr lang="en-US" dirty="0"/>
          </a:p>
        </p:txBody>
      </p:sp>
    </p:spTree>
    <p:extLst>
      <p:ext uri="{BB962C8B-B14F-4D97-AF65-F5344CB8AC3E}">
        <p14:creationId xmlns:p14="http://schemas.microsoft.com/office/powerpoint/2010/main" val="1969787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F5859-10C9-4588-9727-B9362E26C29D}"/>
              </a:ext>
            </a:extLst>
          </p:cNvPr>
          <p:cNvSpPr>
            <a:spLocks noGrp="1"/>
          </p:cNvSpPr>
          <p:nvPr>
            <p:ph type="title"/>
          </p:nvPr>
        </p:nvSpPr>
        <p:spPr>
          <a:xfrm>
            <a:off x="1333500" y="1020445"/>
            <a:ext cx="2895600" cy="1325563"/>
          </a:xfrm>
        </p:spPr>
        <p:txBody>
          <a:bodyPr>
            <a:normAutofit/>
          </a:bodyPr>
          <a:lstStyle/>
          <a:p>
            <a:r>
              <a:rPr lang="en-US" sz="3200" dirty="0"/>
              <a:t>AGENDA</a:t>
            </a:r>
          </a:p>
        </p:txBody>
      </p:sp>
      <p:sp>
        <p:nvSpPr>
          <p:cNvPr id="3" name="Content Placeholder 2">
            <a:extLst>
              <a:ext uri="{FF2B5EF4-FFF2-40B4-BE49-F238E27FC236}">
                <a16:creationId xmlns:a16="http://schemas.microsoft.com/office/drawing/2014/main" id="{5671D7E5-EF66-4BCD-8DAA-E9061157F0BE}"/>
              </a:ext>
            </a:extLst>
          </p:cNvPr>
          <p:cNvSpPr>
            <a:spLocks noGrp="1"/>
          </p:cNvSpPr>
          <p:nvPr>
            <p:ph idx="1"/>
          </p:nvPr>
        </p:nvSpPr>
        <p:spPr>
          <a:xfrm>
            <a:off x="1333500" y="2525857"/>
            <a:ext cx="2895600" cy="2519363"/>
          </a:xfrm>
        </p:spPr>
        <p:txBody>
          <a:bodyPr vert="horz" lIns="91440" tIns="45720" rIns="91440" bIns="45720" rtlCol="0" anchor="t">
            <a:noAutofit/>
          </a:bodyPr>
          <a:lstStyle/>
          <a:p>
            <a:r>
              <a:rPr lang="en-US" sz="1800" dirty="0"/>
              <a:t>Introductions</a:t>
            </a:r>
          </a:p>
          <a:p>
            <a:r>
              <a:rPr lang="en-US" sz="1800" dirty="0"/>
              <a:t>Terminology</a:t>
            </a:r>
          </a:p>
          <a:p>
            <a:r>
              <a:rPr lang="en-US" sz="1800" dirty="0"/>
              <a:t>Psychiatric Effects</a:t>
            </a:r>
          </a:p>
          <a:p>
            <a:r>
              <a:rPr lang="en-US" sz="1800" dirty="0"/>
              <a:t>Recreational vs. Medical </a:t>
            </a:r>
          </a:p>
          <a:p>
            <a:r>
              <a:rPr lang="en-US" sz="1800" dirty="0"/>
              <a:t>Legalization</a:t>
            </a:r>
          </a:p>
          <a:p>
            <a:r>
              <a:rPr lang="en-US" sz="1800" dirty="0"/>
              <a:t>HPSP</a:t>
            </a:r>
          </a:p>
          <a:p>
            <a:r>
              <a:rPr lang="en-US" sz="1800" dirty="0"/>
              <a:t>Questions</a:t>
            </a:r>
          </a:p>
        </p:txBody>
      </p:sp>
      <p:sp>
        <p:nvSpPr>
          <p:cNvPr id="4" name="Footer Placeholder 3">
            <a:extLst>
              <a:ext uri="{FF2B5EF4-FFF2-40B4-BE49-F238E27FC236}">
                <a16:creationId xmlns:a16="http://schemas.microsoft.com/office/drawing/2014/main" id="{36C19884-873C-4D13-BE6D-318CF07B0D12}"/>
              </a:ext>
            </a:extLst>
          </p:cNvPr>
          <p:cNvSpPr>
            <a:spLocks noGrp="1"/>
          </p:cNvSpPr>
          <p:nvPr>
            <p:ph type="ftr" sz="quarter" idx="11"/>
          </p:nvPr>
        </p:nvSpPr>
        <p:spPr>
          <a:xfrm>
            <a:off x="2669886" y="6356349"/>
            <a:ext cx="2482842" cy="365125"/>
          </a:xfrm>
        </p:spPr>
        <p:txBody>
          <a:bodyPr/>
          <a:lstStyle/>
          <a:p>
            <a:r>
              <a:rPr lang="en-US" dirty="0"/>
              <a:t>Cannabis Legalization</a:t>
            </a:r>
          </a:p>
        </p:txBody>
      </p:sp>
      <p:sp>
        <p:nvSpPr>
          <p:cNvPr id="6" name="Slide Number Placeholder 5">
            <a:extLst>
              <a:ext uri="{FF2B5EF4-FFF2-40B4-BE49-F238E27FC236}">
                <a16:creationId xmlns:a16="http://schemas.microsoft.com/office/drawing/2014/main" id="{7C991F00-87A7-45A6-8029-B097FA72498D}"/>
              </a:ext>
            </a:extLst>
          </p:cNvPr>
          <p:cNvSpPr>
            <a:spLocks noGrp="1"/>
          </p:cNvSpPr>
          <p:nvPr>
            <p:ph type="sldNum" sz="quarter" idx="12"/>
          </p:nvPr>
        </p:nvSpPr>
        <p:spPr>
          <a:xfrm>
            <a:off x="5536305" y="6356350"/>
            <a:ext cx="987552" cy="365125"/>
          </a:xfrm>
        </p:spPr>
        <p:txBody>
          <a:bodyPr/>
          <a:lstStyle/>
          <a:p>
            <a:fld id="{A49DFD55-3C28-40EF-9E31-A92D2E4017FF}" type="slidenum">
              <a:rPr lang="en-US" smtClean="0"/>
              <a:pPr/>
              <a:t>2</a:t>
            </a:fld>
            <a:endParaRPr lang="en-US" dirty="0"/>
          </a:p>
        </p:txBody>
      </p:sp>
    </p:spTree>
    <p:extLst>
      <p:ext uri="{BB962C8B-B14F-4D97-AF65-F5344CB8AC3E}">
        <p14:creationId xmlns:p14="http://schemas.microsoft.com/office/powerpoint/2010/main" val="1713219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1204912"/>
          </a:xfrm>
        </p:spPr>
        <p:txBody>
          <a:bodyPr/>
          <a:lstStyle/>
          <a:p>
            <a:r>
              <a:rPr lang="en-US" dirty="0"/>
              <a:t>INTRODUCTION</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5" y="3660774"/>
            <a:ext cx="5111750" cy="1525588"/>
          </a:xfrm>
        </p:spPr>
        <p:txBody>
          <a:bodyPr vert="horz" lIns="91440" tIns="45720" rIns="91440" bIns="45720" rtlCol="0" anchor="t">
            <a:normAutofit/>
          </a:bodyPr>
          <a:lstStyle/>
          <a:p>
            <a:r>
              <a:rPr lang="en-US" dirty="0"/>
              <a:t>Sheila Specker, MD, HPSP Medical Consultant</a:t>
            </a:r>
          </a:p>
          <a:p>
            <a:r>
              <a:rPr lang="en-US" dirty="0"/>
              <a:t>Kimberly Navarre, LMFT HPSP Program Director</a:t>
            </a:r>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3</a:t>
            </a:fld>
            <a:endParaRPr lang="en-US" dirty="0"/>
          </a:p>
        </p:txBody>
      </p:sp>
    </p:spTree>
    <p:extLst>
      <p:ext uri="{BB962C8B-B14F-4D97-AF65-F5344CB8AC3E}">
        <p14:creationId xmlns:p14="http://schemas.microsoft.com/office/powerpoint/2010/main" val="3571516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E6D8D-BE6D-2B0F-672B-A29188DEB6FD}"/>
              </a:ext>
            </a:extLst>
          </p:cNvPr>
          <p:cNvSpPr>
            <a:spLocks noGrp="1"/>
          </p:cNvSpPr>
          <p:nvPr>
            <p:ph type="title"/>
          </p:nvPr>
        </p:nvSpPr>
        <p:spPr/>
        <p:txBody>
          <a:bodyPr>
            <a:normAutofit/>
          </a:bodyPr>
          <a:lstStyle/>
          <a:p>
            <a:r>
              <a:rPr lang="en-US" sz="3600" dirty="0"/>
              <a:t>TERMINOLOGY</a:t>
            </a:r>
          </a:p>
        </p:txBody>
      </p:sp>
      <p:sp>
        <p:nvSpPr>
          <p:cNvPr id="5" name="Slide Number Placeholder 4">
            <a:extLst>
              <a:ext uri="{FF2B5EF4-FFF2-40B4-BE49-F238E27FC236}">
                <a16:creationId xmlns:a16="http://schemas.microsoft.com/office/drawing/2014/main" id="{9E6E82A1-A357-6DB7-89E2-58FEBCA264A0}"/>
              </a:ext>
            </a:extLst>
          </p:cNvPr>
          <p:cNvSpPr>
            <a:spLocks noGrp="1"/>
          </p:cNvSpPr>
          <p:nvPr>
            <p:ph type="sldNum" sz="quarter" idx="12"/>
          </p:nvPr>
        </p:nvSpPr>
        <p:spPr/>
        <p:txBody>
          <a:bodyPr/>
          <a:lstStyle/>
          <a:p>
            <a:fld id="{A49DFD55-3C28-40EF-9E31-A92D2E4017FF}" type="slidenum">
              <a:rPr lang="en-US" smtClean="0"/>
              <a:pPr/>
              <a:t>4</a:t>
            </a:fld>
            <a:endParaRPr lang="en-US" dirty="0"/>
          </a:p>
        </p:txBody>
      </p:sp>
      <p:sp>
        <p:nvSpPr>
          <p:cNvPr id="6" name="TextBox 5">
            <a:extLst>
              <a:ext uri="{FF2B5EF4-FFF2-40B4-BE49-F238E27FC236}">
                <a16:creationId xmlns:a16="http://schemas.microsoft.com/office/drawing/2014/main" id="{A84860E4-BE1B-59DC-A41E-658FC5F15BD3}"/>
              </a:ext>
            </a:extLst>
          </p:cNvPr>
          <p:cNvSpPr txBox="1"/>
          <p:nvPr/>
        </p:nvSpPr>
        <p:spPr>
          <a:xfrm>
            <a:off x="1238250" y="1809749"/>
            <a:ext cx="10148454"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sz="2400" dirty="0"/>
              <a:t>Cannabis (medical term)</a:t>
            </a:r>
          </a:p>
          <a:p>
            <a:pPr marL="285750" indent="-285750">
              <a:buFont typeface="Wingdings"/>
              <a:buChar char="Ø"/>
            </a:pPr>
            <a:r>
              <a:rPr lang="en-US" sz="2400" dirty="0"/>
              <a:t>Marijuana (slang)</a:t>
            </a:r>
          </a:p>
          <a:p>
            <a:pPr marL="285750" indent="-285750">
              <a:buFont typeface="Wingdings"/>
              <a:buChar char="Ø"/>
            </a:pPr>
            <a:r>
              <a:rPr lang="en-US" sz="2400" dirty="0"/>
              <a:t>Potency is % of THC</a:t>
            </a:r>
          </a:p>
          <a:p>
            <a:pPr marL="742950" lvl="1" indent="-285750">
              <a:buFont typeface="Wingdings"/>
              <a:buChar char="Ø"/>
            </a:pPr>
            <a:r>
              <a:rPr lang="en-US" sz="2400" cap="all" dirty="0">
                <a:ea typeface="+mn-lt"/>
                <a:cs typeface="+mn-lt"/>
              </a:rPr>
              <a:t>POTENCY – GOES UP to 80% in states with RECREATIONAL CANNABIS</a:t>
            </a:r>
            <a:endParaRPr lang="en-US" sz="2400" dirty="0"/>
          </a:p>
          <a:p>
            <a:pPr marL="285750" indent="-285750">
              <a:buFont typeface="Wingdings"/>
              <a:buChar char="Ø"/>
            </a:pPr>
            <a:r>
              <a:rPr lang="en-US" sz="2400" dirty="0"/>
              <a:t>THC active ingredient </a:t>
            </a:r>
          </a:p>
          <a:p>
            <a:pPr marL="285750" indent="-285750">
              <a:buFont typeface="Wingdings"/>
              <a:buChar char="Ø"/>
            </a:pPr>
            <a:r>
              <a:rPr lang="en-US" sz="2400" dirty="0"/>
              <a:t>Cannabis Use Disorder </a:t>
            </a:r>
          </a:p>
          <a:p>
            <a:pPr marL="285750" indent="-285750">
              <a:buFont typeface="Wingdings"/>
              <a:buChar char="Ø"/>
            </a:pPr>
            <a:r>
              <a:rPr lang="en-US" sz="2400" dirty="0"/>
              <a:t>Cannabis Induced Psychotic Disorder </a:t>
            </a:r>
          </a:p>
          <a:p>
            <a:endParaRPr lang="en-US" cap="all" dirty="0"/>
          </a:p>
        </p:txBody>
      </p:sp>
    </p:spTree>
    <p:extLst>
      <p:ext uri="{BB962C8B-B14F-4D97-AF65-F5344CB8AC3E}">
        <p14:creationId xmlns:p14="http://schemas.microsoft.com/office/powerpoint/2010/main" val="299612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42843-77C9-E443-18E0-CA9C2B20C6FC}"/>
              </a:ext>
            </a:extLst>
          </p:cNvPr>
          <p:cNvSpPr>
            <a:spLocks noGrp="1"/>
          </p:cNvSpPr>
          <p:nvPr>
            <p:ph type="ctrTitle"/>
          </p:nvPr>
        </p:nvSpPr>
        <p:spPr/>
        <p:txBody>
          <a:bodyPr/>
          <a:lstStyle/>
          <a:p>
            <a:r>
              <a:rPr lang="en-US" dirty="0">
                <a:solidFill>
                  <a:schemeClr val="accent4">
                    <a:lumMod val="60000"/>
                    <a:lumOff val="40000"/>
                  </a:schemeClr>
                </a:solidFill>
              </a:rPr>
              <a:t>Medical and Psychiatric EFFECTs</a:t>
            </a:r>
          </a:p>
        </p:txBody>
      </p:sp>
      <p:sp>
        <p:nvSpPr>
          <p:cNvPr id="3" name="Subtitle 2">
            <a:extLst>
              <a:ext uri="{FF2B5EF4-FFF2-40B4-BE49-F238E27FC236}">
                <a16:creationId xmlns:a16="http://schemas.microsoft.com/office/drawing/2014/main" id="{90F0AD90-44D4-0F43-DEB7-24E58923A5B4}"/>
              </a:ext>
            </a:extLst>
          </p:cNvPr>
          <p:cNvSpPr>
            <a:spLocks noGrp="1"/>
          </p:cNvSpPr>
          <p:nvPr>
            <p:ph type="subTitle" idx="1"/>
          </p:nvPr>
        </p:nvSpPr>
        <p:spPr/>
        <p:txBody>
          <a:bodyPr vert="horz" lIns="91440" tIns="45720" rIns="91440" bIns="45720" rtlCol="0" anchor="t">
            <a:normAutofit/>
          </a:bodyPr>
          <a:lstStyle/>
          <a:p>
            <a:r>
              <a:rPr lang="en-US" dirty="0">
                <a:solidFill>
                  <a:schemeClr val="accent4">
                    <a:lumMod val="60000"/>
                    <a:lumOff val="40000"/>
                  </a:schemeClr>
                </a:solidFill>
              </a:rPr>
              <a:t>What do we know?</a:t>
            </a:r>
          </a:p>
        </p:txBody>
      </p:sp>
    </p:spTree>
    <p:extLst>
      <p:ext uri="{BB962C8B-B14F-4D97-AF65-F5344CB8AC3E}">
        <p14:creationId xmlns:p14="http://schemas.microsoft.com/office/powerpoint/2010/main" val="2472758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E9F11-42A9-F544-1785-0FC481FAA041}"/>
              </a:ext>
            </a:extLst>
          </p:cNvPr>
          <p:cNvSpPr>
            <a:spLocks noGrp="1"/>
          </p:cNvSpPr>
          <p:nvPr>
            <p:ph type="title"/>
          </p:nvPr>
        </p:nvSpPr>
        <p:spPr>
          <a:xfrm>
            <a:off x="777586" y="858693"/>
            <a:ext cx="10515600" cy="1325563"/>
          </a:xfrm>
        </p:spPr>
        <p:txBody>
          <a:bodyPr/>
          <a:lstStyle/>
          <a:p>
            <a:r>
              <a:rPr lang="en-US" sz="3600" dirty="0"/>
              <a:t>Medical </a:t>
            </a:r>
            <a:br>
              <a:rPr lang="en-US" sz="3600" dirty="0"/>
            </a:br>
            <a:r>
              <a:rPr lang="en-US" sz="3600" dirty="0"/>
              <a:t>conditions with evidence</a:t>
            </a:r>
          </a:p>
        </p:txBody>
      </p:sp>
      <p:sp>
        <p:nvSpPr>
          <p:cNvPr id="5" name="Slide Number Placeholder 4">
            <a:extLst>
              <a:ext uri="{FF2B5EF4-FFF2-40B4-BE49-F238E27FC236}">
                <a16:creationId xmlns:a16="http://schemas.microsoft.com/office/drawing/2014/main" id="{C527C622-FA7A-D1C8-78D1-456DA046F43C}"/>
              </a:ext>
            </a:extLst>
          </p:cNvPr>
          <p:cNvSpPr>
            <a:spLocks noGrp="1"/>
          </p:cNvSpPr>
          <p:nvPr>
            <p:ph type="sldNum" sz="quarter" idx="12"/>
          </p:nvPr>
        </p:nvSpPr>
        <p:spPr/>
        <p:txBody>
          <a:bodyPr/>
          <a:lstStyle/>
          <a:p>
            <a:fld id="{A49DFD55-3C28-40EF-9E31-A92D2E4017FF}" type="slidenum">
              <a:rPr lang="en-US" smtClean="0"/>
              <a:pPr/>
              <a:t>6</a:t>
            </a:fld>
            <a:endParaRPr lang="en-US" dirty="0"/>
          </a:p>
        </p:txBody>
      </p:sp>
      <p:sp>
        <p:nvSpPr>
          <p:cNvPr id="6" name="TextBox 5">
            <a:extLst>
              <a:ext uri="{FF2B5EF4-FFF2-40B4-BE49-F238E27FC236}">
                <a16:creationId xmlns:a16="http://schemas.microsoft.com/office/drawing/2014/main" id="{537CEC3C-AABB-BE53-5CAB-76C102B57DBD}"/>
              </a:ext>
            </a:extLst>
          </p:cNvPr>
          <p:cNvSpPr txBox="1"/>
          <p:nvPr/>
        </p:nvSpPr>
        <p:spPr>
          <a:xfrm>
            <a:off x="1394113" y="2459181"/>
            <a:ext cx="9395113"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US" sz="2400" dirty="0">
                <a:ea typeface="+mn-lt"/>
                <a:cs typeface="+mn-lt"/>
              </a:rPr>
              <a:t>Multiple Sclerosis</a:t>
            </a:r>
          </a:p>
          <a:p>
            <a:pPr marL="285750" indent="-285750">
              <a:buFont typeface="Wingdings"/>
              <a:buChar char="q"/>
            </a:pPr>
            <a:r>
              <a:rPr lang="en-US" sz="2400" dirty="0"/>
              <a:t>Seizure Disorders</a:t>
            </a:r>
          </a:p>
          <a:p>
            <a:pPr marL="285750" indent="-285750">
              <a:buFont typeface="Wingdings"/>
              <a:buChar char="q"/>
            </a:pPr>
            <a:r>
              <a:rPr lang="en-US" sz="2400" dirty="0"/>
              <a:t>Tic Disorders</a:t>
            </a:r>
          </a:p>
          <a:p>
            <a:pPr marL="285750" indent="-285750">
              <a:buFont typeface="Wingdings"/>
              <a:buChar char="q"/>
            </a:pPr>
            <a:r>
              <a:rPr lang="en-US" sz="2400" dirty="0"/>
              <a:t>Nausea associated with cancer</a:t>
            </a:r>
          </a:p>
          <a:p>
            <a:pPr marL="285750" indent="-285750">
              <a:buFont typeface="Wingdings"/>
              <a:buChar char="q"/>
            </a:pPr>
            <a:r>
              <a:rPr lang="en-US" sz="2400" dirty="0"/>
              <a:t>Some severe Chronic pain</a:t>
            </a:r>
          </a:p>
        </p:txBody>
      </p:sp>
    </p:spTree>
    <p:extLst>
      <p:ext uri="{BB962C8B-B14F-4D97-AF65-F5344CB8AC3E}">
        <p14:creationId xmlns:p14="http://schemas.microsoft.com/office/powerpoint/2010/main" val="2536441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1847E-B593-560F-DC5A-742DA64872E3}"/>
              </a:ext>
            </a:extLst>
          </p:cNvPr>
          <p:cNvSpPr>
            <a:spLocks noGrp="1"/>
          </p:cNvSpPr>
          <p:nvPr>
            <p:ph type="title"/>
          </p:nvPr>
        </p:nvSpPr>
        <p:spPr/>
        <p:txBody>
          <a:bodyPr/>
          <a:lstStyle/>
          <a:p>
            <a:r>
              <a:rPr lang="en-US" sz="3600" dirty="0"/>
              <a:t>Psychiatric </a:t>
            </a:r>
            <a:r>
              <a:rPr lang="en-US" sz="3600"/>
              <a:t>conditions</a:t>
            </a:r>
            <a:br>
              <a:rPr lang="en-US" sz="3600" dirty="0"/>
            </a:br>
            <a:r>
              <a:rPr lang="en-US" sz="3600" dirty="0"/>
              <a:t>with evidence</a:t>
            </a:r>
          </a:p>
        </p:txBody>
      </p:sp>
      <p:sp>
        <p:nvSpPr>
          <p:cNvPr id="4" name="Footer Placeholder 3">
            <a:extLst>
              <a:ext uri="{FF2B5EF4-FFF2-40B4-BE49-F238E27FC236}">
                <a16:creationId xmlns:a16="http://schemas.microsoft.com/office/drawing/2014/main" id="{B5D966D6-9057-D450-A6BD-C02940D3381E}"/>
              </a:ext>
            </a:extLst>
          </p:cNvPr>
          <p:cNvSpPr>
            <a:spLocks noGrp="1"/>
          </p:cNvSpPr>
          <p:nvPr>
            <p:ph type="ftr" sz="quarter" idx="11"/>
          </p:nvPr>
        </p:nvSpPr>
        <p:spPr>
          <a:xfrm>
            <a:off x="3683577" y="5975350"/>
            <a:ext cx="4114800" cy="365125"/>
          </a:xfrm>
        </p:spPr>
        <p:txBody>
          <a:bodyPr/>
          <a:lstStyle/>
          <a:p>
            <a:r>
              <a:rPr lang="en-US" dirty="0"/>
              <a:t>See next slides for evidence and studies</a:t>
            </a:r>
          </a:p>
        </p:txBody>
      </p:sp>
      <p:sp>
        <p:nvSpPr>
          <p:cNvPr id="5" name="Slide Number Placeholder 4">
            <a:extLst>
              <a:ext uri="{FF2B5EF4-FFF2-40B4-BE49-F238E27FC236}">
                <a16:creationId xmlns:a16="http://schemas.microsoft.com/office/drawing/2014/main" id="{D10272BA-96C7-3F6A-1154-9FFD667688F5}"/>
              </a:ext>
            </a:extLst>
          </p:cNvPr>
          <p:cNvSpPr>
            <a:spLocks noGrp="1"/>
          </p:cNvSpPr>
          <p:nvPr>
            <p:ph type="sldNum" sz="quarter" idx="12"/>
          </p:nvPr>
        </p:nvSpPr>
        <p:spPr/>
        <p:txBody>
          <a:bodyPr/>
          <a:lstStyle/>
          <a:p>
            <a:fld id="{A49DFD55-3C28-40EF-9E31-A92D2E4017FF}" type="slidenum">
              <a:rPr lang="en-US" smtClean="0"/>
              <a:pPr/>
              <a:t>7</a:t>
            </a:fld>
            <a:endParaRPr lang="en-US" dirty="0"/>
          </a:p>
        </p:txBody>
      </p:sp>
      <p:sp>
        <p:nvSpPr>
          <p:cNvPr id="6" name="TextBox 5">
            <a:extLst>
              <a:ext uri="{FF2B5EF4-FFF2-40B4-BE49-F238E27FC236}">
                <a16:creationId xmlns:a16="http://schemas.microsoft.com/office/drawing/2014/main" id="{6277E390-5ABE-3D8B-B31E-C3BB35AF0BE8}"/>
              </a:ext>
            </a:extLst>
          </p:cNvPr>
          <p:cNvSpPr txBox="1"/>
          <p:nvPr/>
        </p:nvSpPr>
        <p:spPr>
          <a:xfrm>
            <a:off x="1757794" y="1740476"/>
            <a:ext cx="639040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US" sz="2000" dirty="0"/>
              <a:t>None proven</a:t>
            </a:r>
            <a:endParaRPr lang="en-US" sz="2000"/>
          </a:p>
        </p:txBody>
      </p:sp>
      <p:sp>
        <p:nvSpPr>
          <p:cNvPr id="7" name="TextBox 6">
            <a:extLst>
              <a:ext uri="{FF2B5EF4-FFF2-40B4-BE49-F238E27FC236}">
                <a16:creationId xmlns:a16="http://schemas.microsoft.com/office/drawing/2014/main" id="{506339DD-F2DC-C1CD-0144-DF4BBCE9B73D}"/>
              </a:ext>
            </a:extLst>
          </p:cNvPr>
          <p:cNvSpPr txBox="1"/>
          <p:nvPr/>
        </p:nvSpPr>
        <p:spPr>
          <a:xfrm>
            <a:off x="3905250" y="2589068"/>
            <a:ext cx="426027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dirty="0"/>
              <a:t>PSYCHIATRIC RISKS</a:t>
            </a:r>
          </a:p>
        </p:txBody>
      </p:sp>
      <p:sp>
        <p:nvSpPr>
          <p:cNvPr id="8" name="TextBox 7">
            <a:extLst>
              <a:ext uri="{FF2B5EF4-FFF2-40B4-BE49-F238E27FC236}">
                <a16:creationId xmlns:a16="http://schemas.microsoft.com/office/drawing/2014/main" id="{00D6316D-393E-3F6F-31BA-D13396CF1358}"/>
              </a:ext>
            </a:extLst>
          </p:cNvPr>
          <p:cNvSpPr txBox="1"/>
          <p:nvPr/>
        </p:nvSpPr>
        <p:spPr>
          <a:xfrm>
            <a:off x="1757795" y="3281796"/>
            <a:ext cx="808759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US" sz="2000" dirty="0"/>
              <a:t>Deaths and Emergency Room visits for Children </a:t>
            </a:r>
          </a:p>
          <a:p>
            <a:pPr marL="285750" indent="-285750">
              <a:buFont typeface="Wingdings"/>
              <a:buChar char="q"/>
            </a:pPr>
            <a:r>
              <a:rPr lang="en-US" sz="2000" dirty="0"/>
              <a:t>Adolescents increased risk of developing substance use disorders</a:t>
            </a:r>
          </a:p>
          <a:p>
            <a:pPr marL="285750" indent="-285750">
              <a:buFont typeface="Wingdings"/>
              <a:buChar char="q"/>
            </a:pPr>
            <a:r>
              <a:rPr lang="en-US" sz="2000" dirty="0"/>
              <a:t>May have severe outcomes in executive functioning </a:t>
            </a:r>
          </a:p>
          <a:p>
            <a:pPr marL="285750" indent="-285750">
              <a:buFont typeface="Wingdings"/>
              <a:buChar char="q"/>
            </a:pPr>
            <a:r>
              <a:rPr lang="en-US" sz="2000" dirty="0"/>
              <a:t>Increase in mental health diagnoses</a:t>
            </a:r>
          </a:p>
          <a:p>
            <a:pPr marL="285750" indent="-285750">
              <a:buFont typeface="Wingdings"/>
              <a:buChar char="q"/>
            </a:pPr>
            <a:r>
              <a:rPr lang="en-US" sz="2000" dirty="0"/>
              <a:t>Decrease in IQ</a:t>
            </a:r>
          </a:p>
          <a:p>
            <a:pPr marL="285750" indent="-285750">
              <a:buFont typeface="Wingdings"/>
              <a:buChar char="q"/>
            </a:pPr>
            <a:r>
              <a:rPr lang="en-US" sz="2000" dirty="0"/>
              <a:t>Decreased concentration and information processing</a:t>
            </a:r>
          </a:p>
          <a:p>
            <a:pPr marL="285750" indent="-285750">
              <a:buFont typeface="Wingdings"/>
              <a:buChar char="q"/>
            </a:pPr>
            <a:r>
              <a:rPr lang="en-US" sz="2000" dirty="0"/>
              <a:t>Increase in opioid deaths </a:t>
            </a:r>
          </a:p>
        </p:txBody>
      </p:sp>
    </p:spTree>
    <p:extLst>
      <p:ext uri="{BB962C8B-B14F-4D97-AF65-F5344CB8AC3E}">
        <p14:creationId xmlns:p14="http://schemas.microsoft.com/office/powerpoint/2010/main" val="227971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a:spLocks noGrp="1"/>
          </p:cNvSpPr>
          <p:nvPr>
            <p:ph type="title"/>
          </p:nvPr>
        </p:nvSpPr>
        <p:spPr>
          <a:xfrm>
            <a:off x="1765300" y="588370"/>
            <a:ext cx="8807450" cy="2438400"/>
          </a:xfrm>
        </p:spPr>
        <p:txBody>
          <a:bodyPr/>
          <a:lstStyle/>
          <a:p>
            <a:pPr algn="ctr"/>
            <a:br>
              <a:rPr lang="en-US" sz="1600" i="1" dirty="0">
                <a:latin typeface="Helvetica" pitchFamily="2" charset="0"/>
              </a:rPr>
            </a:br>
            <a:br>
              <a:rPr lang="en-US" sz="1600" i="1" dirty="0">
                <a:latin typeface="Helvetica" pitchFamily="2" charset="0"/>
              </a:rPr>
            </a:br>
            <a:br>
              <a:rPr lang="en-US" sz="1600" i="1" dirty="0">
                <a:latin typeface="Helvetica" pitchFamily="2" charset="0"/>
              </a:rPr>
            </a:br>
            <a:br>
              <a:rPr lang="en-US" sz="1600" i="1" dirty="0">
                <a:latin typeface="Helvetica" pitchFamily="2" charset="0"/>
              </a:rPr>
            </a:br>
            <a:br>
              <a:rPr lang="en-US" sz="1600" i="1" dirty="0">
                <a:latin typeface="Helvetica" pitchFamily="2" charset="0"/>
              </a:rPr>
            </a:br>
            <a:br>
              <a:rPr lang="en-US" sz="1600" i="1" dirty="0">
                <a:latin typeface="Helvetica" pitchFamily="2" charset="0"/>
              </a:rPr>
            </a:br>
            <a:br>
              <a:rPr lang="en-US" sz="1600" i="1" dirty="0">
                <a:latin typeface="Helvetica" pitchFamily="2" charset="0"/>
              </a:rPr>
            </a:br>
            <a:r>
              <a:rPr lang="en-US" sz="2400" b="1" i="1" dirty="0">
                <a:latin typeface="Tenorite"/>
              </a:rPr>
              <a:t>Cannabis Use Disorder and Subsequent Risk of Psychotic</a:t>
            </a:r>
            <a:br>
              <a:rPr lang="en-US" sz="2400" b="1" dirty="0">
                <a:latin typeface="Tenorite"/>
              </a:rPr>
            </a:br>
            <a:r>
              <a:rPr lang="en-US" sz="2400" b="1" i="1" dirty="0">
                <a:latin typeface="Tenorite"/>
              </a:rPr>
              <a:t>and Nonpsychotic Unipolar Depression and Bipolar Disorder</a:t>
            </a:r>
            <a:br>
              <a:rPr lang="en-US" sz="1600" dirty="0">
                <a:latin typeface="Tenorite"/>
              </a:rPr>
            </a:br>
            <a:r>
              <a:rPr lang="en-US" sz="1200" i="1" dirty="0">
                <a:latin typeface="Tenorite"/>
              </a:rPr>
              <a:t>Oskar Hougaard Jefsen, MD; Annette Erlangsen, PhD; Merete Nordentoft, </a:t>
            </a:r>
            <a:r>
              <a:rPr lang="en-US" sz="1200" i="1" err="1">
                <a:latin typeface="Tenorite"/>
              </a:rPr>
              <a:t>DMSc</a:t>
            </a:r>
            <a:r>
              <a:rPr lang="en-US" sz="1200" i="1" dirty="0">
                <a:latin typeface="Tenorite"/>
              </a:rPr>
              <a:t>; Carsten Hjorthøj, PhD</a:t>
            </a:r>
            <a:br>
              <a:rPr lang="en-US" sz="1200" i="1" dirty="0">
                <a:latin typeface="Tenorite"/>
              </a:rPr>
            </a:br>
            <a:r>
              <a:rPr lang="en-US" sz="1200" i="1" dirty="0">
                <a:solidFill>
                  <a:srgbClr val="000000"/>
                </a:solidFill>
                <a:latin typeface="Tenorite"/>
              </a:rPr>
              <a:t>JAMA Psychiatry. doi:</a:t>
            </a:r>
            <a:r>
              <a:rPr lang="en-US" sz="1200" i="1" dirty="0">
                <a:solidFill>
                  <a:schemeClr val="tx1"/>
                </a:solidFill>
                <a:latin typeface="Tenorite"/>
              </a:rPr>
              <a:t>10.1001/jamapsychiatry.2023.1256</a:t>
            </a:r>
            <a:br>
              <a:rPr lang="en-US" sz="1200" dirty="0">
                <a:latin typeface="Tenorite"/>
              </a:rPr>
            </a:br>
            <a:r>
              <a:rPr lang="en-US" sz="1200" i="1" dirty="0">
                <a:latin typeface="Tenorite"/>
              </a:rPr>
              <a:t>Published online May 24, 2023</a:t>
            </a:r>
            <a:br>
              <a:rPr lang="en-US" sz="900" dirty="0">
                <a:latin typeface="Helvetica" pitchFamily="2" charset="0"/>
              </a:rPr>
            </a:br>
            <a:br>
              <a:rPr lang="en-US" sz="1600" dirty="0">
                <a:latin typeface="Helvetica" pitchFamily="2" charset="0"/>
              </a:rPr>
            </a:br>
            <a:endParaRPr lang="en-US" sz="3600" dirty="0">
              <a:solidFill>
                <a:schemeClr val="tx1"/>
              </a:solidFill>
            </a:endParaRPr>
          </a:p>
        </p:txBody>
      </p:sp>
      <p:sp>
        <p:nvSpPr>
          <p:cNvPr id="5" name="TextBox 4">
            <a:extLst>
              <a:ext uri="{FF2B5EF4-FFF2-40B4-BE49-F238E27FC236}">
                <a16:creationId xmlns:a16="http://schemas.microsoft.com/office/drawing/2014/main" id="{118A5004-C396-5DB8-DC8B-1DF0F9E49F02}"/>
              </a:ext>
            </a:extLst>
          </p:cNvPr>
          <p:cNvSpPr txBox="1"/>
          <p:nvPr/>
        </p:nvSpPr>
        <p:spPr>
          <a:xfrm>
            <a:off x="1765300" y="2514601"/>
            <a:ext cx="8597900" cy="4062651"/>
          </a:xfrm>
          <a:prstGeom prst="rect">
            <a:avLst/>
          </a:prstGeom>
          <a:noFill/>
        </p:spPr>
        <p:txBody>
          <a:bodyPr wrap="square" lIns="91440" tIns="45720" rIns="91440" bIns="45720" rtlCol="0" anchor="t">
            <a:spAutoFit/>
          </a:bodyPr>
          <a:lstStyle/>
          <a:p>
            <a:r>
              <a:rPr lang="en-US" sz="2000" dirty="0">
                <a:latin typeface="Tenorite"/>
              </a:rPr>
              <a:t>Studied association with affective disorders</a:t>
            </a:r>
          </a:p>
          <a:p>
            <a:endParaRPr lang="en-US" sz="2000" dirty="0">
              <a:latin typeface="Tenorite"/>
            </a:endParaRPr>
          </a:p>
          <a:p>
            <a:pPr marL="342900" indent="-342900">
              <a:buClr>
                <a:srgbClr val="FFC000"/>
              </a:buClr>
              <a:buFont typeface="Wingdings"/>
              <a:buChar char="q"/>
            </a:pPr>
            <a:r>
              <a:rPr lang="en-US" sz="2000" dirty="0">
                <a:latin typeface="Tenorite"/>
              </a:rPr>
              <a:t>Prospective, population-based cohort study using Danish nationwide registers</a:t>
            </a:r>
          </a:p>
          <a:p>
            <a:pPr marL="800100" lvl="1" indent="-342900">
              <a:buClr>
                <a:srgbClr val="FFC000"/>
              </a:buClr>
              <a:buFont typeface="Wingdings"/>
              <a:buChar char="q"/>
            </a:pPr>
            <a:r>
              <a:rPr lang="en-US" sz="2000" dirty="0">
                <a:latin typeface="Tenorite"/>
              </a:rPr>
              <a:t>6,651,765 individuals with or without cannabis use disorder</a:t>
            </a:r>
          </a:p>
          <a:p>
            <a:pPr>
              <a:buClr>
                <a:srgbClr val="FFC000"/>
              </a:buClr>
            </a:pPr>
            <a:endParaRPr lang="en-US" sz="2000" dirty="0">
              <a:latin typeface="Tenorite"/>
            </a:endParaRPr>
          </a:p>
          <a:p>
            <a:pPr>
              <a:buFont typeface="Wingdings" panose="05000000000000000000" pitchFamily="2" charset="2"/>
            </a:pPr>
            <a:r>
              <a:rPr lang="en-US" sz="2000" dirty="0">
                <a:latin typeface="Tenorite"/>
              </a:rPr>
              <a:t>FINDINGS</a:t>
            </a:r>
          </a:p>
          <a:p>
            <a:endParaRPr lang="en-US" sz="2000" dirty="0">
              <a:latin typeface="Tenorite"/>
            </a:endParaRPr>
          </a:p>
          <a:p>
            <a:pPr marL="342900" indent="-342900">
              <a:buClr>
                <a:srgbClr val="FFC000"/>
              </a:buClr>
              <a:buFont typeface="Wingdings"/>
              <a:buChar char="q"/>
            </a:pPr>
            <a:r>
              <a:rPr lang="en-US" sz="2000" dirty="0">
                <a:latin typeface="Tenorite"/>
              </a:rPr>
              <a:t>Increased risk of psychotic and nonpsychotic bipolar disorder and unipolar depression</a:t>
            </a:r>
          </a:p>
          <a:p>
            <a:pPr marL="342900" indent="-342900">
              <a:buClr>
                <a:srgbClr val="FFC000"/>
              </a:buClr>
              <a:buFont typeface="Wingdings"/>
              <a:buChar char="q"/>
            </a:pPr>
            <a:r>
              <a:rPr lang="en-US" sz="2000" dirty="0">
                <a:latin typeface="Tenorite"/>
              </a:rPr>
              <a:t>Higher risk for psychotic bipolar than non-psychotic</a:t>
            </a:r>
          </a:p>
          <a:p>
            <a:endParaRPr lang="en-US" sz="2000" dirty="0">
              <a:latin typeface="Helvetica" pitchFamily="2" charset="0"/>
            </a:endParaRP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468876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518676" y="1600200"/>
            <a:ext cx="7396725" cy="5029200"/>
          </a:xfrm>
        </p:spPr>
        <p:txBody>
          <a:bodyPr/>
          <a:lstStyle/>
          <a:p>
            <a:pPr marL="0" indent="0">
              <a:buNone/>
            </a:pPr>
            <a:r>
              <a:rPr lang="en-US" sz="2000" dirty="0">
                <a:latin typeface="Tenorite"/>
                <a:ea typeface="Tahoma"/>
                <a:cs typeface="Tahoma"/>
              </a:rPr>
              <a:t>Composite</a:t>
            </a:r>
            <a:r>
              <a:rPr lang="en-US" sz="2000" dirty="0">
                <a:latin typeface="Tenorite"/>
                <a:cs typeface="Arial"/>
              </a:rPr>
              <a:t> list of those with </a:t>
            </a:r>
            <a:r>
              <a:rPr lang="en-US" sz="2000" u="sng" dirty="0">
                <a:latin typeface="Tenorite"/>
                <a:cs typeface="Arial"/>
              </a:rPr>
              <a:t>substantial/moderate</a:t>
            </a:r>
            <a:r>
              <a:rPr lang="en-US" sz="2000" dirty="0">
                <a:latin typeface="Tenorite"/>
                <a:cs typeface="Arial"/>
              </a:rPr>
              <a:t> evidence:</a:t>
            </a:r>
          </a:p>
          <a:p>
            <a:pPr marL="0" indent="0">
              <a:buNone/>
            </a:pPr>
            <a:endParaRPr lang="en-US" sz="2000" dirty="0">
              <a:latin typeface="Tenorite"/>
              <a:cs typeface="Arial" panose="020B0604020202020204" pitchFamily="34" charset="0"/>
            </a:endParaRPr>
          </a:p>
          <a:p>
            <a:pPr marL="329565" indent="-329565">
              <a:buClr>
                <a:srgbClr val="FFC000"/>
              </a:buClr>
              <a:buFont typeface="Wingdings" pitchFamily="2" charset="2"/>
              <a:buChar char="q"/>
            </a:pPr>
            <a:r>
              <a:rPr lang="en-US" sz="2000" dirty="0">
                <a:latin typeface="Tenorite"/>
                <a:cs typeface="Arial"/>
              </a:rPr>
              <a:t>Increased risk of motor vehicle crashes </a:t>
            </a:r>
            <a:endParaRPr lang="en-US" sz="2000" dirty="0">
              <a:latin typeface="Tenorite"/>
              <a:cs typeface="Arial" panose="020B0604020202020204" pitchFamily="34" charset="0"/>
            </a:endParaRPr>
          </a:p>
          <a:p>
            <a:pPr marL="329565" indent="-329565">
              <a:buClr>
                <a:srgbClr val="FFC000"/>
              </a:buClr>
              <a:buFont typeface="Wingdings" pitchFamily="2" charset="2"/>
              <a:buChar char="q"/>
            </a:pPr>
            <a:r>
              <a:rPr lang="en-US" sz="2000" dirty="0">
                <a:latin typeface="Tenorite"/>
                <a:cs typeface="Arial"/>
              </a:rPr>
              <a:t>Increased risk for lung cancer</a:t>
            </a:r>
          </a:p>
          <a:p>
            <a:pPr marL="329565" indent="-329565">
              <a:buClr>
                <a:srgbClr val="FFC000"/>
              </a:buClr>
              <a:buFont typeface="Wingdings" pitchFamily="2" charset="2"/>
              <a:buChar char="q"/>
            </a:pPr>
            <a:r>
              <a:rPr lang="en-US" sz="2000" dirty="0">
                <a:latin typeface="Tenorite"/>
                <a:cs typeface="Arial"/>
              </a:rPr>
              <a:t>Lower birth weight of the offspring (maternal cannabis smoking)</a:t>
            </a:r>
          </a:p>
          <a:p>
            <a:pPr marL="329565" indent="-329565">
              <a:buClr>
                <a:srgbClr val="FFC000"/>
              </a:buClr>
              <a:buFont typeface="Wingdings" pitchFamily="2" charset="2"/>
              <a:buChar char="q"/>
            </a:pPr>
            <a:r>
              <a:rPr lang="en-US" sz="2000" dirty="0">
                <a:latin typeface="Tenorite"/>
                <a:cs typeface="Arial"/>
              </a:rPr>
              <a:t>Cognitive impairments (acute effects)</a:t>
            </a:r>
          </a:p>
          <a:p>
            <a:pPr marL="329565" indent="-329565">
              <a:buClr>
                <a:srgbClr val="FFC000"/>
              </a:buClr>
              <a:buFont typeface="Wingdings" pitchFamily="2" charset="2"/>
              <a:buChar char="q"/>
            </a:pPr>
            <a:r>
              <a:rPr lang="en-US" sz="2000" dirty="0">
                <a:latin typeface="Tenorite"/>
                <a:cs typeface="Arial"/>
              </a:rPr>
              <a:t>Development of schizophrenia or other psychoses; highest risk among heavy users of high potency products</a:t>
            </a:r>
          </a:p>
          <a:p>
            <a:pPr marL="329565" indent="-329565">
              <a:buClr>
                <a:srgbClr val="FFC000"/>
              </a:buClr>
              <a:buFont typeface="Wingdings" pitchFamily="2" charset="2"/>
              <a:buChar char="q"/>
            </a:pPr>
            <a:r>
              <a:rPr lang="en-US" sz="2000" dirty="0">
                <a:latin typeface="Tenorite"/>
                <a:cs typeface="Arial"/>
              </a:rPr>
              <a:t>Development of problem cannabis use, particularly when onset of use occurs during adolescence</a:t>
            </a:r>
          </a:p>
          <a:p>
            <a:pPr marL="0" indent="0">
              <a:buNone/>
            </a:pPr>
            <a:endParaRPr lang="en-US" sz="2400" b="1" dirty="0">
              <a:cs typeface="Arial" panose="020B0604020202020204" pitchFamily="34" charset="0"/>
            </a:endParaRPr>
          </a:p>
        </p:txBody>
      </p:sp>
      <p:sp>
        <p:nvSpPr>
          <p:cNvPr id="7" name="Title 1"/>
          <p:cNvSpPr>
            <a:spLocks noGrp="1"/>
          </p:cNvSpPr>
          <p:nvPr>
            <p:ph type="title"/>
          </p:nvPr>
        </p:nvSpPr>
        <p:spPr>
          <a:xfrm>
            <a:off x="1097530" y="677141"/>
            <a:ext cx="9778288" cy="1151659"/>
          </a:xfrm>
        </p:spPr>
        <p:txBody>
          <a:bodyPr/>
          <a:lstStyle/>
          <a:p>
            <a:pPr algn="ctr"/>
            <a:r>
              <a:rPr lang="en-US" sz="2000" b="1" i="1" dirty="0">
                <a:latin typeface="Tenorite"/>
                <a:cs typeface="Arial"/>
              </a:rPr>
              <a:t>The Health Effects of Cannabis and Cannabinoids: The Current State of Evidence and Recommendations for Research </a:t>
            </a:r>
            <a:br>
              <a:rPr lang="en-US" sz="2000" b="1" i="1" dirty="0">
                <a:latin typeface="Tenorite"/>
                <a:cs typeface="Arial"/>
              </a:rPr>
            </a:br>
            <a:r>
              <a:rPr lang="en-US" sz="2000" b="1" dirty="0">
                <a:latin typeface="Tenorite"/>
                <a:cs typeface="Arial"/>
              </a:rPr>
              <a:t>(National Academies of Sciences, Engineering, and Medicine, </a:t>
            </a:r>
            <a:r>
              <a:rPr lang="en-US" sz="2000" b="1" dirty="0">
                <a:solidFill>
                  <a:schemeClr val="tx1"/>
                </a:solidFill>
                <a:latin typeface="Tenorite"/>
                <a:cs typeface="Arial"/>
              </a:rPr>
              <a:t>2017</a:t>
            </a:r>
            <a:r>
              <a:rPr lang="en-US" sz="2000" b="1" dirty="0">
                <a:latin typeface="Tenorite"/>
                <a:cs typeface="Arial"/>
              </a:rPr>
              <a:t>) </a:t>
            </a:r>
            <a:br>
              <a:rPr lang="en-US" sz="1600" dirty="0"/>
            </a:br>
            <a:endParaRPr lang="en-US" sz="17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83996" y="2083377"/>
            <a:ext cx="1952725" cy="3029106"/>
          </a:xfrm>
          <a:prstGeom prst="rect">
            <a:avLst/>
          </a:prstGeom>
        </p:spPr>
      </p:pic>
    </p:spTree>
    <p:extLst>
      <p:ext uri="{BB962C8B-B14F-4D97-AF65-F5344CB8AC3E}">
        <p14:creationId xmlns:p14="http://schemas.microsoft.com/office/powerpoint/2010/main" val="4177500209"/>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_Contemporary Portrait">
  <a:themeElements>
    <a:clrScheme name="Contemporary Portrai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ntemporary Portrait">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ntemporary Portrai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emporary Portrai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emporary Portrai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emporary Portrai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emporary Portrai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emporary Portrai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emporary Portrai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C7F809-A434-4A8D-A127-1C50C2DB389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BD5826B4-4DD2-4A9B-8D6D-E91CF9C2316C}">
  <ds:schemaRefs>
    <ds:schemaRef ds:uri="http://schemas.microsoft.com/sharepoint/v3/contenttype/forms"/>
  </ds:schemaRefs>
</ds:datastoreItem>
</file>

<file path=customXml/itemProps3.xml><?xml version="1.0" encoding="utf-8"?>
<ds:datastoreItem xmlns:ds="http://schemas.openxmlformats.org/officeDocument/2006/customXml" ds:itemID="{4DC6F004-8F9D-4F40-8394-6C4C67F709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Gallery</Template>
  <TotalTime>11</TotalTime>
  <Words>1124</Words>
  <Application>Microsoft Office PowerPoint</Application>
  <PresentationFormat>Widescreen</PresentationFormat>
  <Paragraphs>136</Paragraphs>
  <Slides>18</Slides>
  <Notes>6</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10_Contemporary Portrait</vt:lpstr>
      <vt:lpstr>Cannabis: What does legalization mean to HLB and HPSP?</vt:lpstr>
      <vt:lpstr>AGENDA</vt:lpstr>
      <vt:lpstr>INTRODUCTION</vt:lpstr>
      <vt:lpstr>TERMINOLOGY</vt:lpstr>
      <vt:lpstr>Medical and Psychiatric EFFECTs</vt:lpstr>
      <vt:lpstr>Medical  conditions with evidence</vt:lpstr>
      <vt:lpstr>Psychiatric conditions with evidence</vt:lpstr>
      <vt:lpstr>       Cannabis Use Disorder and Subsequent Risk of Psychotic and Nonpsychotic Unipolar Depression and Bipolar Disorder Oskar Hougaard Jefsen, MD; Annette Erlangsen, PhD; Merete Nordentoft, DMSc; Carsten Hjorthøj, PhD JAMA Psychiatry. doi:10.1001/jamapsychiatry.2023.1256 Published online May 24, 2023  </vt:lpstr>
      <vt:lpstr>The Health Effects of Cannabis and Cannabinoids: The Current State of Evidence and Recommendations for Research  (National Academies of Sciences, Engineering, and Medicine, 2017)  </vt:lpstr>
      <vt:lpstr>Medical vs recreational Cannabis</vt:lpstr>
      <vt:lpstr>Medical Cannabis</vt:lpstr>
      <vt:lpstr>Legalization</vt:lpstr>
      <vt:lpstr>Select Features of the MN Cannabis Legalization Bill</vt:lpstr>
      <vt:lpstr>Select Features of the MN Cannabis Legalization Bill</vt:lpstr>
      <vt:lpstr>Main Health and Safety Features in the Bill (thumbs up, sort of)</vt:lpstr>
      <vt:lpstr>Main Health and Safety Features in the Bill (thumbs down)</vt:lpstr>
      <vt:lpstr>What does HPSP DO?  Is there a risk for impairment? </vt:lpstr>
      <vt:lpstr>QUESTIONS?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
  <cp:lastModifiedBy>Sheila M Specker</cp:lastModifiedBy>
  <cp:revision>455</cp:revision>
  <dcterms:created xsi:type="dcterms:W3CDTF">2023-06-29T16:10:41Z</dcterms:created>
  <dcterms:modified xsi:type="dcterms:W3CDTF">2023-07-07T15:59:28Z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