
<file path=[Content_Types].xml><?xml version="1.0" encoding="utf-8"?>
<Types xmlns="http://schemas.openxmlformats.org/package/2006/content-types">
  <Default Extension="jfif" ContentType="image/jpeg"/>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0" r:id="rId4"/>
  </p:sldMasterIdLst>
  <p:notesMasterIdLst>
    <p:notesMasterId r:id="rId40"/>
  </p:notesMasterIdLst>
  <p:handoutMasterIdLst>
    <p:handoutMasterId r:id="rId41"/>
  </p:handoutMasterIdLst>
  <p:sldIdLst>
    <p:sldId id="526" r:id="rId5"/>
    <p:sldId id="458" r:id="rId6"/>
    <p:sldId id="572" r:id="rId7"/>
    <p:sldId id="596" r:id="rId8"/>
    <p:sldId id="595" r:id="rId9"/>
    <p:sldId id="399" r:id="rId10"/>
    <p:sldId id="593" r:id="rId11"/>
    <p:sldId id="594" r:id="rId12"/>
    <p:sldId id="600" r:id="rId13"/>
    <p:sldId id="400" r:id="rId14"/>
    <p:sldId id="666" r:id="rId15"/>
    <p:sldId id="401" r:id="rId16"/>
    <p:sldId id="402" r:id="rId17"/>
    <p:sldId id="403" r:id="rId18"/>
    <p:sldId id="607" r:id="rId19"/>
    <p:sldId id="609" r:id="rId20"/>
    <p:sldId id="406" r:id="rId21"/>
    <p:sldId id="602" r:id="rId22"/>
    <p:sldId id="604" r:id="rId23"/>
    <p:sldId id="605" r:id="rId24"/>
    <p:sldId id="597" r:id="rId25"/>
    <p:sldId id="410" r:id="rId26"/>
    <p:sldId id="422" r:id="rId27"/>
    <p:sldId id="411" r:id="rId28"/>
    <p:sldId id="412" r:id="rId29"/>
    <p:sldId id="667" r:id="rId30"/>
    <p:sldId id="668" r:id="rId31"/>
    <p:sldId id="599" r:id="rId32"/>
    <p:sldId id="592" r:id="rId33"/>
    <p:sldId id="414" r:id="rId34"/>
    <p:sldId id="664" r:id="rId35"/>
    <p:sldId id="665" r:id="rId36"/>
    <p:sldId id="606" r:id="rId37"/>
    <p:sldId id="652" r:id="rId38"/>
    <p:sldId id="579" r:id="rId39"/>
  </p:sldIdLst>
  <p:sldSz cx="9144000" cy="6858000" type="screen4x3"/>
  <p:notesSz cx="7010400" cy="9296400"/>
  <p:custDataLst>
    <p:tags r:id="rId42"/>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3865"/>
    <a:srgbClr val="0D0D0D"/>
    <a:srgbClr val="00A3E2"/>
    <a:srgbClr val="78BE21"/>
    <a:srgbClr val="000000"/>
    <a:srgbClr val="E8E8E8"/>
    <a:srgbClr val="B20738"/>
    <a:srgbClr val="2C2C2C"/>
    <a:srgbClr val="F5F5F5"/>
    <a:srgbClr val="38383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8EC20E35-A176-4012-BC5E-935CFFF8708E}" styleName="Medium Style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 styleId="{85BE263C-DBD7-4A20-BB59-AAB30ACAA65A}" styleName="Medium Style 3 - Accent 2">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2"/>
          </a:solidFill>
        </a:fill>
      </a:tcStyle>
    </a:lastCol>
    <a:firstCol>
      <a:tcTxStyle b="on">
        <a:fontRef idx="minor">
          <a:scrgbClr r="0" g="0" b="0"/>
        </a:fontRef>
        <a:schemeClr val="lt1"/>
      </a:tcTxStyle>
      <a:tcStyle>
        <a:tcBdr/>
        <a:fill>
          <a:solidFill>
            <a:schemeClr val="accent2"/>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2"/>
          </a:solidFill>
        </a:fill>
      </a:tcStyle>
    </a:firstRow>
  </a:tblStyle>
  <a:tblStyle styleId="{1FECB4D8-DB02-4DC6-A0A2-4F2EBAE1DC90}" styleName="Medium Style 1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 styleId="{793D81CF-94F2-401A-BA57-92F5A7B2D0C5}" styleName="Medium Style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9854" autoAdjust="0"/>
    <p:restoredTop sz="74415" autoAdjust="0"/>
  </p:normalViewPr>
  <p:slideViewPr>
    <p:cSldViewPr snapToGrid="0">
      <p:cViewPr varScale="1">
        <p:scale>
          <a:sx n="61" d="100"/>
          <a:sy n="61" d="100"/>
        </p:scale>
        <p:origin x="1882" y="53"/>
      </p:cViewPr>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snapToGrid="0">
      <p:cViewPr varScale="1">
        <p:scale>
          <a:sx n="85" d="100"/>
          <a:sy n="85" d="100"/>
        </p:scale>
        <p:origin x="3126" y="9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3" Type="http://schemas.openxmlformats.org/officeDocument/2006/relationships/customXml" Target="../customXml/item3.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tags" Target="tags/tag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41" Type="http://schemas.openxmlformats.org/officeDocument/2006/relationships/handoutMaster" Target="handoutMasters/handoutMaster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notesMaster" Target="notesMasters/notesMaster1.xml"/><Relationship Id="rId45"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5" name="Date Placeholder 4"/>
          <p:cNvSpPr>
            <a:spLocks noGrp="1"/>
          </p:cNvSpPr>
          <p:nvPr>
            <p:ph type="dt" sz="quarter" idx="1"/>
          </p:nvPr>
        </p:nvSpPr>
        <p:spPr>
          <a:xfrm>
            <a:off x="3971292" y="1"/>
            <a:ext cx="3037523" cy="466247"/>
          </a:xfrm>
          <a:prstGeom prst="rect">
            <a:avLst/>
          </a:prstGeom>
        </p:spPr>
        <p:txBody>
          <a:bodyPr vert="horz" lIns="91330" tIns="45665" rIns="91330" bIns="45665" rtlCol="0"/>
          <a:lstStyle>
            <a:lvl1pPr algn="r">
              <a:defRPr sz="1200"/>
            </a:lvl1pPr>
          </a:lstStyle>
          <a:p>
            <a:r>
              <a:rPr lang="en-US"/>
              <a:t>February 2019</a:t>
            </a:r>
          </a:p>
        </p:txBody>
      </p:sp>
    </p:spTree>
    <p:extLst>
      <p:ext uri="{BB962C8B-B14F-4D97-AF65-F5344CB8AC3E}">
        <p14:creationId xmlns:p14="http://schemas.microsoft.com/office/powerpoint/2010/main" val="55661188"/>
      </p:ext>
    </p:extLst>
  </p:cSld>
  <p:clrMap bg1="lt1" tx1="dk1" bg2="lt2" tx2="dk2" accent1="accent1" accent2="accent2" accent3="accent3" accent4="accent4" accent5="accent5" accent6="accent6" hlink="hlink" folHlink="folHlink"/>
  <p:hf sldNum="0" hdr="0"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Slide Image Placeholder 3"/>
          <p:cNvSpPr>
            <a:spLocks noGrp="1" noRot="1" noChangeAspect="1"/>
          </p:cNvSpPr>
          <p:nvPr>
            <p:ph type="sldImg" idx="2"/>
          </p:nvPr>
        </p:nvSpPr>
        <p:spPr>
          <a:xfrm>
            <a:off x="1414463" y="1162050"/>
            <a:ext cx="4181475" cy="3136900"/>
          </a:xfrm>
          <a:prstGeom prst="rect">
            <a:avLst/>
          </a:prstGeom>
          <a:noFill/>
          <a:ln w="12700">
            <a:solidFill>
              <a:prstClr val="black"/>
            </a:solidFill>
          </a:ln>
        </p:spPr>
        <p:txBody>
          <a:bodyPr vert="horz" lIns="93175" tIns="46588" rIns="93175" bIns="46588" rtlCol="0" anchor="ctr"/>
          <a:lstStyle/>
          <a:p>
            <a:endParaRPr lang="en-US" dirty="0"/>
          </a:p>
        </p:txBody>
      </p:sp>
    </p:spTree>
    <p:extLst>
      <p:ext uri="{BB962C8B-B14F-4D97-AF65-F5344CB8AC3E}">
        <p14:creationId xmlns:p14="http://schemas.microsoft.com/office/powerpoint/2010/main" val="3209786634"/>
      </p:ext>
    </p:extLst>
  </p:cSld>
  <p:clrMap bg1="lt1" tx1="dk1" bg2="lt2" tx2="dk2" accent1="accent1" accent2="accent2" accent3="accent3" accent4="accent4" accent5="accent5" accent6="accent6" hlink="hlink" folHlink="folHlink"/>
  <p:hf sldNum="0" hdr="0" ftr="0"/>
  <p:notesStyle>
    <a:lvl1pPr marL="0" algn="l" defTabSz="914400" rtl="0" eaLnBrk="1" latinLnBrk="0" hangingPunct="1">
      <a:defRPr sz="1200" kern="1200">
        <a:solidFill>
          <a:schemeClr val="tx1"/>
        </a:solidFill>
        <a:latin typeface="NeueHaasGroteskText Std" panose="020B0504020202020204" pitchFamily="34" charset="0"/>
        <a:ea typeface="+mn-ea"/>
        <a:cs typeface="+mn-cs"/>
      </a:defRPr>
    </a:lvl1pPr>
    <a:lvl2pPr marL="457200" algn="l" defTabSz="914400" rtl="0" eaLnBrk="1" latinLnBrk="0" hangingPunct="1">
      <a:defRPr sz="1200" kern="1200">
        <a:solidFill>
          <a:schemeClr val="tx1"/>
        </a:solidFill>
        <a:latin typeface="NeueHaasGroteskText Std" panose="020B0504020202020204" pitchFamily="34" charset="0"/>
        <a:ea typeface="+mn-ea"/>
        <a:cs typeface="+mn-cs"/>
      </a:defRPr>
    </a:lvl2pPr>
    <a:lvl3pPr marL="914400" algn="l" defTabSz="914400" rtl="0" eaLnBrk="1" latinLnBrk="0" hangingPunct="1">
      <a:defRPr sz="1200" kern="1200">
        <a:solidFill>
          <a:schemeClr val="tx1"/>
        </a:solidFill>
        <a:latin typeface="NeueHaasGroteskText Std" panose="020B0504020202020204" pitchFamily="34" charset="0"/>
        <a:ea typeface="+mn-ea"/>
        <a:cs typeface="+mn-cs"/>
      </a:defRPr>
    </a:lvl3pPr>
    <a:lvl4pPr marL="1371600" algn="l" defTabSz="914400" rtl="0" eaLnBrk="1" latinLnBrk="0" hangingPunct="1">
      <a:defRPr sz="1200" kern="1200">
        <a:solidFill>
          <a:schemeClr val="tx1"/>
        </a:solidFill>
        <a:latin typeface="NeueHaasGroteskText Std" panose="020B0504020202020204" pitchFamily="34" charset="0"/>
        <a:ea typeface="+mn-ea"/>
        <a:cs typeface="+mn-cs"/>
      </a:defRPr>
    </a:lvl4pPr>
    <a:lvl5pPr marL="1828800" algn="l" defTabSz="914400" rtl="0" eaLnBrk="1" latinLnBrk="0" hangingPunct="1">
      <a:defRPr sz="1200" kern="1200">
        <a:solidFill>
          <a:schemeClr val="tx1"/>
        </a:solidFill>
        <a:latin typeface="NeueHaasGroteskText Std" panose="020B0504020202020204"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700089" y="4411270"/>
            <a:ext cx="5600710" cy="4179098"/>
          </a:xfrm>
          <a:prstGeom prst="rect">
            <a:avLst/>
          </a:prstGeom>
        </p:spPr>
        <p:txBody>
          <a:bodyPr lIns="91330" tIns="45665" rIns="91330" bIns="45665"/>
          <a:lstStyle/>
          <a:p>
            <a:endParaRPr lang="en-US" dirty="0"/>
          </a:p>
        </p:txBody>
      </p:sp>
      <p:sp>
        <p:nvSpPr>
          <p:cNvPr id="5" name="Slide Number Placeholder 4"/>
          <p:cNvSpPr>
            <a:spLocks noGrp="1"/>
          </p:cNvSpPr>
          <p:nvPr>
            <p:ph type="sldNum" sz="quarter" idx="11"/>
          </p:nvPr>
        </p:nvSpPr>
        <p:spPr>
          <a:xfrm>
            <a:off x="3965550" y="8820929"/>
            <a:ext cx="3033718" cy="464344"/>
          </a:xfrm>
          <a:prstGeom prst="rect">
            <a:avLst/>
          </a:prstGeom>
        </p:spPr>
        <p:txBody>
          <a:bodyPr lIns="91330" tIns="45665" rIns="91330" bIns="45665"/>
          <a:lstStyle/>
          <a:p>
            <a:fld id="{F9F08466-AEA7-4FC0-9459-6A32F61DA297}" type="slidenum">
              <a:rPr lang="en-US" smtClean="0">
                <a:solidFill>
                  <a:prstClr val="black"/>
                </a:solidFill>
              </a:rPr>
              <a:pPr/>
              <a:t>1</a:t>
            </a:fld>
            <a:endParaRPr lang="en-US" dirty="0">
              <a:solidFill>
                <a:prstClr val="black"/>
              </a:solidFill>
            </a:endParaRPr>
          </a:p>
        </p:txBody>
      </p:sp>
      <p:sp>
        <p:nvSpPr>
          <p:cNvPr id="4" name="Date Placeholder 3"/>
          <p:cNvSpPr>
            <a:spLocks noGrp="1"/>
          </p:cNvSpPr>
          <p:nvPr>
            <p:ph type="dt" idx="12"/>
          </p:nvPr>
        </p:nvSpPr>
        <p:spPr>
          <a:xfrm>
            <a:off x="3965550" y="0"/>
            <a:ext cx="3033718" cy="464344"/>
          </a:xfrm>
          <a:prstGeom prst="rect">
            <a:avLst/>
          </a:prstGeom>
        </p:spPr>
        <p:txBody>
          <a:bodyPr lIns="91330" tIns="45665" rIns="91330" bIns="45665"/>
          <a:lstStyle/>
          <a:p>
            <a:r>
              <a:rPr lang="en-US"/>
              <a:t>February 2019</a:t>
            </a:r>
          </a:p>
        </p:txBody>
      </p:sp>
    </p:spTree>
    <p:extLst>
      <p:ext uri="{BB962C8B-B14F-4D97-AF65-F5344CB8AC3E}">
        <p14:creationId xmlns:p14="http://schemas.microsoft.com/office/powerpoint/2010/main" val="315830779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0" marR="0" indent="0" algn="l" defTabSz="932871" rtl="0" eaLnBrk="1" fontAlgn="auto" latinLnBrk="0" hangingPunct="1">
              <a:lnSpc>
                <a:spcPct val="100000"/>
              </a:lnSpc>
              <a:spcBef>
                <a:spcPts val="0"/>
              </a:spcBef>
              <a:spcAft>
                <a:spcPts val="0"/>
              </a:spcAft>
              <a:buClrTx/>
              <a:buSzTx/>
              <a:buFontTx/>
              <a:buNone/>
              <a:tabLst/>
              <a:defRPr/>
            </a:pPr>
            <a:endParaRPr lang="en-US" dirty="0"/>
          </a:p>
        </p:txBody>
      </p:sp>
      <p:sp>
        <p:nvSpPr>
          <p:cNvPr id="5" name="Header Placeholder 4"/>
          <p:cNvSpPr>
            <a:spLocks noGrp="1"/>
          </p:cNvSpPr>
          <p:nvPr>
            <p:ph type="hdr" sz="quarter" idx="11"/>
          </p:nvPr>
        </p:nvSpPr>
        <p:spPr>
          <a:xfrm>
            <a:off x="0" y="0"/>
            <a:ext cx="3041968" cy="465296"/>
          </a:xfrm>
          <a:prstGeom prst="rect">
            <a:avLst/>
          </a:prstGeo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a:ln>
                  <a:noFill/>
                </a:ln>
                <a:solidFill>
                  <a:prstClr val="black"/>
                </a:solidFill>
                <a:effectLst/>
                <a:uLnTx/>
                <a:uFillTx/>
                <a:latin typeface="Calibri"/>
                <a:ea typeface="+mn-ea"/>
                <a:cs typeface="+mn-cs"/>
              </a:rPr>
              <a:t>March 2017</a:t>
            </a:r>
            <a:endParaRPr kumimoji="0" lang="en-US"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4" name="Date Placeholder 3"/>
          <p:cNvSpPr>
            <a:spLocks noGrp="1"/>
          </p:cNvSpPr>
          <p:nvPr>
            <p:ph type="dt"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a:ea typeface="+mn-ea"/>
                <a:cs typeface="+mn-cs"/>
              </a:rPr>
              <a:t>November 2019</a:t>
            </a:r>
          </a:p>
        </p:txBody>
      </p:sp>
    </p:spTree>
    <p:extLst>
      <p:ext uri="{BB962C8B-B14F-4D97-AF65-F5344CB8AC3E}">
        <p14:creationId xmlns:p14="http://schemas.microsoft.com/office/powerpoint/2010/main" val="333458208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701675" y="4473575"/>
            <a:ext cx="5607050" cy="3660775"/>
          </a:xfrm>
          <a:prstGeom prst="rect">
            <a:avLst/>
          </a:prstGeom>
        </p:spPr>
        <p:txBody>
          <a:bodyPr/>
          <a:lstStyle/>
          <a:p>
            <a:endParaRPr lang="en-US" dirty="0"/>
          </a:p>
        </p:txBody>
      </p:sp>
    </p:spTree>
    <p:extLst>
      <p:ext uri="{BB962C8B-B14F-4D97-AF65-F5344CB8AC3E}">
        <p14:creationId xmlns:p14="http://schemas.microsoft.com/office/powerpoint/2010/main" val="362226435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0" marR="0" indent="0" algn="l" defTabSz="932871" rtl="0" eaLnBrk="1" fontAlgn="auto" latinLnBrk="0" hangingPunct="1">
              <a:lnSpc>
                <a:spcPct val="100000"/>
              </a:lnSpc>
              <a:spcBef>
                <a:spcPts val="0"/>
              </a:spcBef>
              <a:spcAft>
                <a:spcPts val="0"/>
              </a:spcAft>
              <a:buClrTx/>
              <a:buSzTx/>
              <a:buFontTx/>
              <a:buNone/>
              <a:tabLst/>
              <a:defRPr/>
            </a:pPr>
            <a:endParaRPr lang="en-US" dirty="0"/>
          </a:p>
        </p:txBody>
      </p:sp>
      <p:sp>
        <p:nvSpPr>
          <p:cNvPr id="5" name="Header Placeholder 4"/>
          <p:cNvSpPr>
            <a:spLocks noGrp="1"/>
          </p:cNvSpPr>
          <p:nvPr>
            <p:ph type="hdr" sz="quarter" idx="11"/>
          </p:nvPr>
        </p:nvSpPr>
        <p:spPr>
          <a:xfrm>
            <a:off x="0" y="0"/>
            <a:ext cx="3041968" cy="465296"/>
          </a:xfrm>
          <a:prstGeom prst="rect">
            <a:avLst/>
          </a:prstGeo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a:ln>
                  <a:noFill/>
                </a:ln>
                <a:solidFill>
                  <a:prstClr val="black"/>
                </a:solidFill>
                <a:effectLst/>
                <a:uLnTx/>
                <a:uFillTx/>
                <a:latin typeface="Calibri"/>
                <a:ea typeface="+mn-ea"/>
                <a:cs typeface="+mn-cs"/>
              </a:rPr>
              <a:t>March 2017</a:t>
            </a:r>
            <a:endParaRPr kumimoji="0" lang="en-US"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4" name="Date Placeholder 3"/>
          <p:cNvSpPr>
            <a:spLocks noGrp="1"/>
          </p:cNvSpPr>
          <p:nvPr>
            <p:ph type="dt"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a:ea typeface="+mn-ea"/>
                <a:cs typeface="+mn-cs"/>
              </a:rPr>
              <a:t>November 2019</a:t>
            </a:r>
          </a:p>
        </p:txBody>
      </p:sp>
    </p:spTree>
    <p:extLst>
      <p:ext uri="{BB962C8B-B14F-4D97-AF65-F5344CB8AC3E}">
        <p14:creationId xmlns:p14="http://schemas.microsoft.com/office/powerpoint/2010/main" val="92605957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endParaRPr lang="en-US" sz="1200" dirty="0"/>
          </a:p>
        </p:txBody>
      </p:sp>
      <p:sp>
        <p:nvSpPr>
          <p:cNvPr id="5" name="Header Placeholder 4"/>
          <p:cNvSpPr>
            <a:spLocks noGrp="1"/>
          </p:cNvSpPr>
          <p:nvPr>
            <p:ph type="hdr" sz="quarter" idx="11"/>
          </p:nvPr>
        </p:nvSpPr>
        <p:spPr>
          <a:xfrm>
            <a:off x="0" y="0"/>
            <a:ext cx="3041968" cy="465296"/>
          </a:xfrm>
          <a:prstGeom prst="rect">
            <a:avLst/>
          </a:prstGeo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a:ln>
                  <a:noFill/>
                </a:ln>
                <a:solidFill>
                  <a:prstClr val="black"/>
                </a:solidFill>
                <a:effectLst/>
                <a:uLnTx/>
                <a:uFillTx/>
                <a:latin typeface="Calibri"/>
                <a:ea typeface="+mn-ea"/>
                <a:cs typeface="+mn-cs"/>
              </a:rPr>
              <a:t>March 2017</a:t>
            </a:r>
            <a:endParaRPr kumimoji="0" lang="en-US"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4" name="Date Placeholder 3"/>
          <p:cNvSpPr>
            <a:spLocks noGrp="1"/>
          </p:cNvSpPr>
          <p:nvPr>
            <p:ph type="dt"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a:ea typeface="+mn-ea"/>
                <a:cs typeface="+mn-cs"/>
              </a:rPr>
              <a:t>November 2019</a:t>
            </a:r>
          </a:p>
        </p:txBody>
      </p:sp>
    </p:spTree>
    <p:extLst>
      <p:ext uri="{BB962C8B-B14F-4D97-AF65-F5344CB8AC3E}">
        <p14:creationId xmlns:p14="http://schemas.microsoft.com/office/powerpoint/2010/main" val="362270812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endParaRPr lang="en-US" dirty="0"/>
          </a:p>
        </p:txBody>
      </p:sp>
      <p:sp>
        <p:nvSpPr>
          <p:cNvPr id="5" name="Header Placeholder 4"/>
          <p:cNvSpPr>
            <a:spLocks noGrp="1"/>
          </p:cNvSpPr>
          <p:nvPr>
            <p:ph type="hdr" sz="quarter" idx="11"/>
          </p:nvPr>
        </p:nvSpPr>
        <p:spPr>
          <a:xfrm>
            <a:off x="0" y="0"/>
            <a:ext cx="3041968" cy="465296"/>
          </a:xfrm>
          <a:prstGeom prst="rect">
            <a:avLst/>
          </a:prstGeo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a:ln>
                  <a:noFill/>
                </a:ln>
                <a:solidFill>
                  <a:prstClr val="black"/>
                </a:solidFill>
                <a:effectLst/>
                <a:uLnTx/>
                <a:uFillTx/>
                <a:latin typeface="Calibri"/>
                <a:ea typeface="+mn-ea"/>
                <a:cs typeface="+mn-cs"/>
              </a:rPr>
              <a:t>March 2017</a:t>
            </a:r>
            <a:endParaRPr kumimoji="0" lang="en-US"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4" name="Date Placeholder 3"/>
          <p:cNvSpPr>
            <a:spLocks noGrp="1"/>
          </p:cNvSpPr>
          <p:nvPr>
            <p:ph type="dt"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a:ea typeface="+mn-ea"/>
                <a:cs typeface="+mn-cs"/>
              </a:rPr>
              <a:t>November 2019</a:t>
            </a:r>
          </a:p>
        </p:txBody>
      </p:sp>
    </p:spTree>
    <p:extLst>
      <p:ext uri="{BB962C8B-B14F-4D97-AF65-F5344CB8AC3E}">
        <p14:creationId xmlns:p14="http://schemas.microsoft.com/office/powerpoint/2010/main" val="12105532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701675" y="4473575"/>
            <a:ext cx="5607050" cy="3660775"/>
          </a:xfrm>
          <a:prstGeom prst="rect">
            <a:avLst/>
          </a:prstGeom>
        </p:spPr>
        <p:txBody>
          <a:bodyPr/>
          <a:lstStyle/>
          <a:p>
            <a:endParaRPr lang="en-US" dirty="0"/>
          </a:p>
        </p:txBody>
      </p:sp>
    </p:spTree>
    <p:extLst>
      <p:ext uri="{BB962C8B-B14F-4D97-AF65-F5344CB8AC3E}">
        <p14:creationId xmlns:p14="http://schemas.microsoft.com/office/powerpoint/2010/main" val="88898033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701675" y="4473575"/>
            <a:ext cx="5607050" cy="3660775"/>
          </a:xfrm>
          <a:prstGeom prst="rect">
            <a:avLst/>
          </a:prstGeom>
        </p:spPr>
        <p:txBody>
          <a:bodyPr/>
          <a:lstStyle/>
          <a:p>
            <a:endParaRPr lang="en-US" dirty="0"/>
          </a:p>
        </p:txBody>
      </p:sp>
    </p:spTree>
    <p:extLst>
      <p:ext uri="{BB962C8B-B14F-4D97-AF65-F5344CB8AC3E}">
        <p14:creationId xmlns:p14="http://schemas.microsoft.com/office/powerpoint/2010/main" val="213534428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0" marR="0" indent="0" algn="l" defTabSz="932871" rtl="0" eaLnBrk="1" fontAlgn="auto" latinLnBrk="0" hangingPunct="1">
              <a:lnSpc>
                <a:spcPct val="100000"/>
              </a:lnSpc>
              <a:spcBef>
                <a:spcPts val="0"/>
              </a:spcBef>
              <a:spcAft>
                <a:spcPts val="0"/>
              </a:spcAft>
              <a:buClrTx/>
              <a:buSzTx/>
              <a:buFontTx/>
              <a:buNone/>
              <a:tabLst/>
              <a:defRPr/>
            </a:pPr>
            <a:endParaRPr lang="en-US" dirty="0"/>
          </a:p>
        </p:txBody>
      </p:sp>
      <p:sp>
        <p:nvSpPr>
          <p:cNvPr id="5" name="Header Placeholder 4"/>
          <p:cNvSpPr>
            <a:spLocks noGrp="1"/>
          </p:cNvSpPr>
          <p:nvPr>
            <p:ph type="hdr" sz="quarter" idx="11"/>
          </p:nvPr>
        </p:nvSpPr>
        <p:spPr>
          <a:xfrm>
            <a:off x="0" y="0"/>
            <a:ext cx="3041968" cy="465296"/>
          </a:xfrm>
          <a:prstGeom prst="rect">
            <a:avLst/>
          </a:prstGeo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a:ln>
                  <a:noFill/>
                </a:ln>
                <a:solidFill>
                  <a:prstClr val="black"/>
                </a:solidFill>
                <a:effectLst/>
                <a:uLnTx/>
                <a:uFillTx/>
                <a:latin typeface="Calibri"/>
                <a:ea typeface="+mn-ea"/>
                <a:cs typeface="+mn-cs"/>
              </a:rPr>
              <a:t>March 2017</a:t>
            </a:r>
            <a:endParaRPr kumimoji="0" lang="en-US"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4" name="Date Placeholder 3"/>
          <p:cNvSpPr>
            <a:spLocks noGrp="1"/>
          </p:cNvSpPr>
          <p:nvPr>
            <p:ph type="dt"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a:ea typeface="+mn-ea"/>
                <a:cs typeface="+mn-cs"/>
              </a:rPr>
              <a:t>November 2019</a:t>
            </a:r>
          </a:p>
        </p:txBody>
      </p:sp>
    </p:spTree>
    <p:extLst>
      <p:ext uri="{BB962C8B-B14F-4D97-AF65-F5344CB8AC3E}">
        <p14:creationId xmlns:p14="http://schemas.microsoft.com/office/powerpoint/2010/main" val="186813488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701675" y="4473575"/>
            <a:ext cx="5607050" cy="3660775"/>
          </a:xfrm>
          <a:prstGeom prst="rect">
            <a:avLst/>
          </a:prstGeom>
        </p:spPr>
        <p:txBody>
          <a:bodyPr/>
          <a:lstStyle/>
          <a:p>
            <a:endParaRPr lang="en-US" dirty="0"/>
          </a:p>
        </p:txBody>
      </p:sp>
    </p:spTree>
    <p:extLst>
      <p:ext uri="{BB962C8B-B14F-4D97-AF65-F5344CB8AC3E}">
        <p14:creationId xmlns:p14="http://schemas.microsoft.com/office/powerpoint/2010/main" val="2665927075"/>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701675" y="4473575"/>
            <a:ext cx="5607050" cy="3660775"/>
          </a:xfrm>
          <a:prstGeom prst="rect">
            <a:avLst/>
          </a:prstGeom>
        </p:spPr>
        <p:txBody>
          <a:bodyPr/>
          <a:lstStyle/>
          <a:p>
            <a:endParaRPr lang="en-US" dirty="0"/>
          </a:p>
        </p:txBody>
      </p:sp>
    </p:spTree>
    <p:extLst>
      <p:ext uri="{BB962C8B-B14F-4D97-AF65-F5344CB8AC3E}">
        <p14:creationId xmlns:p14="http://schemas.microsoft.com/office/powerpoint/2010/main" val="35246120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a:extLst>
              <a:ext uri="{FF2B5EF4-FFF2-40B4-BE49-F238E27FC236}">
                <a16:creationId xmlns:a16="http://schemas.microsoft.com/office/drawing/2014/main" id="{40EEC1C8-336F-4BE3-8867-1FCD320C6A38}"/>
              </a:ext>
            </a:extLst>
          </p:cNvPr>
          <p:cNvSpPr>
            <a:spLocks noGrp="1"/>
          </p:cNvSpPr>
          <p:nvPr>
            <p:ph type="body" idx="1"/>
          </p:nvPr>
        </p:nvSpPr>
        <p:spPr>
          <a:xfrm>
            <a:off x="701675" y="4473575"/>
            <a:ext cx="5607050" cy="3660775"/>
          </a:xfrm>
          <a:prstGeom prst="rect">
            <a:avLst/>
          </a:prstGeo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NeueHaasGroteskText Std" panose="020B0504020202020204" pitchFamily="34" charset="0"/>
                <a:ea typeface="+mn-ea"/>
                <a:cs typeface="+mn-cs"/>
              </a:rPr>
              <a:t>As many of you know, the Data Practices office is a resource for government and members of the public on data practices and the open meeting law. Most of what we do is answer questions about both of these laws. We also provide training on different DP and OML topics, and we are also offering short webinars on various topics.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NeueHaasGroteskText Std" panose="020B0504020202020204" pitchFamily="34" charset="0"/>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NeueHaasGroteskText Std" panose="020B0504020202020204" pitchFamily="34" charset="0"/>
                <a:ea typeface="+mn-ea"/>
                <a:cs typeface="+mn-cs"/>
              </a:rPr>
              <a:t>We record our webinars and post them to the Data Practices Office YouTube page. So if you missed the first two parts of this series or would like to re-watch parts 1 and 2, you can find them on the DPO YouTube channel.</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NeueHaasGroteskText Std" panose="020B0504020202020204" pitchFamily="34" charset="0"/>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NeueHaasGroteskText Std" panose="020B0504020202020204" pitchFamily="34" charset="0"/>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NeueHaasGroteskText Std" panose="020B0504020202020204" pitchFamily="34" charset="0"/>
                <a:ea typeface="+mn-ea"/>
                <a:cs typeface="+mn-cs"/>
              </a:rPr>
              <a:t>If you would also like to download a copy of today’s PowerPoint, I am sharing a file of the PowerPoint right now for you to download or save to your computer. [File Transfer] I will also do this later in the webinar for those of you who join later or miss it this time around. A pop up window will appear and then you can choose to download and save to your device. </a:t>
            </a:r>
          </a:p>
          <a:p>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NeueHaasGroteskText Std" panose="020B0504020202020204" pitchFamily="34" charset="0"/>
              <a:ea typeface="+mn-ea"/>
              <a:cs typeface="+mn-cs"/>
            </a:endParaRPr>
          </a:p>
        </p:txBody>
      </p:sp>
    </p:spTree>
    <p:extLst>
      <p:ext uri="{BB962C8B-B14F-4D97-AF65-F5344CB8AC3E}">
        <p14:creationId xmlns:p14="http://schemas.microsoft.com/office/powerpoint/2010/main" val="491763484"/>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701675" y="4473575"/>
            <a:ext cx="5607050" cy="3660775"/>
          </a:xfrm>
          <a:prstGeom prst="rect">
            <a:avLst/>
          </a:prstGeom>
        </p:spPr>
        <p:txBody>
          <a:bodyPr/>
          <a:lstStyle/>
          <a:p>
            <a:endParaRPr lang="en-US" dirty="0"/>
          </a:p>
        </p:txBody>
      </p:sp>
    </p:spTree>
    <p:extLst>
      <p:ext uri="{BB962C8B-B14F-4D97-AF65-F5344CB8AC3E}">
        <p14:creationId xmlns:p14="http://schemas.microsoft.com/office/powerpoint/2010/main" val="3129656248"/>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701675" y="4473575"/>
            <a:ext cx="5607050" cy="3660775"/>
          </a:xfrm>
          <a:prstGeom prst="rect">
            <a:avLst/>
          </a:prstGeom>
        </p:spPr>
        <p:txBody>
          <a:bodyPr/>
          <a:lstStyle/>
          <a:p>
            <a:endParaRPr lang="en-US" dirty="0"/>
          </a:p>
        </p:txBody>
      </p:sp>
    </p:spTree>
    <p:extLst>
      <p:ext uri="{BB962C8B-B14F-4D97-AF65-F5344CB8AC3E}">
        <p14:creationId xmlns:p14="http://schemas.microsoft.com/office/powerpoint/2010/main" val="4047254824"/>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endParaRPr lang="en-US" dirty="0"/>
          </a:p>
        </p:txBody>
      </p:sp>
      <p:sp>
        <p:nvSpPr>
          <p:cNvPr id="5" name="Header Placeholder 4"/>
          <p:cNvSpPr>
            <a:spLocks noGrp="1"/>
          </p:cNvSpPr>
          <p:nvPr>
            <p:ph type="hdr" sz="quarter" idx="11"/>
          </p:nvPr>
        </p:nvSpPr>
        <p:spPr>
          <a:xfrm>
            <a:off x="0" y="0"/>
            <a:ext cx="3041968" cy="465296"/>
          </a:xfrm>
          <a:prstGeom prst="rect">
            <a:avLst/>
          </a:prstGeo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a:ln>
                  <a:noFill/>
                </a:ln>
                <a:solidFill>
                  <a:prstClr val="black"/>
                </a:solidFill>
                <a:effectLst/>
                <a:uLnTx/>
                <a:uFillTx/>
                <a:latin typeface="Calibri"/>
                <a:ea typeface="+mn-ea"/>
                <a:cs typeface="+mn-cs"/>
              </a:rPr>
              <a:t>March 2017</a:t>
            </a:r>
            <a:endParaRPr kumimoji="0" lang="en-US"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4" name="Date Placeholder 3"/>
          <p:cNvSpPr>
            <a:spLocks noGrp="1"/>
          </p:cNvSpPr>
          <p:nvPr>
            <p:ph type="dt"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a:ea typeface="+mn-ea"/>
                <a:cs typeface="+mn-cs"/>
              </a:rPr>
              <a:t>November 2019</a:t>
            </a:r>
          </a:p>
        </p:txBody>
      </p:sp>
    </p:spTree>
    <p:extLst>
      <p:ext uri="{BB962C8B-B14F-4D97-AF65-F5344CB8AC3E}">
        <p14:creationId xmlns:p14="http://schemas.microsoft.com/office/powerpoint/2010/main" val="663400674"/>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endParaRPr lang="en-US" dirty="0"/>
          </a:p>
        </p:txBody>
      </p:sp>
      <p:sp>
        <p:nvSpPr>
          <p:cNvPr id="5" name="Header Placeholder 4"/>
          <p:cNvSpPr>
            <a:spLocks noGrp="1"/>
          </p:cNvSpPr>
          <p:nvPr>
            <p:ph type="hdr" sz="quarter" idx="11"/>
          </p:nvPr>
        </p:nvSpPr>
        <p:spPr>
          <a:xfrm>
            <a:off x="0" y="0"/>
            <a:ext cx="3041968" cy="465296"/>
          </a:xfrm>
          <a:prstGeom prst="rect">
            <a:avLst/>
          </a:prstGeo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a:ln>
                  <a:noFill/>
                </a:ln>
                <a:solidFill>
                  <a:prstClr val="black"/>
                </a:solidFill>
                <a:effectLst/>
                <a:uLnTx/>
                <a:uFillTx/>
                <a:latin typeface="Calibri"/>
                <a:ea typeface="+mn-ea"/>
                <a:cs typeface="+mn-cs"/>
              </a:rPr>
              <a:t>March 2017</a:t>
            </a:r>
            <a:endParaRPr kumimoji="0" lang="en-US"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4" name="Date Placeholder 3"/>
          <p:cNvSpPr>
            <a:spLocks noGrp="1"/>
          </p:cNvSpPr>
          <p:nvPr>
            <p:ph type="dt"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a:ea typeface="+mn-ea"/>
                <a:cs typeface="+mn-cs"/>
              </a:rPr>
              <a:t>November 2019</a:t>
            </a:r>
          </a:p>
        </p:txBody>
      </p:sp>
    </p:spTree>
    <p:extLst>
      <p:ext uri="{BB962C8B-B14F-4D97-AF65-F5344CB8AC3E}">
        <p14:creationId xmlns:p14="http://schemas.microsoft.com/office/powerpoint/2010/main" val="3019825027"/>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endParaRPr lang="en-US" b="0" dirty="0"/>
          </a:p>
        </p:txBody>
      </p:sp>
      <p:sp>
        <p:nvSpPr>
          <p:cNvPr id="5" name="Header Placeholder 4"/>
          <p:cNvSpPr>
            <a:spLocks noGrp="1"/>
          </p:cNvSpPr>
          <p:nvPr>
            <p:ph type="hdr" sz="quarter" idx="11"/>
          </p:nvPr>
        </p:nvSpPr>
        <p:spPr>
          <a:xfrm>
            <a:off x="0" y="0"/>
            <a:ext cx="3041968" cy="465296"/>
          </a:xfrm>
          <a:prstGeom prst="rect">
            <a:avLst/>
          </a:prstGeo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a:ln>
                  <a:noFill/>
                </a:ln>
                <a:solidFill>
                  <a:prstClr val="black"/>
                </a:solidFill>
                <a:effectLst/>
                <a:uLnTx/>
                <a:uFillTx/>
                <a:latin typeface="Calibri"/>
                <a:ea typeface="+mn-ea"/>
                <a:cs typeface="+mn-cs"/>
              </a:rPr>
              <a:t>March 2017</a:t>
            </a:r>
            <a:endParaRPr kumimoji="0" lang="en-US"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4" name="Date Placeholder 3"/>
          <p:cNvSpPr>
            <a:spLocks noGrp="1"/>
          </p:cNvSpPr>
          <p:nvPr>
            <p:ph type="dt"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a:ea typeface="+mn-ea"/>
                <a:cs typeface="+mn-cs"/>
              </a:rPr>
              <a:t>November 2019</a:t>
            </a:r>
          </a:p>
        </p:txBody>
      </p:sp>
    </p:spTree>
    <p:extLst>
      <p:ext uri="{BB962C8B-B14F-4D97-AF65-F5344CB8AC3E}">
        <p14:creationId xmlns:p14="http://schemas.microsoft.com/office/powerpoint/2010/main" val="3732537663"/>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endParaRPr lang="en-US" dirty="0"/>
          </a:p>
        </p:txBody>
      </p:sp>
      <p:sp>
        <p:nvSpPr>
          <p:cNvPr id="5" name="Header Placeholder 4"/>
          <p:cNvSpPr>
            <a:spLocks noGrp="1"/>
          </p:cNvSpPr>
          <p:nvPr>
            <p:ph type="hdr" sz="quarter" idx="11"/>
          </p:nvPr>
        </p:nvSpPr>
        <p:spPr>
          <a:xfrm>
            <a:off x="0" y="0"/>
            <a:ext cx="3041968" cy="465296"/>
          </a:xfrm>
          <a:prstGeom prst="rect">
            <a:avLst/>
          </a:prstGeo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a:ln>
                  <a:noFill/>
                </a:ln>
                <a:solidFill>
                  <a:prstClr val="black"/>
                </a:solidFill>
                <a:effectLst/>
                <a:uLnTx/>
                <a:uFillTx/>
                <a:latin typeface="Calibri"/>
                <a:ea typeface="+mn-ea"/>
                <a:cs typeface="+mn-cs"/>
              </a:rPr>
              <a:t>March 2017</a:t>
            </a:r>
            <a:endParaRPr kumimoji="0" lang="en-US"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4" name="Date Placeholder 3"/>
          <p:cNvSpPr>
            <a:spLocks noGrp="1"/>
          </p:cNvSpPr>
          <p:nvPr>
            <p:ph type="dt"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a:ea typeface="+mn-ea"/>
                <a:cs typeface="+mn-cs"/>
              </a:rPr>
              <a:t>November 2019</a:t>
            </a:r>
          </a:p>
        </p:txBody>
      </p:sp>
    </p:spTree>
    <p:extLst>
      <p:ext uri="{BB962C8B-B14F-4D97-AF65-F5344CB8AC3E}">
        <p14:creationId xmlns:p14="http://schemas.microsoft.com/office/powerpoint/2010/main" val="4261243932"/>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701675" y="4473575"/>
            <a:ext cx="5607050" cy="3660775"/>
          </a:xfrm>
          <a:prstGeom prst="rect">
            <a:avLst/>
          </a:prstGeom>
        </p:spPr>
        <p:txBody>
          <a:bodyPr/>
          <a:lstStyle/>
          <a:p>
            <a:endParaRPr lang="en-US" dirty="0"/>
          </a:p>
        </p:txBody>
      </p:sp>
    </p:spTree>
    <p:extLst>
      <p:ext uri="{BB962C8B-B14F-4D97-AF65-F5344CB8AC3E}">
        <p14:creationId xmlns:p14="http://schemas.microsoft.com/office/powerpoint/2010/main" val="2451505148"/>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701675" y="4473575"/>
            <a:ext cx="5607050" cy="3660775"/>
          </a:xfrm>
          <a:prstGeom prst="rect">
            <a:avLst/>
          </a:prstGeom>
        </p:spPr>
        <p:txBody>
          <a:bodyPr/>
          <a:lstStyle/>
          <a:p>
            <a:endParaRPr lang="en-US" dirty="0"/>
          </a:p>
        </p:txBody>
      </p:sp>
    </p:spTree>
    <p:extLst>
      <p:ext uri="{BB962C8B-B14F-4D97-AF65-F5344CB8AC3E}">
        <p14:creationId xmlns:p14="http://schemas.microsoft.com/office/powerpoint/2010/main" val="2156242792"/>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701675" y="4473575"/>
            <a:ext cx="5607050" cy="3660775"/>
          </a:xfrm>
          <a:prstGeom prst="rect">
            <a:avLst/>
          </a:prstGeom>
        </p:spPr>
        <p:txBody>
          <a:bodyPr/>
          <a:lstStyle/>
          <a:p>
            <a:endParaRPr lang="en-US" dirty="0"/>
          </a:p>
        </p:txBody>
      </p:sp>
    </p:spTree>
    <p:extLst>
      <p:ext uri="{BB962C8B-B14F-4D97-AF65-F5344CB8AC3E}">
        <p14:creationId xmlns:p14="http://schemas.microsoft.com/office/powerpoint/2010/main" val="3244748124"/>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endParaRPr lang="en-US" dirty="0"/>
          </a:p>
        </p:txBody>
      </p:sp>
      <p:sp>
        <p:nvSpPr>
          <p:cNvPr id="5" name="Header Placeholder 4"/>
          <p:cNvSpPr>
            <a:spLocks noGrp="1"/>
          </p:cNvSpPr>
          <p:nvPr>
            <p:ph type="hdr" sz="quarter" idx="11"/>
          </p:nvPr>
        </p:nvSpPr>
        <p:spPr>
          <a:xfrm>
            <a:off x="0" y="0"/>
            <a:ext cx="3041968" cy="465296"/>
          </a:xfrm>
          <a:prstGeom prst="rect">
            <a:avLst/>
          </a:prstGeo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a:ln>
                  <a:noFill/>
                </a:ln>
                <a:solidFill>
                  <a:prstClr val="black"/>
                </a:solidFill>
                <a:effectLst/>
                <a:uLnTx/>
                <a:uFillTx/>
                <a:latin typeface="Calibri"/>
                <a:ea typeface="+mn-ea"/>
                <a:cs typeface="+mn-cs"/>
              </a:rPr>
              <a:t>March 2017</a:t>
            </a:r>
            <a:endParaRPr kumimoji="0" lang="en-US"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4" name="Date Placeholder 3"/>
          <p:cNvSpPr>
            <a:spLocks noGrp="1"/>
          </p:cNvSpPr>
          <p:nvPr>
            <p:ph type="dt"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a:ea typeface="+mn-ea"/>
                <a:cs typeface="+mn-cs"/>
              </a:rPr>
              <a:t>November 2019</a:t>
            </a:r>
          </a:p>
        </p:txBody>
      </p:sp>
    </p:spTree>
    <p:extLst>
      <p:ext uri="{BB962C8B-B14F-4D97-AF65-F5344CB8AC3E}">
        <p14:creationId xmlns:p14="http://schemas.microsoft.com/office/powerpoint/2010/main" val="288390385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5" name="Header Placeholder 4"/>
          <p:cNvSpPr>
            <a:spLocks noGrp="1"/>
          </p:cNvSpPr>
          <p:nvPr>
            <p:ph type="hdr" sz="quarter" idx="11"/>
          </p:nvPr>
        </p:nvSpPr>
        <p:spPr>
          <a:xfrm>
            <a:off x="0" y="0"/>
            <a:ext cx="3041968" cy="465296"/>
          </a:xfrm>
          <a:prstGeom prst="rect">
            <a:avLst/>
          </a:prstGeom>
        </p:spPr>
        <p:txBody>
          <a:bodyPr/>
          <a:lstStyle/>
          <a:p>
            <a:r>
              <a:rPr lang="en-US"/>
              <a:t>March 2017</a:t>
            </a:r>
            <a:endParaRPr lang="en-US" dirty="0"/>
          </a:p>
        </p:txBody>
      </p:sp>
      <p:sp>
        <p:nvSpPr>
          <p:cNvPr id="4" name="Date Placeholder 3"/>
          <p:cNvSpPr>
            <a:spLocks noGrp="1"/>
          </p:cNvSpPr>
          <p:nvPr>
            <p:ph type="dt" idx="12"/>
          </p:nvPr>
        </p:nvSpPr>
        <p:spPr/>
        <p:txBody>
          <a:bodyPr/>
          <a:lstStyle/>
          <a:p>
            <a:r>
              <a:rPr lang="en-US"/>
              <a:t>November 2019</a:t>
            </a:r>
          </a:p>
        </p:txBody>
      </p:sp>
    </p:spTree>
    <p:extLst>
      <p:ext uri="{BB962C8B-B14F-4D97-AF65-F5344CB8AC3E}">
        <p14:creationId xmlns:p14="http://schemas.microsoft.com/office/powerpoint/2010/main" val="862991082"/>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endParaRPr lang="en-US" dirty="0"/>
          </a:p>
        </p:txBody>
      </p:sp>
      <p:sp>
        <p:nvSpPr>
          <p:cNvPr id="5" name="Header Placeholder 4"/>
          <p:cNvSpPr>
            <a:spLocks noGrp="1"/>
          </p:cNvSpPr>
          <p:nvPr>
            <p:ph type="hdr" sz="quarter" idx="11"/>
          </p:nvPr>
        </p:nvSpPr>
        <p:spPr>
          <a:xfrm>
            <a:off x="0" y="0"/>
            <a:ext cx="3041968" cy="465296"/>
          </a:xfrm>
          <a:prstGeom prst="rect">
            <a:avLst/>
          </a:prstGeo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a:ln>
                  <a:noFill/>
                </a:ln>
                <a:solidFill>
                  <a:prstClr val="black"/>
                </a:solidFill>
                <a:effectLst/>
                <a:uLnTx/>
                <a:uFillTx/>
                <a:latin typeface="Calibri"/>
                <a:ea typeface="+mn-ea"/>
                <a:cs typeface="+mn-cs"/>
              </a:rPr>
              <a:t>March 2017</a:t>
            </a:r>
            <a:endParaRPr kumimoji="0" lang="en-US"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4" name="Date Placeholder 3"/>
          <p:cNvSpPr>
            <a:spLocks noGrp="1"/>
          </p:cNvSpPr>
          <p:nvPr>
            <p:ph type="dt"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a:ea typeface="+mn-ea"/>
                <a:cs typeface="+mn-cs"/>
              </a:rPr>
              <a:t>November 2019</a:t>
            </a:r>
          </a:p>
        </p:txBody>
      </p:sp>
    </p:spTree>
    <p:extLst>
      <p:ext uri="{BB962C8B-B14F-4D97-AF65-F5344CB8AC3E}">
        <p14:creationId xmlns:p14="http://schemas.microsoft.com/office/powerpoint/2010/main" val="1202366051"/>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701675" y="4473575"/>
            <a:ext cx="5607050" cy="3660775"/>
          </a:xfrm>
          <a:prstGeom prst="rect">
            <a:avLst/>
          </a:prstGeom>
        </p:spPr>
        <p:txBody>
          <a:bodyPr/>
          <a:lstStyle/>
          <a:p>
            <a:endParaRPr lang="en-US" dirty="0"/>
          </a:p>
        </p:txBody>
      </p:sp>
    </p:spTree>
    <p:extLst>
      <p:ext uri="{BB962C8B-B14F-4D97-AF65-F5344CB8AC3E}">
        <p14:creationId xmlns:p14="http://schemas.microsoft.com/office/powerpoint/2010/main" val="732699035"/>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endParaRPr lang="en-US" dirty="0"/>
          </a:p>
        </p:txBody>
      </p:sp>
      <p:sp>
        <p:nvSpPr>
          <p:cNvPr id="5" name="Header Placeholder 4"/>
          <p:cNvSpPr>
            <a:spLocks noGrp="1"/>
          </p:cNvSpPr>
          <p:nvPr>
            <p:ph type="hdr" sz="quarter" idx="11"/>
          </p:nvPr>
        </p:nvSpPr>
        <p:spPr>
          <a:xfrm>
            <a:off x="0" y="0"/>
            <a:ext cx="3041968" cy="465296"/>
          </a:xfrm>
          <a:prstGeom prst="rect">
            <a:avLst/>
          </a:prstGeo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a:ln>
                  <a:noFill/>
                </a:ln>
                <a:solidFill>
                  <a:prstClr val="black"/>
                </a:solidFill>
                <a:effectLst/>
                <a:uLnTx/>
                <a:uFillTx/>
                <a:latin typeface="Calibri"/>
                <a:ea typeface="+mn-ea"/>
                <a:cs typeface="+mn-cs"/>
              </a:rPr>
              <a:t>March 2017</a:t>
            </a:r>
            <a:endParaRPr kumimoji="0" lang="en-US"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4" name="Date Placeholder 3"/>
          <p:cNvSpPr>
            <a:spLocks noGrp="1"/>
          </p:cNvSpPr>
          <p:nvPr>
            <p:ph type="dt"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a:ea typeface="+mn-ea"/>
                <a:cs typeface="+mn-cs"/>
              </a:rPr>
              <a:t>November 2019</a:t>
            </a:r>
          </a:p>
        </p:txBody>
      </p:sp>
    </p:spTree>
    <p:extLst>
      <p:ext uri="{BB962C8B-B14F-4D97-AF65-F5344CB8AC3E}">
        <p14:creationId xmlns:p14="http://schemas.microsoft.com/office/powerpoint/2010/main" val="2175637748"/>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701675" y="4473575"/>
            <a:ext cx="5607050" cy="3660775"/>
          </a:xfrm>
          <a:prstGeom prst="rect">
            <a:avLst/>
          </a:prstGeom>
        </p:spPr>
        <p:txBody>
          <a:bodyPr/>
          <a:lstStyle/>
          <a:p>
            <a:endParaRPr lang="en-US" dirty="0"/>
          </a:p>
        </p:txBody>
      </p:sp>
    </p:spTree>
    <p:extLst>
      <p:ext uri="{BB962C8B-B14F-4D97-AF65-F5344CB8AC3E}">
        <p14:creationId xmlns:p14="http://schemas.microsoft.com/office/powerpoint/2010/main" val="2582239421"/>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a:extLst>
              <a:ext uri="{FF2B5EF4-FFF2-40B4-BE49-F238E27FC236}">
                <a16:creationId xmlns:a16="http://schemas.microsoft.com/office/drawing/2014/main" id="{4056A68C-B2B8-4636-9C3C-C6661393DBFC}"/>
              </a:ext>
            </a:extLst>
          </p:cNvPr>
          <p:cNvSpPr>
            <a:spLocks noGrp="1"/>
          </p:cNvSpPr>
          <p:nvPr>
            <p:ph type="body" idx="1"/>
          </p:nvPr>
        </p:nvSpPr>
        <p:spPr>
          <a:xfrm>
            <a:off x="701675" y="4473575"/>
            <a:ext cx="5607050" cy="3660775"/>
          </a:xfrm>
          <a:prstGeom prst="rect">
            <a:avLst/>
          </a:prstGeom>
        </p:spPr>
        <p:txBody>
          <a:bodyPr/>
          <a:lstStyle/>
          <a:p>
            <a:pPr marL="0" marR="0">
              <a:lnSpc>
                <a:spcPct val="107000"/>
              </a:lnSpc>
              <a:spcBef>
                <a:spcPts val="0"/>
              </a:spcBef>
              <a:spcAft>
                <a:spcPts val="0"/>
              </a:spcAft>
            </a:pPr>
            <a:endParaRPr lang="en-US" sz="1400" dirty="0">
              <a:effectLst/>
              <a:latin typeface="Aptos" panose="020B000402020202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63031425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701675" y="4473575"/>
            <a:ext cx="5607050" cy="3660775"/>
          </a:xfrm>
          <a:prstGeom prst="rect">
            <a:avLst/>
          </a:prstGeom>
        </p:spPr>
        <p:txBody>
          <a:bodyPr/>
          <a:lstStyle/>
          <a:p>
            <a:r>
              <a:rPr lang="en-US" dirty="0"/>
              <a:t>Public presumption reminder</a:t>
            </a:r>
          </a:p>
          <a:p>
            <a:r>
              <a:rPr lang="en-US" dirty="0"/>
              <a:t>Reversal</a:t>
            </a:r>
          </a:p>
          <a:p>
            <a:r>
              <a:rPr lang="en-US" dirty="0"/>
              <a:t>Public list in subd. 2</a:t>
            </a:r>
          </a:p>
          <a:p>
            <a:r>
              <a:rPr lang="en-US" dirty="0"/>
              <a:t>13.43, subd. 2(a)(4) states that the existence and status of any complaints or charges against a public employee are always public, regardless of discipline. </a:t>
            </a:r>
          </a:p>
        </p:txBody>
      </p:sp>
    </p:spTree>
    <p:extLst>
      <p:ext uri="{BB962C8B-B14F-4D97-AF65-F5344CB8AC3E}">
        <p14:creationId xmlns:p14="http://schemas.microsoft.com/office/powerpoint/2010/main" val="25005125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701675" y="4473575"/>
            <a:ext cx="5607050" cy="3660775"/>
          </a:xfrm>
          <a:prstGeom prst="rect">
            <a:avLst/>
          </a:prstGeo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p:txBody>
      </p:sp>
    </p:spTree>
    <p:extLst>
      <p:ext uri="{BB962C8B-B14F-4D97-AF65-F5344CB8AC3E}">
        <p14:creationId xmlns:p14="http://schemas.microsoft.com/office/powerpoint/2010/main" val="294409206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defTabSz="932600">
              <a:buFont typeface="Arial" pitchFamily="34" charset="0"/>
              <a:buNone/>
              <a:defRPr/>
            </a:pPr>
            <a:endParaRPr lang="en-US" dirty="0"/>
          </a:p>
        </p:txBody>
      </p:sp>
      <p:sp>
        <p:nvSpPr>
          <p:cNvPr id="5" name="Header Placeholder 4"/>
          <p:cNvSpPr>
            <a:spLocks noGrp="1"/>
          </p:cNvSpPr>
          <p:nvPr>
            <p:ph type="hdr" sz="quarter" idx="11"/>
          </p:nvPr>
        </p:nvSpPr>
        <p:spPr>
          <a:xfrm>
            <a:off x="0" y="0"/>
            <a:ext cx="3041968" cy="465296"/>
          </a:xfrm>
          <a:prstGeom prst="rect">
            <a:avLst/>
          </a:prstGeo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a:ln>
                  <a:noFill/>
                </a:ln>
                <a:solidFill>
                  <a:prstClr val="black"/>
                </a:solidFill>
                <a:effectLst/>
                <a:uLnTx/>
                <a:uFillTx/>
                <a:latin typeface="Calibri"/>
                <a:ea typeface="+mn-ea"/>
                <a:cs typeface="+mn-cs"/>
              </a:rPr>
              <a:t>March 2017</a:t>
            </a:r>
            <a:endParaRPr kumimoji="0" lang="en-US"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4" name="Date Placeholder 3"/>
          <p:cNvSpPr>
            <a:spLocks noGrp="1"/>
          </p:cNvSpPr>
          <p:nvPr>
            <p:ph type="dt"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a:ea typeface="+mn-ea"/>
                <a:cs typeface="+mn-cs"/>
              </a:rPr>
              <a:t>November 2019</a:t>
            </a:r>
          </a:p>
        </p:txBody>
      </p:sp>
    </p:spTree>
    <p:extLst>
      <p:ext uri="{BB962C8B-B14F-4D97-AF65-F5344CB8AC3E}">
        <p14:creationId xmlns:p14="http://schemas.microsoft.com/office/powerpoint/2010/main" val="291506019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701675" y="4473575"/>
            <a:ext cx="5607050" cy="3660775"/>
          </a:xfrm>
          <a:prstGeom prst="rect">
            <a:avLst/>
          </a:prstGeom>
        </p:spPr>
        <p:txBody>
          <a:bodyPr/>
          <a:lstStyle/>
          <a:p>
            <a:endParaRPr lang="en-US" dirty="0"/>
          </a:p>
        </p:txBody>
      </p:sp>
    </p:spTree>
    <p:extLst>
      <p:ext uri="{BB962C8B-B14F-4D97-AF65-F5344CB8AC3E}">
        <p14:creationId xmlns:p14="http://schemas.microsoft.com/office/powerpoint/2010/main" val="51145529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701675" y="4473575"/>
            <a:ext cx="5607050" cy="3660775"/>
          </a:xfrm>
          <a:prstGeom prst="rect">
            <a:avLst/>
          </a:prstGeom>
        </p:spPr>
        <p:txBody>
          <a:bodyPr/>
          <a:lstStyle/>
          <a:p>
            <a:endParaRPr lang="en-US" dirty="0"/>
          </a:p>
        </p:txBody>
      </p:sp>
    </p:spTree>
    <p:extLst>
      <p:ext uri="{BB962C8B-B14F-4D97-AF65-F5344CB8AC3E}">
        <p14:creationId xmlns:p14="http://schemas.microsoft.com/office/powerpoint/2010/main" val="8871027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701675" y="4473575"/>
            <a:ext cx="5607050" cy="3660775"/>
          </a:xfrm>
          <a:prstGeom prst="rect">
            <a:avLst/>
          </a:prstGeom>
        </p:spPr>
        <p:txBody>
          <a:bodyPr/>
          <a:lstStyle/>
          <a:p>
            <a:endParaRPr lang="en-US" dirty="0"/>
          </a:p>
        </p:txBody>
      </p:sp>
    </p:spTree>
    <p:extLst>
      <p:ext uri="{BB962C8B-B14F-4D97-AF65-F5344CB8AC3E}">
        <p14:creationId xmlns:p14="http://schemas.microsoft.com/office/powerpoint/2010/main" val="2107903732"/>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3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3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3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4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Logo Only)">
    <p:bg>
      <p:bgPr>
        <a:solidFill>
          <a:schemeClr val="tx1"/>
        </a:solidFill>
        <a:effectLst/>
      </p:bgPr>
    </p:bg>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0" y="4188565"/>
            <a:ext cx="9144000" cy="1199223"/>
          </a:xfrm>
          <a:solidFill>
            <a:schemeClr val="accent2"/>
          </a:solidFill>
        </p:spPr>
        <p:txBody>
          <a:bodyPr wrap="square" lIns="182880" tIns="91440" rIns="182880" bIns="91440" spcCol="0" anchor="ctr">
            <a:normAutofit/>
          </a:bodyPr>
          <a:lstStyle>
            <a:lvl1pPr algn="ctr">
              <a:lnSpc>
                <a:spcPct val="90000"/>
              </a:lnSpc>
              <a:defRPr sz="2700" baseline="0">
                <a:solidFill>
                  <a:schemeClr val="tx1"/>
                </a:solidFill>
              </a:defRPr>
            </a:lvl1pPr>
          </a:lstStyle>
          <a:p>
            <a:r>
              <a:rPr lang="en-US" dirty="0"/>
              <a:t>Click to enter the slideshow title</a:t>
            </a:r>
          </a:p>
        </p:txBody>
      </p:sp>
      <p:sp>
        <p:nvSpPr>
          <p:cNvPr id="3" name="Rectangle 2"/>
          <p:cNvSpPr/>
          <p:nvPr userDrawn="1"/>
        </p:nvSpPr>
        <p:spPr>
          <a:xfrm>
            <a:off x="0" y="5387787"/>
            <a:ext cx="9144000" cy="1470213"/>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ln>
                <a:noFill/>
              </a:ln>
            </a:endParaRPr>
          </a:p>
        </p:txBody>
      </p:sp>
      <p:sp>
        <p:nvSpPr>
          <p:cNvPr id="12" name="Text Placeholder 10"/>
          <p:cNvSpPr>
            <a:spLocks noGrp="1"/>
          </p:cNvSpPr>
          <p:nvPr>
            <p:ph type="body" sz="quarter" idx="14" hasCustomPrompt="1"/>
          </p:nvPr>
        </p:nvSpPr>
        <p:spPr>
          <a:xfrm>
            <a:off x="2101850" y="5503407"/>
            <a:ext cx="4940300" cy="903062"/>
          </a:xfrm>
        </p:spPr>
        <p:txBody>
          <a:bodyPr>
            <a:normAutofit/>
          </a:bodyPr>
          <a:lstStyle>
            <a:lvl1pPr marL="0" indent="0" algn="ctr">
              <a:spcBef>
                <a:spcPts val="0"/>
              </a:spcBef>
              <a:spcAft>
                <a:spcPts val="750"/>
              </a:spcAft>
              <a:buNone/>
              <a:defRPr sz="1350" baseline="0"/>
            </a:lvl1pPr>
          </a:lstStyle>
          <a:p>
            <a:r>
              <a:rPr lang="en-US" sz="1350" dirty="0" err="1"/>
              <a:t>Firstname</a:t>
            </a:r>
            <a:r>
              <a:rPr lang="en-US" sz="1350" dirty="0"/>
              <a:t> </a:t>
            </a:r>
            <a:r>
              <a:rPr lang="en-US" sz="1350" dirty="0" err="1"/>
              <a:t>Lastname</a:t>
            </a:r>
            <a:r>
              <a:rPr lang="en-US" sz="1350" dirty="0"/>
              <a:t> | Job Title</a:t>
            </a:r>
          </a:p>
          <a:p>
            <a:r>
              <a:rPr lang="en-US" sz="1350" dirty="0"/>
              <a:t>Date</a:t>
            </a:r>
            <a:endParaRPr lang="en-US" dirty="0"/>
          </a:p>
        </p:txBody>
      </p:sp>
      <p:sp>
        <p:nvSpPr>
          <p:cNvPr id="9" name="Footer Placeholder 4"/>
          <p:cNvSpPr>
            <a:spLocks noGrp="1"/>
          </p:cNvSpPr>
          <p:nvPr>
            <p:ph type="ftr" sz="quarter" idx="3"/>
          </p:nvPr>
        </p:nvSpPr>
        <p:spPr>
          <a:xfrm>
            <a:off x="2476633" y="6356350"/>
            <a:ext cx="4190735" cy="365125"/>
          </a:xfrm>
          <a:prstGeom prst="rect">
            <a:avLst/>
          </a:prstGeom>
        </p:spPr>
        <p:txBody>
          <a:bodyPr anchor="ctr"/>
          <a:lstStyle>
            <a:lvl1pPr algn="ctr">
              <a:defRPr sz="900">
                <a:solidFill>
                  <a:schemeClr val="tx2"/>
                </a:solidFill>
              </a:defRPr>
            </a:lvl1pPr>
          </a:lstStyle>
          <a:p>
            <a:endParaRPr lang="en-US" dirty="0"/>
          </a:p>
        </p:txBody>
      </p:sp>
      <p:sp>
        <p:nvSpPr>
          <p:cNvPr id="19" name="Slide Number Placeholder 18"/>
          <p:cNvSpPr>
            <a:spLocks noGrp="1"/>
          </p:cNvSpPr>
          <p:nvPr>
            <p:ph type="sldNum" sz="quarter" idx="16"/>
          </p:nvPr>
        </p:nvSpPr>
        <p:spPr/>
        <p:txBody>
          <a:bodyPr/>
          <a:lstStyle/>
          <a:p>
            <a:fld id="{48F63A3B-78C7-47BE-AE5E-E10140E04643}" type="slidenum">
              <a:rPr lang="en-US" smtClean="0"/>
              <a:pPr/>
              <a:t>‹#›</a:t>
            </a:fld>
            <a:endParaRPr lang="en-US" dirty="0"/>
          </a:p>
        </p:txBody>
      </p:sp>
      <p:pic>
        <p:nvPicPr>
          <p:cNvPr id="5" name="Picture 4"/>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673665" y="1798682"/>
            <a:ext cx="5796669" cy="919671"/>
          </a:xfrm>
          <a:prstGeom prst="rect">
            <a:avLst/>
          </a:prstGeom>
        </p:spPr>
      </p:pic>
    </p:spTree>
    <p:extLst>
      <p:ext uri="{BB962C8B-B14F-4D97-AF65-F5344CB8AC3E}">
        <p14:creationId xmlns:p14="http://schemas.microsoft.com/office/powerpoint/2010/main" val="36973892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Black Overlay, Gray Title">
    <p:spTree>
      <p:nvGrpSpPr>
        <p:cNvPr id="1" name=""/>
        <p:cNvGrpSpPr/>
        <p:nvPr/>
      </p:nvGrpSpPr>
      <p:grpSpPr>
        <a:xfrm>
          <a:off x="0" y="0"/>
          <a:ext cx="0" cy="0"/>
          <a:chOff x="0" y="0"/>
          <a:chExt cx="0" cy="0"/>
        </a:xfrm>
      </p:grpSpPr>
      <p:sp>
        <p:nvSpPr>
          <p:cNvPr id="7" name="Rectangle 6"/>
          <p:cNvSpPr/>
          <p:nvPr userDrawn="1"/>
        </p:nvSpPr>
        <p:spPr>
          <a:xfrm>
            <a:off x="0" y="0"/>
            <a:ext cx="9144000" cy="12192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2" name="Title 1"/>
          <p:cNvSpPr>
            <a:spLocks noGrp="1"/>
          </p:cNvSpPr>
          <p:nvPr>
            <p:ph type="title" hasCustomPrompt="1"/>
          </p:nvPr>
        </p:nvSpPr>
        <p:spPr>
          <a:xfrm>
            <a:off x="628650" y="152400"/>
            <a:ext cx="7886700" cy="914400"/>
          </a:xfrm>
        </p:spPr>
        <p:txBody>
          <a:bodyPr>
            <a:normAutofit/>
          </a:bodyPr>
          <a:lstStyle>
            <a:lvl1pPr algn="r">
              <a:defRPr sz="2700">
                <a:solidFill>
                  <a:schemeClr val="bg1"/>
                </a:solidFill>
              </a:defRPr>
            </a:lvl1pPr>
          </a:lstStyle>
          <a:p>
            <a:r>
              <a:rPr lang="en-US" dirty="0"/>
              <a:t>Click to edit title</a:t>
            </a:r>
          </a:p>
        </p:txBody>
      </p:sp>
      <p:sp>
        <p:nvSpPr>
          <p:cNvPr id="9" name="Picture Placeholder 12"/>
          <p:cNvSpPr>
            <a:spLocks noGrp="1"/>
          </p:cNvSpPr>
          <p:nvPr>
            <p:ph type="pic" sz="quarter" idx="13" hasCustomPrompt="1"/>
          </p:nvPr>
        </p:nvSpPr>
        <p:spPr>
          <a:xfrm>
            <a:off x="0" y="1219198"/>
            <a:ext cx="9144000" cy="5638802"/>
          </a:xfrm>
        </p:spPr>
        <p:txBody>
          <a:bodyPr/>
          <a:lstStyle/>
          <a:p>
            <a:r>
              <a:rPr lang="en-US" dirty="0"/>
              <a:t>Click Icon to add picture</a:t>
            </a:r>
          </a:p>
        </p:txBody>
      </p:sp>
      <p:sp>
        <p:nvSpPr>
          <p:cNvPr id="10" name="Content Placeholder 2"/>
          <p:cNvSpPr>
            <a:spLocks noGrp="1"/>
          </p:cNvSpPr>
          <p:nvPr>
            <p:ph idx="1"/>
          </p:nvPr>
        </p:nvSpPr>
        <p:spPr>
          <a:xfrm>
            <a:off x="0" y="2609242"/>
            <a:ext cx="4262718" cy="2858714"/>
          </a:xfrm>
          <a:solidFill>
            <a:srgbClr val="003865">
              <a:alpha val="87843"/>
            </a:srgbClr>
          </a:solidFill>
        </p:spPr>
        <p:txBody>
          <a:bodyPr rIns="274320" anchor="ctr"/>
          <a:lstStyle>
            <a:lvl1pPr marL="514350" indent="-171450">
              <a:lnSpc>
                <a:spcPct val="100000"/>
              </a:lnSpc>
              <a:spcBef>
                <a:spcPts val="0"/>
              </a:spcBef>
              <a:buClr>
                <a:schemeClr val="accent2"/>
              </a:buClr>
              <a:defRPr sz="1875">
                <a:solidFill>
                  <a:schemeClr val="bg1"/>
                </a:solidFill>
              </a:defRPr>
            </a:lvl1pPr>
            <a:lvl2pPr marL="857250" indent="-171450">
              <a:lnSpc>
                <a:spcPct val="100000"/>
              </a:lnSpc>
              <a:buClr>
                <a:schemeClr val="accent2"/>
              </a:buClr>
              <a:defRPr sz="1575">
                <a:solidFill>
                  <a:schemeClr val="bg1"/>
                </a:solidFill>
              </a:defRPr>
            </a:lvl2pPr>
            <a:lvl3pPr marL="1200150" indent="-171450">
              <a:lnSpc>
                <a:spcPct val="100000"/>
              </a:lnSpc>
              <a:buClr>
                <a:schemeClr val="accent2"/>
              </a:buClr>
              <a:defRPr sz="1275">
                <a:solidFill>
                  <a:schemeClr val="bg1"/>
                </a:solidFill>
              </a:defRPr>
            </a:lvl3pPr>
            <a:lvl4pPr marL="1543050" indent="-171450">
              <a:lnSpc>
                <a:spcPct val="100000"/>
              </a:lnSpc>
              <a:buClr>
                <a:schemeClr val="accent2"/>
              </a:buClr>
              <a:defRPr sz="1275">
                <a:solidFill>
                  <a:schemeClr val="bg1"/>
                </a:solidFill>
              </a:defRPr>
            </a:lvl4pPr>
            <a:lvl5pPr marL="1885950" indent="-171450">
              <a:lnSpc>
                <a:spcPct val="100000"/>
              </a:lnSpc>
              <a:buClr>
                <a:schemeClr val="accent2"/>
              </a:buClr>
              <a:defRPr sz="1275">
                <a:solidFill>
                  <a:schemeClr val="bg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3" name="Footer Placeholder 4"/>
          <p:cNvSpPr>
            <a:spLocks noGrp="1"/>
          </p:cNvSpPr>
          <p:nvPr>
            <p:ph type="ftr" sz="quarter" idx="3"/>
          </p:nvPr>
        </p:nvSpPr>
        <p:spPr>
          <a:xfrm>
            <a:off x="2476633" y="6356350"/>
            <a:ext cx="4190735" cy="365125"/>
          </a:xfrm>
          <a:prstGeom prst="rect">
            <a:avLst/>
          </a:prstGeom>
        </p:spPr>
        <p:txBody>
          <a:bodyPr anchor="ctr"/>
          <a:lstStyle>
            <a:lvl1pPr algn="ctr">
              <a:defRPr sz="900">
                <a:solidFill>
                  <a:schemeClr val="tx2"/>
                </a:solidFill>
              </a:defRPr>
            </a:lvl1p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197623397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Black Overlay, White Titl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28650" y="152400"/>
            <a:ext cx="7886700" cy="914400"/>
          </a:xfrm>
        </p:spPr>
        <p:txBody>
          <a:bodyPr>
            <a:normAutofit/>
          </a:bodyPr>
          <a:lstStyle>
            <a:lvl1pPr algn="r">
              <a:defRPr sz="2700">
                <a:solidFill>
                  <a:schemeClr val="accent1"/>
                </a:solidFill>
              </a:defRPr>
            </a:lvl1pPr>
          </a:lstStyle>
          <a:p>
            <a:r>
              <a:rPr lang="en-US" dirty="0"/>
              <a:t>Click to edit title</a:t>
            </a:r>
          </a:p>
        </p:txBody>
      </p:sp>
      <p:sp>
        <p:nvSpPr>
          <p:cNvPr id="9" name="Picture Placeholder 12"/>
          <p:cNvSpPr>
            <a:spLocks noGrp="1"/>
          </p:cNvSpPr>
          <p:nvPr>
            <p:ph type="pic" sz="quarter" idx="13" hasCustomPrompt="1"/>
          </p:nvPr>
        </p:nvSpPr>
        <p:spPr>
          <a:xfrm>
            <a:off x="0" y="1219198"/>
            <a:ext cx="9144000" cy="5638802"/>
          </a:xfrm>
        </p:spPr>
        <p:txBody>
          <a:bodyPr/>
          <a:lstStyle>
            <a:lvl1pPr>
              <a:defRPr baseline="0"/>
            </a:lvl1pPr>
          </a:lstStyle>
          <a:p>
            <a:r>
              <a:rPr lang="en-US" dirty="0"/>
              <a:t>Click Icon to add picture</a:t>
            </a:r>
          </a:p>
        </p:txBody>
      </p:sp>
      <p:sp>
        <p:nvSpPr>
          <p:cNvPr id="10" name="Content Placeholder 2"/>
          <p:cNvSpPr>
            <a:spLocks noGrp="1"/>
          </p:cNvSpPr>
          <p:nvPr>
            <p:ph idx="1"/>
          </p:nvPr>
        </p:nvSpPr>
        <p:spPr>
          <a:xfrm>
            <a:off x="0" y="2609242"/>
            <a:ext cx="4262718" cy="2858714"/>
          </a:xfrm>
          <a:solidFill>
            <a:srgbClr val="003865">
              <a:alpha val="87843"/>
            </a:srgbClr>
          </a:solidFill>
        </p:spPr>
        <p:txBody>
          <a:bodyPr rIns="274320" anchor="ctr"/>
          <a:lstStyle>
            <a:lvl1pPr marL="514350" indent="-171450">
              <a:lnSpc>
                <a:spcPct val="100000"/>
              </a:lnSpc>
              <a:spcBef>
                <a:spcPts val="0"/>
              </a:spcBef>
              <a:buClr>
                <a:schemeClr val="accent2"/>
              </a:buClr>
              <a:defRPr>
                <a:solidFill>
                  <a:schemeClr val="bg1"/>
                </a:solidFill>
              </a:defRPr>
            </a:lvl1pPr>
            <a:lvl2pPr marL="857250" indent="-171450">
              <a:lnSpc>
                <a:spcPct val="100000"/>
              </a:lnSpc>
              <a:buClr>
                <a:schemeClr val="accent2"/>
              </a:buClr>
              <a:defRPr>
                <a:solidFill>
                  <a:schemeClr val="bg1"/>
                </a:solidFill>
              </a:defRPr>
            </a:lvl2pPr>
            <a:lvl3pPr marL="1200150" indent="-171450">
              <a:lnSpc>
                <a:spcPct val="100000"/>
              </a:lnSpc>
              <a:buClr>
                <a:schemeClr val="accent2"/>
              </a:buClr>
              <a:defRPr>
                <a:solidFill>
                  <a:schemeClr val="bg1"/>
                </a:solidFill>
              </a:defRPr>
            </a:lvl3pPr>
            <a:lvl4pPr marL="1543050" indent="-171450">
              <a:lnSpc>
                <a:spcPct val="100000"/>
              </a:lnSpc>
              <a:buClr>
                <a:schemeClr val="accent2"/>
              </a:buClr>
              <a:defRPr>
                <a:solidFill>
                  <a:schemeClr val="bg1"/>
                </a:solidFill>
              </a:defRPr>
            </a:lvl4pPr>
            <a:lvl5pPr marL="1885950" indent="-171450">
              <a:lnSpc>
                <a:spcPct val="100000"/>
              </a:lnSpc>
              <a:buClr>
                <a:schemeClr val="accent2"/>
              </a:buClr>
              <a:defRPr>
                <a:solidFill>
                  <a:schemeClr val="bg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Slide Number Placeholder 5"/>
          <p:cNvSpPr>
            <a:spLocks noGrp="1"/>
          </p:cNvSpPr>
          <p:nvPr>
            <p:ph type="sldNum" sz="quarter" idx="12"/>
          </p:nvPr>
        </p:nvSpPr>
        <p:spPr/>
        <p:txBody>
          <a:bodyPr/>
          <a:lstStyle/>
          <a:p>
            <a:fld id="{48F63A3B-78C7-47BE-AE5E-E10140E04643}" type="slidenum">
              <a:rPr lang="en-US" smtClean="0"/>
              <a:t>‹#›</a:t>
            </a:fld>
            <a:endParaRPr lang="en-US" dirty="0"/>
          </a:p>
        </p:txBody>
      </p:sp>
      <p:sp>
        <p:nvSpPr>
          <p:cNvPr id="12" name="Footer Placeholder 4"/>
          <p:cNvSpPr>
            <a:spLocks noGrp="1"/>
          </p:cNvSpPr>
          <p:nvPr>
            <p:ph type="ftr" sz="quarter" idx="3"/>
          </p:nvPr>
        </p:nvSpPr>
        <p:spPr>
          <a:xfrm>
            <a:off x="2476633" y="6356350"/>
            <a:ext cx="4190735" cy="365125"/>
          </a:xfrm>
          <a:prstGeom prst="rect">
            <a:avLst/>
          </a:prstGeom>
        </p:spPr>
        <p:txBody>
          <a:bodyPr anchor="ctr"/>
          <a:lstStyle>
            <a:lvl1pPr algn="ctr">
              <a:defRPr sz="900">
                <a:solidFill>
                  <a:schemeClr val="tx2"/>
                </a:solidFill>
              </a:defRPr>
            </a:lvl1pPr>
          </a:lstStyle>
          <a:p>
            <a:endParaRPr lang="en-US" dirty="0"/>
          </a:p>
        </p:txBody>
      </p:sp>
    </p:spTree>
    <p:extLst>
      <p:ext uri="{BB962C8B-B14F-4D97-AF65-F5344CB8AC3E}">
        <p14:creationId xmlns:p14="http://schemas.microsoft.com/office/powerpoint/2010/main" val="124948801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and Content (Solid White)">
    <p:bg>
      <p:bgPr>
        <a:solidFill>
          <a:schemeClr val="bg1"/>
        </a:solidFill>
        <a:effectLst/>
      </p:bgPr>
    </p:bg>
    <p:spTree>
      <p:nvGrpSpPr>
        <p:cNvPr id="1" name=""/>
        <p:cNvGrpSpPr/>
        <p:nvPr/>
      </p:nvGrpSpPr>
      <p:grpSpPr>
        <a:xfrm>
          <a:off x="0" y="0"/>
          <a:ext cx="0" cy="0"/>
          <a:chOff x="0" y="0"/>
          <a:chExt cx="0" cy="0"/>
        </a:xfrm>
      </p:grpSpPr>
      <p:sp>
        <p:nvSpPr>
          <p:cNvPr id="6" name="Title 1"/>
          <p:cNvSpPr>
            <a:spLocks noGrp="1"/>
          </p:cNvSpPr>
          <p:nvPr>
            <p:ph type="title" hasCustomPrompt="1"/>
          </p:nvPr>
        </p:nvSpPr>
        <p:spPr>
          <a:xfrm>
            <a:off x="628650" y="152400"/>
            <a:ext cx="7886700" cy="914400"/>
          </a:xfrm>
        </p:spPr>
        <p:txBody>
          <a:bodyPr>
            <a:normAutofit/>
          </a:bodyPr>
          <a:lstStyle>
            <a:lvl1pPr algn="r">
              <a:defRPr sz="2700">
                <a:solidFill>
                  <a:schemeClr val="accent1"/>
                </a:solidFill>
              </a:defRPr>
            </a:lvl1pPr>
          </a:lstStyle>
          <a:p>
            <a:r>
              <a:rPr lang="en-US" dirty="0"/>
              <a:t>Click to edit title</a:t>
            </a:r>
          </a:p>
        </p:txBody>
      </p:sp>
      <p:sp>
        <p:nvSpPr>
          <p:cNvPr id="5" name="Content Placeholder 4"/>
          <p:cNvSpPr>
            <a:spLocks noGrp="1"/>
          </p:cNvSpPr>
          <p:nvPr>
            <p:ph sz="quarter" idx="10"/>
          </p:nvPr>
        </p:nvSpPr>
        <p:spPr>
          <a:xfrm>
            <a:off x="628650" y="1366346"/>
            <a:ext cx="7886700" cy="4788393"/>
          </a:xfr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Footer Placeholder 4"/>
          <p:cNvSpPr>
            <a:spLocks noGrp="1"/>
          </p:cNvSpPr>
          <p:nvPr>
            <p:ph type="ftr" sz="quarter" idx="3"/>
          </p:nvPr>
        </p:nvSpPr>
        <p:spPr>
          <a:xfrm>
            <a:off x="2476633" y="6356350"/>
            <a:ext cx="4190735" cy="365125"/>
          </a:xfrm>
          <a:prstGeom prst="rect">
            <a:avLst/>
          </a:prstGeom>
        </p:spPr>
        <p:txBody>
          <a:bodyPr anchor="ctr"/>
          <a:lstStyle>
            <a:lvl1pPr algn="ctr">
              <a:defRPr sz="900">
                <a:solidFill>
                  <a:schemeClr val="tx2"/>
                </a:solidFill>
              </a:defRPr>
            </a:lvl1pPr>
          </a:lstStyle>
          <a:p>
            <a:endParaRPr lang="en-US" dirty="0"/>
          </a:p>
        </p:txBody>
      </p:sp>
      <p:sp>
        <p:nvSpPr>
          <p:cNvPr id="9" name="Slide Number Placeholder 6"/>
          <p:cNvSpPr>
            <a:spLocks noGrp="1"/>
          </p:cNvSpPr>
          <p:nvPr>
            <p:ph type="sldNum" sz="quarter" idx="12"/>
          </p:nvPr>
        </p:nvSpPr>
        <p:spPr>
          <a:xfrm>
            <a:off x="7418349" y="6356351"/>
            <a:ext cx="1097001" cy="365125"/>
          </a:xfrm>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235976574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and Content (Solid Dark)">
    <p:bg>
      <p:bgPr>
        <a:gradFill>
          <a:gsLst>
            <a:gs pos="100000">
              <a:schemeClr val="tx2">
                <a:lumMod val="95000"/>
                <a:lumOff val="5000"/>
              </a:schemeClr>
            </a:gs>
            <a:gs pos="45000">
              <a:schemeClr val="tx2">
                <a:lumMod val="85000"/>
                <a:lumOff val="15000"/>
              </a:schemeClr>
            </a:gs>
            <a:gs pos="86000">
              <a:schemeClr val="tx2">
                <a:lumMod val="90000"/>
                <a:lumOff val="10000"/>
              </a:schemeClr>
            </a:gs>
          </a:gsLst>
          <a:path path="circle">
            <a:fillToRect l="50000" t="50000" r="50000" b="50000"/>
          </a:path>
        </a:gradFill>
        <a:effectLst/>
      </p:bgPr>
    </p:bg>
    <p:spTree>
      <p:nvGrpSpPr>
        <p:cNvPr id="1" name=""/>
        <p:cNvGrpSpPr/>
        <p:nvPr/>
      </p:nvGrpSpPr>
      <p:grpSpPr>
        <a:xfrm>
          <a:off x="0" y="0"/>
          <a:ext cx="0" cy="0"/>
          <a:chOff x="0" y="0"/>
          <a:chExt cx="0" cy="0"/>
        </a:xfrm>
      </p:grpSpPr>
      <p:sp>
        <p:nvSpPr>
          <p:cNvPr id="6" name="Title 1"/>
          <p:cNvSpPr>
            <a:spLocks noGrp="1"/>
          </p:cNvSpPr>
          <p:nvPr>
            <p:ph type="title" hasCustomPrompt="1"/>
          </p:nvPr>
        </p:nvSpPr>
        <p:spPr>
          <a:xfrm>
            <a:off x="628650" y="152400"/>
            <a:ext cx="7886700" cy="914400"/>
          </a:xfrm>
        </p:spPr>
        <p:txBody>
          <a:bodyPr>
            <a:normAutofit/>
          </a:bodyPr>
          <a:lstStyle>
            <a:lvl1pPr algn="r">
              <a:defRPr sz="2700">
                <a:solidFill>
                  <a:schemeClr val="accent2"/>
                </a:solidFill>
              </a:defRPr>
            </a:lvl1pPr>
          </a:lstStyle>
          <a:p>
            <a:r>
              <a:rPr lang="en-US" dirty="0"/>
              <a:t>Click to edit title</a:t>
            </a:r>
          </a:p>
        </p:txBody>
      </p:sp>
      <p:sp>
        <p:nvSpPr>
          <p:cNvPr id="5" name="Content Placeholder 4"/>
          <p:cNvSpPr>
            <a:spLocks noGrp="1"/>
          </p:cNvSpPr>
          <p:nvPr>
            <p:ph sz="quarter" idx="10"/>
          </p:nvPr>
        </p:nvSpPr>
        <p:spPr>
          <a:xfrm>
            <a:off x="628650" y="1366346"/>
            <a:ext cx="7886700" cy="4788393"/>
          </a:xfrm>
        </p:spPr>
        <p:txBody>
          <a:bodyPr/>
          <a:lstStyle>
            <a:lvl1pPr>
              <a:buClr>
                <a:schemeClr val="accent2"/>
              </a:buClr>
              <a:defRPr>
                <a:solidFill>
                  <a:schemeClr val="bg1"/>
                </a:solidFill>
              </a:defRPr>
            </a:lvl1pPr>
            <a:lvl2pPr>
              <a:buClr>
                <a:schemeClr val="accent2"/>
              </a:buClr>
              <a:defRPr>
                <a:solidFill>
                  <a:schemeClr val="bg1"/>
                </a:solidFill>
              </a:defRPr>
            </a:lvl2pPr>
            <a:lvl3pPr>
              <a:buClr>
                <a:schemeClr val="accent2"/>
              </a:buClr>
              <a:defRPr>
                <a:solidFill>
                  <a:schemeClr val="bg1"/>
                </a:solidFill>
              </a:defRPr>
            </a:lvl3pPr>
            <a:lvl4pPr>
              <a:buClr>
                <a:schemeClr val="accent2"/>
              </a:buClr>
              <a:defRPr>
                <a:solidFill>
                  <a:schemeClr val="bg1"/>
                </a:solidFill>
              </a:defRPr>
            </a:lvl4pPr>
            <a:lvl5pPr>
              <a:buClr>
                <a:schemeClr val="accent2"/>
              </a:buClr>
              <a:defRPr>
                <a:solidFill>
                  <a:schemeClr val="bg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Footer Placeholder 4"/>
          <p:cNvSpPr>
            <a:spLocks noGrp="1"/>
          </p:cNvSpPr>
          <p:nvPr>
            <p:ph type="ftr" sz="quarter" idx="3"/>
          </p:nvPr>
        </p:nvSpPr>
        <p:spPr>
          <a:xfrm>
            <a:off x="2476633" y="6356350"/>
            <a:ext cx="4190735" cy="365125"/>
          </a:xfrm>
          <a:prstGeom prst="rect">
            <a:avLst/>
          </a:prstGeom>
        </p:spPr>
        <p:txBody>
          <a:bodyPr anchor="ctr"/>
          <a:lstStyle>
            <a:lvl1pPr algn="ctr">
              <a:defRPr sz="900">
                <a:solidFill>
                  <a:schemeClr val="bg1"/>
                </a:solidFill>
              </a:defRPr>
            </a:lvl1pPr>
          </a:lstStyle>
          <a:p>
            <a:endParaRPr lang="en-US" dirty="0"/>
          </a:p>
        </p:txBody>
      </p:sp>
      <p:sp>
        <p:nvSpPr>
          <p:cNvPr id="9" name="Slide Number Placeholder 6"/>
          <p:cNvSpPr>
            <a:spLocks noGrp="1"/>
          </p:cNvSpPr>
          <p:nvPr>
            <p:ph type="sldNum" sz="quarter" idx="12"/>
          </p:nvPr>
        </p:nvSpPr>
        <p:spPr>
          <a:xfrm>
            <a:off x="7418349" y="6356351"/>
            <a:ext cx="1097001" cy="365125"/>
          </a:xfrm>
        </p:spPr>
        <p:txBody>
          <a:bodyPr/>
          <a:lstStyle>
            <a:lvl1pPr>
              <a:defRPr>
                <a:solidFill>
                  <a:schemeClr val="bg1"/>
                </a:solidFill>
              </a:defRPr>
            </a:lvl1p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176798105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1_Title and Content (Solid Dark)">
    <p:bg>
      <p:bgPr>
        <a:gradFill>
          <a:gsLst>
            <a:gs pos="100000">
              <a:schemeClr val="tx1">
                <a:lumMod val="80000"/>
              </a:schemeClr>
            </a:gs>
            <a:gs pos="63000">
              <a:schemeClr val="tx1"/>
            </a:gs>
            <a:gs pos="86000">
              <a:schemeClr val="tx1">
                <a:lumMod val="90000"/>
              </a:schemeClr>
            </a:gs>
          </a:gsLst>
          <a:path path="circle">
            <a:fillToRect l="50000" t="50000" r="50000" b="50000"/>
          </a:path>
        </a:gradFill>
        <a:effectLst/>
      </p:bgPr>
    </p:bg>
    <p:spTree>
      <p:nvGrpSpPr>
        <p:cNvPr id="1" name=""/>
        <p:cNvGrpSpPr/>
        <p:nvPr/>
      </p:nvGrpSpPr>
      <p:grpSpPr>
        <a:xfrm>
          <a:off x="0" y="0"/>
          <a:ext cx="0" cy="0"/>
          <a:chOff x="0" y="0"/>
          <a:chExt cx="0" cy="0"/>
        </a:xfrm>
      </p:grpSpPr>
      <p:sp>
        <p:nvSpPr>
          <p:cNvPr id="6" name="Title 1"/>
          <p:cNvSpPr>
            <a:spLocks noGrp="1"/>
          </p:cNvSpPr>
          <p:nvPr>
            <p:ph type="title" hasCustomPrompt="1"/>
          </p:nvPr>
        </p:nvSpPr>
        <p:spPr>
          <a:xfrm>
            <a:off x="628650" y="152400"/>
            <a:ext cx="7886700" cy="914400"/>
          </a:xfrm>
        </p:spPr>
        <p:txBody>
          <a:bodyPr>
            <a:normAutofit/>
          </a:bodyPr>
          <a:lstStyle>
            <a:lvl1pPr algn="r">
              <a:defRPr sz="2700">
                <a:solidFill>
                  <a:schemeClr val="accent2"/>
                </a:solidFill>
              </a:defRPr>
            </a:lvl1pPr>
          </a:lstStyle>
          <a:p>
            <a:r>
              <a:rPr lang="en-US" dirty="0"/>
              <a:t>Click to edit title</a:t>
            </a:r>
          </a:p>
        </p:txBody>
      </p:sp>
      <p:sp>
        <p:nvSpPr>
          <p:cNvPr id="5" name="Content Placeholder 4"/>
          <p:cNvSpPr>
            <a:spLocks noGrp="1"/>
          </p:cNvSpPr>
          <p:nvPr>
            <p:ph sz="quarter" idx="10"/>
          </p:nvPr>
        </p:nvSpPr>
        <p:spPr>
          <a:xfrm>
            <a:off x="628650" y="1366346"/>
            <a:ext cx="7886700" cy="4788393"/>
          </a:xfrm>
        </p:spPr>
        <p:txBody>
          <a:bodyPr/>
          <a:lstStyle>
            <a:lvl1pPr>
              <a:buClr>
                <a:schemeClr val="accent2"/>
              </a:buClr>
              <a:defRPr>
                <a:solidFill>
                  <a:schemeClr val="bg1"/>
                </a:solidFill>
              </a:defRPr>
            </a:lvl1pPr>
            <a:lvl2pPr>
              <a:buClr>
                <a:schemeClr val="accent2"/>
              </a:buClr>
              <a:defRPr>
                <a:solidFill>
                  <a:schemeClr val="bg1"/>
                </a:solidFill>
              </a:defRPr>
            </a:lvl2pPr>
            <a:lvl3pPr>
              <a:buClr>
                <a:schemeClr val="accent2"/>
              </a:buClr>
              <a:defRPr>
                <a:solidFill>
                  <a:schemeClr val="bg1"/>
                </a:solidFill>
              </a:defRPr>
            </a:lvl3pPr>
            <a:lvl4pPr>
              <a:buClr>
                <a:schemeClr val="accent2"/>
              </a:buClr>
              <a:defRPr>
                <a:solidFill>
                  <a:schemeClr val="bg1"/>
                </a:solidFill>
              </a:defRPr>
            </a:lvl4pPr>
            <a:lvl5pPr>
              <a:buClr>
                <a:schemeClr val="accent2"/>
              </a:buClr>
              <a:defRPr>
                <a:solidFill>
                  <a:schemeClr val="bg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Footer Placeholder 4"/>
          <p:cNvSpPr>
            <a:spLocks noGrp="1"/>
          </p:cNvSpPr>
          <p:nvPr>
            <p:ph type="ftr" sz="quarter" idx="3"/>
          </p:nvPr>
        </p:nvSpPr>
        <p:spPr>
          <a:xfrm>
            <a:off x="2476633" y="6356350"/>
            <a:ext cx="4190735" cy="365125"/>
          </a:xfrm>
          <a:prstGeom prst="rect">
            <a:avLst/>
          </a:prstGeom>
        </p:spPr>
        <p:txBody>
          <a:bodyPr anchor="ctr"/>
          <a:lstStyle>
            <a:lvl1pPr algn="ctr">
              <a:defRPr sz="900">
                <a:solidFill>
                  <a:schemeClr val="bg1"/>
                </a:solidFill>
              </a:defRPr>
            </a:lvl1pPr>
          </a:lstStyle>
          <a:p>
            <a:endParaRPr lang="en-US" dirty="0"/>
          </a:p>
        </p:txBody>
      </p:sp>
      <p:sp>
        <p:nvSpPr>
          <p:cNvPr id="9" name="Slide Number Placeholder 6"/>
          <p:cNvSpPr>
            <a:spLocks noGrp="1"/>
          </p:cNvSpPr>
          <p:nvPr>
            <p:ph type="sldNum" sz="quarter" idx="12"/>
          </p:nvPr>
        </p:nvSpPr>
        <p:spPr>
          <a:xfrm>
            <a:off x="7418349" y="6356351"/>
            <a:ext cx="1097001" cy="365125"/>
          </a:xfrm>
        </p:spPr>
        <p:txBody>
          <a:bodyPr/>
          <a:lstStyle>
            <a:lvl1pPr>
              <a:defRPr>
                <a:solidFill>
                  <a:schemeClr val="bg1"/>
                </a:solidFill>
              </a:defRPr>
            </a:lvl1p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32302577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itle and Content (Solid Lt Gray)">
    <p:bg>
      <p:bgPr>
        <a:gradFill>
          <a:gsLst>
            <a:gs pos="100000">
              <a:srgbClr val="BFBFBF"/>
            </a:gs>
            <a:gs pos="53000">
              <a:srgbClr val="F5F5F5"/>
            </a:gs>
            <a:gs pos="78000">
              <a:srgbClr val="E8E8E8"/>
            </a:gs>
          </a:gsLst>
          <a:path path="circle">
            <a:fillToRect l="50000" t="50000" r="50000" b="50000"/>
          </a:path>
        </a:gradFill>
        <a:effectLst/>
      </p:bgPr>
    </p:bg>
    <p:spTree>
      <p:nvGrpSpPr>
        <p:cNvPr id="1" name=""/>
        <p:cNvGrpSpPr/>
        <p:nvPr/>
      </p:nvGrpSpPr>
      <p:grpSpPr>
        <a:xfrm>
          <a:off x="0" y="0"/>
          <a:ext cx="0" cy="0"/>
          <a:chOff x="0" y="0"/>
          <a:chExt cx="0" cy="0"/>
        </a:xfrm>
      </p:grpSpPr>
      <p:sp>
        <p:nvSpPr>
          <p:cNvPr id="6" name="Title 1"/>
          <p:cNvSpPr>
            <a:spLocks noGrp="1"/>
          </p:cNvSpPr>
          <p:nvPr>
            <p:ph type="title" hasCustomPrompt="1"/>
          </p:nvPr>
        </p:nvSpPr>
        <p:spPr>
          <a:xfrm>
            <a:off x="628650" y="152400"/>
            <a:ext cx="7886700" cy="914400"/>
          </a:xfrm>
        </p:spPr>
        <p:txBody>
          <a:bodyPr>
            <a:normAutofit/>
          </a:bodyPr>
          <a:lstStyle>
            <a:lvl1pPr algn="r">
              <a:defRPr sz="2700">
                <a:solidFill>
                  <a:schemeClr val="accent1"/>
                </a:solidFill>
              </a:defRPr>
            </a:lvl1pPr>
          </a:lstStyle>
          <a:p>
            <a:r>
              <a:rPr lang="en-US" dirty="0"/>
              <a:t>Click to edit title</a:t>
            </a:r>
          </a:p>
        </p:txBody>
      </p:sp>
      <p:sp>
        <p:nvSpPr>
          <p:cNvPr id="5" name="Content Placeholder 4"/>
          <p:cNvSpPr>
            <a:spLocks noGrp="1"/>
          </p:cNvSpPr>
          <p:nvPr>
            <p:ph sz="quarter" idx="10"/>
          </p:nvPr>
        </p:nvSpPr>
        <p:spPr>
          <a:xfrm>
            <a:off x="628650" y="1366346"/>
            <a:ext cx="7886700" cy="4788393"/>
          </a:xfr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1" name="Footer Placeholder 4"/>
          <p:cNvSpPr>
            <a:spLocks noGrp="1"/>
          </p:cNvSpPr>
          <p:nvPr>
            <p:ph type="ftr" sz="quarter" idx="3"/>
          </p:nvPr>
        </p:nvSpPr>
        <p:spPr>
          <a:xfrm>
            <a:off x="2476633" y="6356350"/>
            <a:ext cx="4190735" cy="365125"/>
          </a:xfrm>
          <a:prstGeom prst="rect">
            <a:avLst/>
          </a:prstGeom>
        </p:spPr>
        <p:txBody>
          <a:bodyPr anchor="ctr"/>
          <a:lstStyle>
            <a:lvl1pPr algn="ctr">
              <a:defRPr sz="900">
                <a:solidFill>
                  <a:schemeClr val="tx2"/>
                </a:solidFill>
              </a:defRPr>
            </a:lvl1pPr>
          </a:lstStyle>
          <a:p>
            <a:endParaRPr lang="en-US" dirty="0"/>
          </a:p>
        </p:txBody>
      </p:sp>
      <p:sp>
        <p:nvSpPr>
          <p:cNvPr id="10" name="Slide Number Placeholder 5"/>
          <p:cNvSpPr>
            <a:spLocks noGrp="1"/>
          </p:cNvSpPr>
          <p:nvPr>
            <p:ph type="sldNum" sz="quarter" idx="4"/>
          </p:nvPr>
        </p:nvSpPr>
        <p:spPr>
          <a:xfrm>
            <a:off x="7418349" y="6356351"/>
            <a:ext cx="1097001" cy="365125"/>
          </a:xfrm>
          <a:prstGeom prst="rect">
            <a:avLst/>
          </a:prstGeom>
        </p:spPr>
        <p:txBody>
          <a:bodyPr vert="horz" lIns="91440" tIns="45720" rIns="91440" bIns="45720" rtlCol="0" anchor="ctr"/>
          <a:lstStyle>
            <a:lvl1pPr algn="r">
              <a:defRPr sz="900">
                <a:solidFill>
                  <a:schemeClr val="tx2"/>
                </a:solidFill>
              </a:defRPr>
            </a:lvl1p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382487082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2_Title and Content (Solid Dark)">
    <p:bg>
      <p:bgPr>
        <a:gradFill>
          <a:gsLst>
            <a:gs pos="100000">
              <a:schemeClr val="tx2">
                <a:lumMod val="95000"/>
                <a:lumOff val="5000"/>
              </a:schemeClr>
            </a:gs>
            <a:gs pos="45000">
              <a:schemeClr val="tx2">
                <a:lumMod val="85000"/>
                <a:lumOff val="15000"/>
              </a:schemeClr>
            </a:gs>
            <a:gs pos="86000">
              <a:schemeClr val="tx2">
                <a:lumMod val="90000"/>
                <a:lumOff val="10000"/>
              </a:schemeClr>
            </a:gs>
          </a:gsLst>
          <a:path path="circle">
            <a:fillToRect l="50000" t="50000" r="50000" b="50000"/>
          </a:path>
        </a:gradFill>
        <a:effectLst/>
      </p:bgPr>
    </p:bg>
    <p:spTree>
      <p:nvGrpSpPr>
        <p:cNvPr id="1" name=""/>
        <p:cNvGrpSpPr/>
        <p:nvPr/>
      </p:nvGrpSpPr>
      <p:grpSpPr>
        <a:xfrm>
          <a:off x="0" y="0"/>
          <a:ext cx="0" cy="0"/>
          <a:chOff x="0" y="0"/>
          <a:chExt cx="0" cy="0"/>
        </a:xfrm>
      </p:grpSpPr>
      <p:sp>
        <p:nvSpPr>
          <p:cNvPr id="10" name="Title 1"/>
          <p:cNvSpPr>
            <a:spLocks noGrp="1"/>
          </p:cNvSpPr>
          <p:nvPr>
            <p:ph type="title" hasCustomPrompt="1"/>
          </p:nvPr>
        </p:nvSpPr>
        <p:spPr>
          <a:xfrm>
            <a:off x="628650" y="152400"/>
            <a:ext cx="7886700" cy="914400"/>
          </a:xfrm>
        </p:spPr>
        <p:txBody>
          <a:bodyPr>
            <a:normAutofit/>
          </a:bodyPr>
          <a:lstStyle>
            <a:lvl1pPr algn="r">
              <a:defRPr sz="2700">
                <a:solidFill>
                  <a:schemeClr val="accent2"/>
                </a:solidFill>
              </a:defRPr>
            </a:lvl1pPr>
          </a:lstStyle>
          <a:p>
            <a:r>
              <a:rPr lang="en-US" dirty="0"/>
              <a:t>Click to edit title</a:t>
            </a:r>
          </a:p>
        </p:txBody>
      </p:sp>
      <p:sp>
        <p:nvSpPr>
          <p:cNvPr id="11" name="Content Placeholder 4"/>
          <p:cNvSpPr>
            <a:spLocks noGrp="1"/>
          </p:cNvSpPr>
          <p:nvPr>
            <p:ph sz="quarter" idx="10"/>
          </p:nvPr>
        </p:nvSpPr>
        <p:spPr>
          <a:xfrm>
            <a:off x="628650" y="1366346"/>
            <a:ext cx="4676215" cy="4788393"/>
          </a:xfrm>
        </p:spPr>
        <p:txBody>
          <a:bodyPr/>
          <a:lstStyle>
            <a:lvl1pPr>
              <a:buClr>
                <a:schemeClr val="accent2"/>
              </a:buClr>
              <a:defRPr>
                <a:solidFill>
                  <a:schemeClr val="bg1"/>
                </a:solidFill>
              </a:defRPr>
            </a:lvl1pPr>
            <a:lvl2pPr>
              <a:buClr>
                <a:schemeClr val="accent2"/>
              </a:buClr>
              <a:defRPr>
                <a:solidFill>
                  <a:schemeClr val="bg1"/>
                </a:solidFill>
              </a:defRPr>
            </a:lvl2pPr>
            <a:lvl3pPr>
              <a:buClr>
                <a:schemeClr val="accent2"/>
              </a:buClr>
              <a:defRPr>
                <a:solidFill>
                  <a:schemeClr val="bg1"/>
                </a:solidFill>
              </a:defRPr>
            </a:lvl3pPr>
            <a:lvl4pPr>
              <a:buClr>
                <a:schemeClr val="accent2"/>
              </a:buClr>
              <a:defRPr>
                <a:solidFill>
                  <a:schemeClr val="bg1"/>
                </a:solidFill>
              </a:defRPr>
            </a:lvl4pPr>
            <a:lvl5pPr>
              <a:buClr>
                <a:schemeClr val="accent2"/>
              </a:buClr>
              <a:defRPr>
                <a:solidFill>
                  <a:schemeClr val="bg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2" name="Picture Placeholder 2"/>
          <p:cNvSpPr>
            <a:spLocks noGrp="1"/>
          </p:cNvSpPr>
          <p:nvPr>
            <p:ph type="pic" sz="quarter" idx="13"/>
          </p:nvPr>
        </p:nvSpPr>
        <p:spPr>
          <a:xfrm>
            <a:off x="5740174" y="1364826"/>
            <a:ext cx="3403826" cy="4538434"/>
          </a:xfrm>
        </p:spPr>
        <p:txBody>
          <a:bodyPr/>
          <a:lstStyle>
            <a:lvl1pPr>
              <a:buClr>
                <a:schemeClr val="accent2"/>
              </a:buClr>
              <a:defRPr>
                <a:solidFill>
                  <a:schemeClr val="bg1"/>
                </a:solidFill>
              </a:defRPr>
            </a:lvl1pPr>
          </a:lstStyle>
          <a:p>
            <a:endParaRPr lang="en-US" dirty="0"/>
          </a:p>
        </p:txBody>
      </p:sp>
      <p:sp>
        <p:nvSpPr>
          <p:cNvPr id="8" name="Date Placeholder 4"/>
          <p:cNvSpPr>
            <a:spLocks noGrp="1"/>
          </p:cNvSpPr>
          <p:nvPr>
            <p:ph type="dt" sz="half" idx="11"/>
          </p:nvPr>
        </p:nvSpPr>
        <p:spPr>
          <a:xfrm>
            <a:off x="628650" y="6356351"/>
            <a:ext cx="1018943" cy="365125"/>
          </a:xfrm>
        </p:spPr>
        <p:txBody>
          <a:bodyPr/>
          <a:lstStyle>
            <a:lvl1pPr>
              <a:defRPr>
                <a:solidFill>
                  <a:schemeClr val="bg1"/>
                </a:solidFill>
              </a:defRPr>
            </a:lvl1pPr>
          </a:lstStyle>
          <a:p>
            <a:endParaRPr lang="en-US" dirty="0"/>
          </a:p>
        </p:txBody>
      </p:sp>
      <p:sp>
        <p:nvSpPr>
          <p:cNvPr id="7" name="Footer Placeholder 4"/>
          <p:cNvSpPr>
            <a:spLocks noGrp="1"/>
          </p:cNvSpPr>
          <p:nvPr>
            <p:ph type="ftr" sz="quarter" idx="3"/>
          </p:nvPr>
        </p:nvSpPr>
        <p:spPr>
          <a:xfrm>
            <a:off x="2476633" y="6356350"/>
            <a:ext cx="4190735" cy="365125"/>
          </a:xfrm>
          <a:prstGeom prst="rect">
            <a:avLst/>
          </a:prstGeom>
        </p:spPr>
        <p:txBody>
          <a:bodyPr anchor="ctr"/>
          <a:lstStyle>
            <a:lvl1pPr algn="ctr">
              <a:defRPr sz="900">
                <a:solidFill>
                  <a:schemeClr val="bg1"/>
                </a:solidFill>
              </a:defRPr>
            </a:lvl1pPr>
          </a:lstStyle>
          <a:p>
            <a:endParaRPr lang="en-US" dirty="0"/>
          </a:p>
        </p:txBody>
      </p:sp>
      <p:sp>
        <p:nvSpPr>
          <p:cNvPr id="9" name="Slide Number Placeholder 6"/>
          <p:cNvSpPr>
            <a:spLocks noGrp="1"/>
          </p:cNvSpPr>
          <p:nvPr>
            <p:ph type="sldNum" sz="quarter" idx="12"/>
          </p:nvPr>
        </p:nvSpPr>
        <p:spPr>
          <a:xfrm>
            <a:off x="7418349" y="6356351"/>
            <a:ext cx="1097001" cy="365125"/>
          </a:xfrm>
        </p:spPr>
        <p:txBody>
          <a:bodyPr/>
          <a:lstStyle>
            <a:lvl1pPr>
              <a:defRPr>
                <a:solidFill>
                  <a:schemeClr val="bg1"/>
                </a:solidFill>
              </a:defRPr>
            </a:lvl1p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153898785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3_Title and Content (Solid Dark)">
    <p:bg>
      <p:bgPr>
        <a:gradFill>
          <a:gsLst>
            <a:gs pos="100000">
              <a:schemeClr val="tx1">
                <a:lumMod val="80000"/>
              </a:schemeClr>
            </a:gs>
            <a:gs pos="63000">
              <a:schemeClr val="tx1"/>
            </a:gs>
            <a:gs pos="86000">
              <a:schemeClr val="tx1">
                <a:lumMod val="90000"/>
              </a:schemeClr>
            </a:gs>
          </a:gsLst>
          <a:path path="circle">
            <a:fillToRect l="50000" t="50000" r="50000" b="50000"/>
          </a:path>
        </a:gradFill>
        <a:effectLst/>
      </p:bgPr>
    </p:bg>
    <p:spTree>
      <p:nvGrpSpPr>
        <p:cNvPr id="1" name=""/>
        <p:cNvGrpSpPr/>
        <p:nvPr/>
      </p:nvGrpSpPr>
      <p:grpSpPr>
        <a:xfrm>
          <a:off x="0" y="0"/>
          <a:ext cx="0" cy="0"/>
          <a:chOff x="0" y="0"/>
          <a:chExt cx="0" cy="0"/>
        </a:xfrm>
      </p:grpSpPr>
      <p:sp>
        <p:nvSpPr>
          <p:cNvPr id="6" name="Title 1"/>
          <p:cNvSpPr>
            <a:spLocks noGrp="1"/>
          </p:cNvSpPr>
          <p:nvPr>
            <p:ph type="title" hasCustomPrompt="1"/>
          </p:nvPr>
        </p:nvSpPr>
        <p:spPr>
          <a:xfrm>
            <a:off x="628650" y="152400"/>
            <a:ext cx="7886700" cy="914400"/>
          </a:xfrm>
        </p:spPr>
        <p:txBody>
          <a:bodyPr>
            <a:normAutofit/>
          </a:bodyPr>
          <a:lstStyle>
            <a:lvl1pPr algn="r">
              <a:defRPr sz="2700">
                <a:solidFill>
                  <a:schemeClr val="accent2"/>
                </a:solidFill>
              </a:defRPr>
            </a:lvl1pPr>
          </a:lstStyle>
          <a:p>
            <a:r>
              <a:rPr lang="en-US" dirty="0"/>
              <a:t>Click to edit title</a:t>
            </a:r>
          </a:p>
        </p:txBody>
      </p:sp>
      <p:sp>
        <p:nvSpPr>
          <p:cNvPr id="10" name="Content Placeholder 4"/>
          <p:cNvSpPr>
            <a:spLocks noGrp="1"/>
          </p:cNvSpPr>
          <p:nvPr>
            <p:ph sz="quarter" idx="10"/>
          </p:nvPr>
        </p:nvSpPr>
        <p:spPr>
          <a:xfrm>
            <a:off x="628650" y="1366346"/>
            <a:ext cx="4676215" cy="4788393"/>
          </a:xfrm>
        </p:spPr>
        <p:txBody>
          <a:bodyPr/>
          <a:lstStyle>
            <a:lvl1pPr>
              <a:buClr>
                <a:schemeClr val="accent2"/>
              </a:buClr>
              <a:defRPr>
                <a:solidFill>
                  <a:schemeClr val="bg1"/>
                </a:solidFill>
              </a:defRPr>
            </a:lvl1pPr>
            <a:lvl2pPr>
              <a:buClr>
                <a:schemeClr val="accent2"/>
              </a:buClr>
              <a:defRPr>
                <a:solidFill>
                  <a:schemeClr val="bg1"/>
                </a:solidFill>
              </a:defRPr>
            </a:lvl2pPr>
            <a:lvl3pPr>
              <a:buClr>
                <a:schemeClr val="accent2"/>
              </a:buClr>
              <a:defRPr>
                <a:solidFill>
                  <a:schemeClr val="bg1"/>
                </a:solidFill>
              </a:defRPr>
            </a:lvl3pPr>
            <a:lvl4pPr>
              <a:buClr>
                <a:schemeClr val="accent2"/>
              </a:buClr>
              <a:defRPr>
                <a:solidFill>
                  <a:schemeClr val="bg1"/>
                </a:solidFill>
              </a:defRPr>
            </a:lvl4pPr>
            <a:lvl5pPr>
              <a:buClr>
                <a:schemeClr val="accent2"/>
              </a:buClr>
              <a:defRPr>
                <a:solidFill>
                  <a:schemeClr val="bg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1" name="Picture Placeholder 2"/>
          <p:cNvSpPr>
            <a:spLocks noGrp="1"/>
          </p:cNvSpPr>
          <p:nvPr>
            <p:ph type="pic" sz="quarter" idx="13"/>
          </p:nvPr>
        </p:nvSpPr>
        <p:spPr>
          <a:xfrm>
            <a:off x="5740174" y="1364826"/>
            <a:ext cx="3403826" cy="4538434"/>
          </a:xfrm>
        </p:spPr>
        <p:txBody>
          <a:bodyPr/>
          <a:lstStyle>
            <a:lvl1pPr>
              <a:buClr>
                <a:schemeClr val="accent2"/>
              </a:buClr>
              <a:defRPr>
                <a:solidFill>
                  <a:schemeClr val="bg1"/>
                </a:solidFill>
              </a:defRPr>
            </a:lvl1pPr>
          </a:lstStyle>
          <a:p>
            <a:endParaRPr lang="en-US" dirty="0"/>
          </a:p>
        </p:txBody>
      </p:sp>
      <p:sp>
        <p:nvSpPr>
          <p:cNvPr id="8" name="Date Placeholder 4"/>
          <p:cNvSpPr>
            <a:spLocks noGrp="1"/>
          </p:cNvSpPr>
          <p:nvPr>
            <p:ph type="dt" sz="half" idx="11"/>
          </p:nvPr>
        </p:nvSpPr>
        <p:spPr>
          <a:xfrm>
            <a:off x="628650" y="6356351"/>
            <a:ext cx="1018943" cy="365125"/>
          </a:xfrm>
        </p:spPr>
        <p:txBody>
          <a:bodyPr/>
          <a:lstStyle>
            <a:lvl1pPr>
              <a:defRPr>
                <a:solidFill>
                  <a:schemeClr val="bg1"/>
                </a:solidFill>
              </a:defRPr>
            </a:lvl1pPr>
          </a:lstStyle>
          <a:p>
            <a:endParaRPr lang="en-US" dirty="0"/>
          </a:p>
        </p:txBody>
      </p:sp>
      <p:sp>
        <p:nvSpPr>
          <p:cNvPr id="7" name="Footer Placeholder 4"/>
          <p:cNvSpPr>
            <a:spLocks noGrp="1"/>
          </p:cNvSpPr>
          <p:nvPr>
            <p:ph type="ftr" sz="quarter" idx="3"/>
          </p:nvPr>
        </p:nvSpPr>
        <p:spPr>
          <a:xfrm>
            <a:off x="2476633" y="6356350"/>
            <a:ext cx="4190735" cy="365125"/>
          </a:xfrm>
          <a:prstGeom prst="rect">
            <a:avLst/>
          </a:prstGeom>
        </p:spPr>
        <p:txBody>
          <a:bodyPr anchor="ctr"/>
          <a:lstStyle>
            <a:lvl1pPr algn="ctr">
              <a:defRPr sz="900">
                <a:solidFill>
                  <a:schemeClr val="bg1"/>
                </a:solidFill>
              </a:defRPr>
            </a:lvl1pPr>
          </a:lstStyle>
          <a:p>
            <a:endParaRPr lang="en-US" dirty="0"/>
          </a:p>
        </p:txBody>
      </p:sp>
      <p:sp>
        <p:nvSpPr>
          <p:cNvPr id="9" name="Slide Number Placeholder 6"/>
          <p:cNvSpPr>
            <a:spLocks noGrp="1"/>
          </p:cNvSpPr>
          <p:nvPr>
            <p:ph type="sldNum" sz="quarter" idx="12"/>
          </p:nvPr>
        </p:nvSpPr>
        <p:spPr>
          <a:xfrm>
            <a:off x="7418349" y="6356351"/>
            <a:ext cx="1097001" cy="365125"/>
          </a:xfrm>
        </p:spPr>
        <p:txBody>
          <a:bodyPr/>
          <a:lstStyle>
            <a:lvl1pPr>
              <a:defRPr>
                <a:solidFill>
                  <a:schemeClr val="bg1"/>
                </a:solidFill>
              </a:defRPr>
            </a:lvl1p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169450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1_Title and Content (Solid Lt Gray)">
    <p:bg>
      <p:bgPr>
        <a:gradFill>
          <a:gsLst>
            <a:gs pos="100000">
              <a:srgbClr val="BFBFBF"/>
            </a:gs>
            <a:gs pos="53000">
              <a:srgbClr val="F5F5F5"/>
            </a:gs>
            <a:gs pos="78000">
              <a:srgbClr val="E8E8E8"/>
            </a:gs>
          </a:gsLst>
          <a:path path="circle">
            <a:fillToRect l="50000" t="50000" r="50000" b="50000"/>
          </a:path>
        </a:gradFill>
        <a:effectLst/>
      </p:bgPr>
    </p:bg>
    <p:spTree>
      <p:nvGrpSpPr>
        <p:cNvPr id="1" name=""/>
        <p:cNvGrpSpPr/>
        <p:nvPr/>
      </p:nvGrpSpPr>
      <p:grpSpPr>
        <a:xfrm>
          <a:off x="0" y="0"/>
          <a:ext cx="0" cy="0"/>
          <a:chOff x="0" y="0"/>
          <a:chExt cx="0" cy="0"/>
        </a:xfrm>
      </p:grpSpPr>
      <p:sp>
        <p:nvSpPr>
          <p:cNvPr id="6" name="Title 1"/>
          <p:cNvSpPr>
            <a:spLocks noGrp="1"/>
          </p:cNvSpPr>
          <p:nvPr>
            <p:ph type="title" hasCustomPrompt="1"/>
          </p:nvPr>
        </p:nvSpPr>
        <p:spPr>
          <a:xfrm>
            <a:off x="628650" y="152400"/>
            <a:ext cx="7886700" cy="914400"/>
          </a:xfrm>
        </p:spPr>
        <p:txBody>
          <a:bodyPr>
            <a:normAutofit/>
          </a:bodyPr>
          <a:lstStyle>
            <a:lvl1pPr algn="r">
              <a:defRPr sz="2700">
                <a:solidFill>
                  <a:schemeClr val="accent1"/>
                </a:solidFill>
              </a:defRPr>
            </a:lvl1pPr>
          </a:lstStyle>
          <a:p>
            <a:r>
              <a:rPr lang="en-US" dirty="0"/>
              <a:t>Click to edit title</a:t>
            </a:r>
          </a:p>
        </p:txBody>
      </p:sp>
      <p:sp>
        <p:nvSpPr>
          <p:cNvPr id="7" name="Content Placeholder 4"/>
          <p:cNvSpPr>
            <a:spLocks noGrp="1"/>
          </p:cNvSpPr>
          <p:nvPr>
            <p:ph sz="quarter" idx="10"/>
          </p:nvPr>
        </p:nvSpPr>
        <p:spPr>
          <a:xfrm>
            <a:off x="628650" y="1366346"/>
            <a:ext cx="4676215" cy="4788393"/>
          </a:xfrm>
        </p:spPr>
        <p:txBody>
          <a:bodyPr/>
          <a:lstStyle>
            <a:lvl1pPr>
              <a:buClr>
                <a:schemeClr val="tx1"/>
              </a:buClr>
              <a:defRPr>
                <a:solidFill>
                  <a:schemeClr val="tx1"/>
                </a:solidFill>
              </a:defRPr>
            </a:lvl1pPr>
            <a:lvl2pPr>
              <a:buClr>
                <a:schemeClr val="tx1"/>
              </a:buClr>
              <a:defRPr>
                <a:solidFill>
                  <a:schemeClr val="tx1"/>
                </a:solidFill>
              </a:defRPr>
            </a:lvl2pPr>
            <a:lvl3pPr>
              <a:buClr>
                <a:schemeClr val="tx1"/>
              </a:buClr>
              <a:defRPr>
                <a:solidFill>
                  <a:schemeClr val="tx1"/>
                </a:solidFill>
              </a:defRPr>
            </a:lvl3pPr>
            <a:lvl4pPr>
              <a:buClr>
                <a:schemeClr val="tx1"/>
              </a:buClr>
              <a:defRPr>
                <a:solidFill>
                  <a:schemeClr val="tx1"/>
                </a:solidFill>
              </a:defRPr>
            </a:lvl4pPr>
            <a:lvl5pPr>
              <a:buClr>
                <a:schemeClr val="tx1"/>
              </a:buClr>
              <a:defRPr>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Picture Placeholder 2"/>
          <p:cNvSpPr>
            <a:spLocks noGrp="1"/>
          </p:cNvSpPr>
          <p:nvPr>
            <p:ph type="pic" sz="quarter" idx="13"/>
          </p:nvPr>
        </p:nvSpPr>
        <p:spPr>
          <a:xfrm>
            <a:off x="5740174" y="1364826"/>
            <a:ext cx="3403826" cy="4538434"/>
          </a:xfrm>
        </p:spPr>
        <p:txBody>
          <a:bodyPr/>
          <a:lstStyle>
            <a:lvl1pPr>
              <a:buClr>
                <a:schemeClr val="tx1"/>
              </a:buClr>
              <a:defRPr>
                <a:solidFill>
                  <a:schemeClr val="tx1"/>
                </a:solidFill>
              </a:defRPr>
            </a:lvl1pPr>
          </a:lstStyle>
          <a:p>
            <a:endParaRPr lang="en-US" dirty="0"/>
          </a:p>
        </p:txBody>
      </p:sp>
      <p:sp>
        <p:nvSpPr>
          <p:cNvPr id="11" name="Footer Placeholder 4"/>
          <p:cNvSpPr>
            <a:spLocks noGrp="1"/>
          </p:cNvSpPr>
          <p:nvPr>
            <p:ph type="ftr" sz="quarter" idx="3"/>
          </p:nvPr>
        </p:nvSpPr>
        <p:spPr>
          <a:xfrm>
            <a:off x="2476633" y="6356350"/>
            <a:ext cx="4190735" cy="365125"/>
          </a:xfrm>
          <a:prstGeom prst="rect">
            <a:avLst/>
          </a:prstGeom>
        </p:spPr>
        <p:txBody>
          <a:bodyPr anchor="ctr"/>
          <a:lstStyle>
            <a:lvl1pPr algn="ctr">
              <a:defRPr sz="900">
                <a:solidFill>
                  <a:schemeClr val="tx2"/>
                </a:solidFill>
              </a:defRPr>
            </a:lvl1pPr>
          </a:lstStyle>
          <a:p>
            <a:endParaRPr lang="en-US" dirty="0"/>
          </a:p>
        </p:txBody>
      </p:sp>
      <p:sp>
        <p:nvSpPr>
          <p:cNvPr id="10" name="Slide Number Placeholder 5"/>
          <p:cNvSpPr>
            <a:spLocks noGrp="1"/>
          </p:cNvSpPr>
          <p:nvPr>
            <p:ph type="sldNum" sz="quarter" idx="4"/>
          </p:nvPr>
        </p:nvSpPr>
        <p:spPr>
          <a:xfrm>
            <a:off x="7418349" y="6356351"/>
            <a:ext cx="1097001" cy="365125"/>
          </a:xfrm>
          <a:prstGeom prst="rect">
            <a:avLst/>
          </a:prstGeom>
        </p:spPr>
        <p:txBody>
          <a:bodyPr vert="horz" lIns="91440" tIns="45720" rIns="91440" bIns="45720" rtlCol="0" anchor="ctr"/>
          <a:lstStyle>
            <a:lvl1pPr algn="r">
              <a:defRPr sz="900">
                <a:solidFill>
                  <a:schemeClr val="tx2"/>
                </a:solidFill>
              </a:defRPr>
            </a:lvl1p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298649004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eam Page (4 Up)">
    <p:spTree>
      <p:nvGrpSpPr>
        <p:cNvPr id="1" name=""/>
        <p:cNvGrpSpPr/>
        <p:nvPr/>
      </p:nvGrpSpPr>
      <p:grpSpPr>
        <a:xfrm>
          <a:off x="0" y="0"/>
          <a:ext cx="0" cy="0"/>
          <a:chOff x="0" y="0"/>
          <a:chExt cx="0" cy="0"/>
        </a:xfrm>
      </p:grpSpPr>
      <p:sp>
        <p:nvSpPr>
          <p:cNvPr id="8" name="Rectangle 7"/>
          <p:cNvSpPr/>
          <p:nvPr userDrawn="1"/>
        </p:nvSpPr>
        <p:spPr>
          <a:xfrm>
            <a:off x="0" y="0"/>
            <a:ext cx="9144000" cy="12192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8" name="Title 1"/>
          <p:cNvSpPr>
            <a:spLocks noGrp="1"/>
          </p:cNvSpPr>
          <p:nvPr>
            <p:ph type="title" hasCustomPrompt="1"/>
          </p:nvPr>
        </p:nvSpPr>
        <p:spPr>
          <a:xfrm>
            <a:off x="628650" y="152400"/>
            <a:ext cx="7886700" cy="914400"/>
          </a:xfrm>
        </p:spPr>
        <p:txBody>
          <a:bodyPr>
            <a:normAutofit/>
          </a:bodyPr>
          <a:lstStyle>
            <a:lvl1pPr algn="r">
              <a:defRPr sz="2700">
                <a:solidFill>
                  <a:schemeClr val="bg1"/>
                </a:solidFill>
              </a:defRPr>
            </a:lvl1pPr>
          </a:lstStyle>
          <a:p>
            <a:r>
              <a:rPr lang="en-US" dirty="0"/>
              <a:t>Click to edit title</a:t>
            </a:r>
          </a:p>
        </p:txBody>
      </p:sp>
      <p:sp>
        <p:nvSpPr>
          <p:cNvPr id="17" name="Rectangle 16"/>
          <p:cNvSpPr/>
          <p:nvPr userDrawn="1"/>
        </p:nvSpPr>
        <p:spPr>
          <a:xfrm>
            <a:off x="0" y="1216024"/>
            <a:ext cx="9144000" cy="4987926"/>
          </a:xfrm>
          <a:prstGeom prst="rect">
            <a:avLst/>
          </a:prstGeom>
          <a:solidFill>
            <a:srgbClr val="E8E8E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6" name="Picture Placeholder 2"/>
          <p:cNvSpPr>
            <a:spLocks noGrp="1"/>
          </p:cNvSpPr>
          <p:nvPr>
            <p:ph type="pic" sz="quarter" idx="13" hasCustomPrompt="1"/>
          </p:nvPr>
        </p:nvSpPr>
        <p:spPr>
          <a:xfrm>
            <a:off x="604749" y="1981899"/>
            <a:ext cx="1571132" cy="2094842"/>
          </a:xfrm>
          <a:prstGeom prst="ellipse">
            <a:avLst/>
          </a:prstGeom>
          <a:solidFill>
            <a:schemeClr val="bg1"/>
          </a:solidFill>
          <a:ln w="28575">
            <a:solidFill>
              <a:schemeClr val="bg1"/>
            </a:solidFill>
          </a:ln>
        </p:spPr>
        <p:txBody>
          <a:bodyPr anchor="ctr">
            <a:normAutofit/>
          </a:bodyPr>
          <a:lstStyle>
            <a:lvl1pPr marL="0" indent="0" algn="ctr">
              <a:buNone/>
              <a:defRPr sz="1350"/>
            </a:lvl1pPr>
          </a:lstStyle>
          <a:p>
            <a:r>
              <a:rPr lang="en-US" dirty="0"/>
              <a:t>Click Icon to add picture</a:t>
            </a:r>
          </a:p>
        </p:txBody>
      </p:sp>
      <p:sp>
        <p:nvSpPr>
          <p:cNvPr id="7" name="Text Placeholder 3"/>
          <p:cNvSpPr>
            <a:spLocks noGrp="1"/>
          </p:cNvSpPr>
          <p:nvPr>
            <p:ph type="body" sz="quarter" idx="15" hasCustomPrompt="1"/>
          </p:nvPr>
        </p:nvSpPr>
        <p:spPr>
          <a:xfrm>
            <a:off x="436290" y="4345147"/>
            <a:ext cx="1906858" cy="723900"/>
          </a:xfrm>
        </p:spPr>
        <p:txBody>
          <a:bodyPr>
            <a:normAutofit/>
          </a:bodyPr>
          <a:lstStyle>
            <a:lvl1pPr marL="0" indent="0" algn="ctr">
              <a:lnSpc>
                <a:spcPct val="100000"/>
              </a:lnSpc>
              <a:spcBef>
                <a:spcPts val="0"/>
              </a:spcBef>
              <a:buNone/>
              <a:defRPr sz="1350" b="0">
                <a:solidFill>
                  <a:schemeClr val="tx2"/>
                </a:solidFill>
              </a:defRPr>
            </a:lvl1pPr>
          </a:lstStyle>
          <a:p>
            <a:pPr lvl="0"/>
            <a:r>
              <a:rPr lang="en-US" dirty="0" err="1"/>
              <a:t>Firstname</a:t>
            </a:r>
            <a:r>
              <a:rPr lang="en-US" dirty="0"/>
              <a:t> </a:t>
            </a:r>
            <a:r>
              <a:rPr lang="en-US" dirty="0" err="1"/>
              <a:t>Lastname</a:t>
            </a:r>
            <a:endParaRPr lang="en-US" dirty="0"/>
          </a:p>
          <a:p>
            <a:pPr lvl="0"/>
            <a:r>
              <a:rPr lang="en-US" dirty="0"/>
              <a:t>Job Title</a:t>
            </a:r>
          </a:p>
        </p:txBody>
      </p:sp>
      <p:sp>
        <p:nvSpPr>
          <p:cNvPr id="10" name="Picture Placeholder 2"/>
          <p:cNvSpPr>
            <a:spLocks noGrp="1"/>
          </p:cNvSpPr>
          <p:nvPr>
            <p:ph type="pic" sz="quarter" idx="16" hasCustomPrompt="1"/>
          </p:nvPr>
        </p:nvSpPr>
        <p:spPr>
          <a:xfrm>
            <a:off x="2734632" y="1967573"/>
            <a:ext cx="1571132" cy="2094842"/>
          </a:xfrm>
          <a:prstGeom prst="ellipse">
            <a:avLst/>
          </a:prstGeom>
          <a:solidFill>
            <a:schemeClr val="bg1"/>
          </a:solidFill>
          <a:ln w="28575">
            <a:solidFill>
              <a:schemeClr val="bg1"/>
            </a:solidFill>
          </a:ln>
        </p:spPr>
        <p:txBody>
          <a:bodyPr anchor="ctr">
            <a:normAutofit/>
          </a:bodyPr>
          <a:lstStyle>
            <a:lvl1pPr marL="0" indent="0" algn="ctr">
              <a:buNone/>
              <a:defRPr sz="1350"/>
            </a:lvl1pPr>
          </a:lstStyle>
          <a:p>
            <a:r>
              <a:rPr lang="en-US" dirty="0"/>
              <a:t>Click Icon to add picture</a:t>
            </a:r>
          </a:p>
        </p:txBody>
      </p:sp>
      <p:sp>
        <p:nvSpPr>
          <p:cNvPr id="11" name="Text Placeholder 3"/>
          <p:cNvSpPr>
            <a:spLocks noGrp="1"/>
          </p:cNvSpPr>
          <p:nvPr>
            <p:ph type="body" sz="quarter" idx="17" hasCustomPrompt="1"/>
          </p:nvPr>
        </p:nvSpPr>
        <p:spPr>
          <a:xfrm>
            <a:off x="2566173" y="4345147"/>
            <a:ext cx="1906858" cy="723900"/>
          </a:xfrm>
        </p:spPr>
        <p:txBody>
          <a:bodyPr>
            <a:normAutofit/>
          </a:bodyPr>
          <a:lstStyle>
            <a:lvl1pPr marL="0" indent="0" algn="ctr">
              <a:lnSpc>
                <a:spcPct val="100000"/>
              </a:lnSpc>
              <a:spcBef>
                <a:spcPts val="0"/>
              </a:spcBef>
              <a:buNone/>
              <a:defRPr sz="1350" b="0">
                <a:solidFill>
                  <a:schemeClr val="tx2"/>
                </a:solidFill>
              </a:defRPr>
            </a:lvl1pPr>
          </a:lstStyle>
          <a:p>
            <a:pPr lvl="0"/>
            <a:r>
              <a:rPr lang="en-US" dirty="0" err="1"/>
              <a:t>Firstname</a:t>
            </a:r>
            <a:r>
              <a:rPr lang="en-US" dirty="0"/>
              <a:t> </a:t>
            </a:r>
            <a:r>
              <a:rPr lang="en-US" dirty="0" err="1"/>
              <a:t>Lastname</a:t>
            </a:r>
            <a:endParaRPr lang="en-US" dirty="0"/>
          </a:p>
          <a:p>
            <a:pPr lvl="0"/>
            <a:r>
              <a:rPr lang="en-US" dirty="0"/>
              <a:t>Job Title</a:t>
            </a:r>
          </a:p>
        </p:txBody>
      </p:sp>
      <p:sp>
        <p:nvSpPr>
          <p:cNvPr id="12" name="Picture Placeholder 2"/>
          <p:cNvSpPr>
            <a:spLocks noGrp="1"/>
          </p:cNvSpPr>
          <p:nvPr>
            <p:ph type="pic" sz="quarter" idx="18" hasCustomPrompt="1"/>
          </p:nvPr>
        </p:nvSpPr>
        <p:spPr>
          <a:xfrm>
            <a:off x="4864515" y="1967573"/>
            <a:ext cx="1571132" cy="2094842"/>
          </a:xfrm>
          <a:prstGeom prst="ellipse">
            <a:avLst/>
          </a:prstGeom>
          <a:solidFill>
            <a:schemeClr val="bg1"/>
          </a:solidFill>
          <a:ln w="28575">
            <a:solidFill>
              <a:schemeClr val="bg1"/>
            </a:solidFill>
          </a:ln>
        </p:spPr>
        <p:txBody>
          <a:bodyPr anchor="ctr">
            <a:normAutofit/>
          </a:bodyPr>
          <a:lstStyle>
            <a:lvl1pPr marL="0" indent="0" algn="ctr">
              <a:buNone/>
              <a:defRPr sz="1350"/>
            </a:lvl1pPr>
          </a:lstStyle>
          <a:p>
            <a:r>
              <a:rPr lang="en-US" dirty="0"/>
              <a:t>Click Icon to add picture</a:t>
            </a:r>
          </a:p>
        </p:txBody>
      </p:sp>
      <p:sp>
        <p:nvSpPr>
          <p:cNvPr id="13" name="Text Placeholder 3"/>
          <p:cNvSpPr>
            <a:spLocks noGrp="1"/>
          </p:cNvSpPr>
          <p:nvPr>
            <p:ph type="body" sz="quarter" idx="19" hasCustomPrompt="1"/>
          </p:nvPr>
        </p:nvSpPr>
        <p:spPr>
          <a:xfrm>
            <a:off x="4696056" y="4345147"/>
            <a:ext cx="1906858" cy="723900"/>
          </a:xfrm>
        </p:spPr>
        <p:txBody>
          <a:bodyPr>
            <a:normAutofit/>
          </a:bodyPr>
          <a:lstStyle>
            <a:lvl1pPr marL="0" indent="0" algn="ctr">
              <a:lnSpc>
                <a:spcPct val="100000"/>
              </a:lnSpc>
              <a:spcBef>
                <a:spcPts val="0"/>
              </a:spcBef>
              <a:buNone/>
              <a:defRPr sz="1350" b="0">
                <a:solidFill>
                  <a:schemeClr val="tx2"/>
                </a:solidFill>
              </a:defRPr>
            </a:lvl1pPr>
          </a:lstStyle>
          <a:p>
            <a:pPr lvl="0"/>
            <a:r>
              <a:rPr lang="en-US" dirty="0" err="1"/>
              <a:t>Firstname</a:t>
            </a:r>
            <a:r>
              <a:rPr lang="en-US" dirty="0"/>
              <a:t> </a:t>
            </a:r>
            <a:r>
              <a:rPr lang="en-US" dirty="0" err="1"/>
              <a:t>Lastname</a:t>
            </a:r>
            <a:endParaRPr lang="en-US" dirty="0"/>
          </a:p>
          <a:p>
            <a:pPr lvl="0"/>
            <a:r>
              <a:rPr lang="en-US" dirty="0"/>
              <a:t>Job Title</a:t>
            </a:r>
          </a:p>
        </p:txBody>
      </p:sp>
      <p:sp>
        <p:nvSpPr>
          <p:cNvPr id="14" name="Picture Placeholder 2"/>
          <p:cNvSpPr>
            <a:spLocks noGrp="1"/>
          </p:cNvSpPr>
          <p:nvPr>
            <p:ph type="pic" sz="quarter" idx="20" hasCustomPrompt="1"/>
          </p:nvPr>
        </p:nvSpPr>
        <p:spPr>
          <a:xfrm>
            <a:off x="6994398" y="1967573"/>
            <a:ext cx="1571132" cy="2094842"/>
          </a:xfrm>
          <a:prstGeom prst="ellipse">
            <a:avLst/>
          </a:prstGeom>
          <a:solidFill>
            <a:schemeClr val="bg1"/>
          </a:solidFill>
          <a:ln w="28575">
            <a:solidFill>
              <a:schemeClr val="bg1"/>
            </a:solidFill>
          </a:ln>
        </p:spPr>
        <p:txBody>
          <a:bodyPr anchor="ctr">
            <a:normAutofit/>
          </a:bodyPr>
          <a:lstStyle>
            <a:lvl1pPr marL="0" indent="0" algn="ctr">
              <a:buNone/>
              <a:defRPr sz="1350"/>
            </a:lvl1pPr>
          </a:lstStyle>
          <a:p>
            <a:r>
              <a:rPr lang="en-US" dirty="0"/>
              <a:t>Click Icon to add picture</a:t>
            </a:r>
          </a:p>
        </p:txBody>
      </p:sp>
      <p:sp>
        <p:nvSpPr>
          <p:cNvPr id="15" name="Text Placeholder 3"/>
          <p:cNvSpPr>
            <a:spLocks noGrp="1"/>
          </p:cNvSpPr>
          <p:nvPr>
            <p:ph type="body" sz="quarter" idx="21" hasCustomPrompt="1"/>
          </p:nvPr>
        </p:nvSpPr>
        <p:spPr>
          <a:xfrm>
            <a:off x="6825939" y="4341161"/>
            <a:ext cx="1906858" cy="723900"/>
          </a:xfrm>
        </p:spPr>
        <p:txBody>
          <a:bodyPr>
            <a:normAutofit/>
          </a:bodyPr>
          <a:lstStyle>
            <a:lvl1pPr marL="0" indent="0" algn="ctr">
              <a:lnSpc>
                <a:spcPct val="100000"/>
              </a:lnSpc>
              <a:spcBef>
                <a:spcPts val="0"/>
              </a:spcBef>
              <a:buNone/>
              <a:defRPr sz="1350" b="0">
                <a:solidFill>
                  <a:schemeClr val="tx2"/>
                </a:solidFill>
              </a:defRPr>
            </a:lvl1pPr>
          </a:lstStyle>
          <a:p>
            <a:pPr lvl="0"/>
            <a:r>
              <a:rPr lang="en-US" dirty="0" err="1"/>
              <a:t>Firstname</a:t>
            </a:r>
            <a:r>
              <a:rPr lang="en-US" dirty="0"/>
              <a:t> </a:t>
            </a:r>
            <a:r>
              <a:rPr lang="en-US" dirty="0" err="1"/>
              <a:t>Lastname</a:t>
            </a:r>
            <a:endParaRPr lang="en-US" dirty="0"/>
          </a:p>
          <a:p>
            <a:pPr lvl="0"/>
            <a:r>
              <a:rPr lang="en-US" dirty="0"/>
              <a:t>Job Title</a:t>
            </a:r>
          </a:p>
        </p:txBody>
      </p:sp>
      <p:sp>
        <p:nvSpPr>
          <p:cNvPr id="16" name="Rectangle 15"/>
          <p:cNvSpPr/>
          <p:nvPr userDrawn="1"/>
        </p:nvSpPr>
        <p:spPr>
          <a:xfrm>
            <a:off x="0" y="1216025"/>
            <a:ext cx="9144000" cy="11925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3" name="Date Placeholder 2"/>
          <p:cNvSpPr>
            <a:spLocks noGrp="1"/>
          </p:cNvSpPr>
          <p:nvPr>
            <p:ph type="dt" sz="half" idx="10"/>
          </p:nvPr>
        </p:nvSpPr>
        <p:spPr/>
        <p:txBody>
          <a:bodyPr/>
          <a:lstStyle/>
          <a:p>
            <a:endParaRPr lang="en-US" dirty="0"/>
          </a:p>
        </p:txBody>
      </p:sp>
      <p:sp>
        <p:nvSpPr>
          <p:cNvPr id="19" name="Footer Placeholder 4"/>
          <p:cNvSpPr>
            <a:spLocks noGrp="1"/>
          </p:cNvSpPr>
          <p:nvPr>
            <p:ph type="ftr" sz="quarter" idx="3"/>
          </p:nvPr>
        </p:nvSpPr>
        <p:spPr>
          <a:xfrm>
            <a:off x="2476633" y="6356350"/>
            <a:ext cx="4190735" cy="365125"/>
          </a:xfrm>
          <a:prstGeom prst="rect">
            <a:avLst/>
          </a:prstGeom>
        </p:spPr>
        <p:txBody>
          <a:bodyPr anchor="ctr"/>
          <a:lstStyle>
            <a:lvl1pPr algn="ctr">
              <a:defRPr sz="900">
                <a:solidFill>
                  <a:schemeClr val="tx2"/>
                </a:solidFill>
              </a:defRPr>
            </a:lvl1pPr>
          </a:lstStyle>
          <a:p>
            <a:endParaRPr lang="en-US" dirty="0"/>
          </a:p>
        </p:txBody>
      </p:sp>
      <p:sp>
        <p:nvSpPr>
          <p:cNvPr id="5" name="Slide Number Placeholder 4"/>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23278020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Title Slide (Logo Only)">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0" y="4188565"/>
            <a:ext cx="9144000" cy="1199223"/>
          </a:xfrm>
          <a:solidFill>
            <a:schemeClr val="accent1"/>
          </a:solidFill>
        </p:spPr>
        <p:txBody>
          <a:bodyPr wrap="square" lIns="182880" tIns="91440" rIns="182880" bIns="91440" spcCol="0" anchor="ctr">
            <a:normAutofit/>
          </a:bodyPr>
          <a:lstStyle>
            <a:lvl1pPr algn="ctr">
              <a:lnSpc>
                <a:spcPct val="90000"/>
              </a:lnSpc>
              <a:defRPr sz="2700" baseline="0">
                <a:solidFill>
                  <a:schemeClr val="bg1"/>
                </a:solidFill>
              </a:defRPr>
            </a:lvl1pPr>
          </a:lstStyle>
          <a:p>
            <a:r>
              <a:rPr lang="en-US" dirty="0"/>
              <a:t>Click to enter the slideshow title</a:t>
            </a:r>
          </a:p>
        </p:txBody>
      </p:sp>
      <p:sp>
        <p:nvSpPr>
          <p:cNvPr id="3" name="Rectangle 2"/>
          <p:cNvSpPr/>
          <p:nvPr userDrawn="1"/>
        </p:nvSpPr>
        <p:spPr>
          <a:xfrm>
            <a:off x="0" y="5387787"/>
            <a:ext cx="9144000" cy="1470213"/>
          </a:xfrm>
          <a:prstGeom prst="rect">
            <a:avLst/>
          </a:prstGeom>
          <a:solidFill>
            <a:srgbClr val="E8E8E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ln>
                <a:noFill/>
              </a:ln>
            </a:endParaRPr>
          </a:p>
        </p:txBody>
      </p:sp>
      <p:sp>
        <p:nvSpPr>
          <p:cNvPr id="12" name="Text Placeholder 10"/>
          <p:cNvSpPr>
            <a:spLocks noGrp="1"/>
          </p:cNvSpPr>
          <p:nvPr>
            <p:ph type="body" sz="quarter" idx="14" hasCustomPrompt="1"/>
          </p:nvPr>
        </p:nvSpPr>
        <p:spPr>
          <a:xfrm>
            <a:off x="2101850" y="5512601"/>
            <a:ext cx="4940300" cy="903062"/>
          </a:xfrm>
        </p:spPr>
        <p:txBody>
          <a:bodyPr>
            <a:normAutofit/>
          </a:bodyPr>
          <a:lstStyle>
            <a:lvl1pPr marL="0" indent="0" algn="ctr">
              <a:spcBef>
                <a:spcPts val="0"/>
              </a:spcBef>
              <a:spcAft>
                <a:spcPts val="750"/>
              </a:spcAft>
              <a:buNone/>
              <a:defRPr sz="1350" baseline="0"/>
            </a:lvl1pPr>
          </a:lstStyle>
          <a:p>
            <a:r>
              <a:rPr lang="en-US" sz="1350" dirty="0" err="1"/>
              <a:t>Firstname</a:t>
            </a:r>
            <a:r>
              <a:rPr lang="en-US" sz="1350" dirty="0"/>
              <a:t> </a:t>
            </a:r>
            <a:r>
              <a:rPr lang="en-US" sz="1350" dirty="0" err="1"/>
              <a:t>Lastname</a:t>
            </a:r>
            <a:r>
              <a:rPr lang="en-US" sz="1350" dirty="0"/>
              <a:t> | Job Title</a:t>
            </a:r>
          </a:p>
          <a:p>
            <a:r>
              <a:rPr lang="en-US" sz="1350" dirty="0"/>
              <a:t>Date</a:t>
            </a:r>
            <a:endParaRPr lang="en-US" dirty="0"/>
          </a:p>
        </p:txBody>
      </p:sp>
      <p:sp>
        <p:nvSpPr>
          <p:cNvPr id="9" name="Footer Placeholder 4"/>
          <p:cNvSpPr>
            <a:spLocks noGrp="1"/>
          </p:cNvSpPr>
          <p:nvPr>
            <p:ph type="ftr" sz="quarter" idx="3"/>
          </p:nvPr>
        </p:nvSpPr>
        <p:spPr>
          <a:xfrm>
            <a:off x="2476633" y="6356350"/>
            <a:ext cx="4190735" cy="365125"/>
          </a:xfrm>
          <a:prstGeom prst="rect">
            <a:avLst/>
          </a:prstGeom>
        </p:spPr>
        <p:txBody>
          <a:bodyPr anchor="ctr"/>
          <a:lstStyle>
            <a:lvl1pPr algn="ctr">
              <a:defRPr sz="900">
                <a:solidFill>
                  <a:schemeClr val="tx2"/>
                </a:solidFill>
              </a:defRPr>
            </a:lvl1pPr>
          </a:lstStyle>
          <a:p>
            <a:endParaRPr lang="en-US" dirty="0"/>
          </a:p>
        </p:txBody>
      </p:sp>
      <p:sp>
        <p:nvSpPr>
          <p:cNvPr id="19" name="Slide Number Placeholder 18"/>
          <p:cNvSpPr>
            <a:spLocks noGrp="1"/>
          </p:cNvSpPr>
          <p:nvPr>
            <p:ph type="sldNum" sz="quarter" idx="16"/>
          </p:nvPr>
        </p:nvSpPr>
        <p:spPr/>
        <p:txBody>
          <a:bodyPr/>
          <a:lstStyle/>
          <a:p>
            <a:fld id="{48F63A3B-78C7-47BE-AE5E-E10140E04643}" type="slidenum">
              <a:rPr lang="en-US" smtClean="0"/>
              <a:pPr/>
              <a:t>‹#›</a:t>
            </a:fld>
            <a:endParaRPr lang="en-US" dirty="0"/>
          </a:p>
        </p:txBody>
      </p:sp>
      <p:pic>
        <p:nvPicPr>
          <p:cNvPr id="5" name="Picture 4"/>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891308" y="1773837"/>
            <a:ext cx="5361384" cy="850611"/>
          </a:xfrm>
          <a:prstGeom prst="rect">
            <a:avLst/>
          </a:prstGeom>
        </p:spPr>
      </p:pic>
    </p:spTree>
    <p:extLst>
      <p:ext uri="{BB962C8B-B14F-4D97-AF65-F5344CB8AC3E}">
        <p14:creationId xmlns:p14="http://schemas.microsoft.com/office/powerpoint/2010/main" val="3368119183"/>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eam Page (3 Up)">
    <p:spTree>
      <p:nvGrpSpPr>
        <p:cNvPr id="1" name=""/>
        <p:cNvGrpSpPr/>
        <p:nvPr/>
      </p:nvGrpSpPr>
      <p:grpSpPr>
        <a:xfrm>
          <a:off x="0" y="0"/>
          <a:ext cx="0" cy="0"/>
          <a:chOff x="0" y="0"/>
          <a:chExt cx="0" cy="0"/>
        </a:xfrm>
      </p:grpSpPr>
      <p:sp>
        <p:nvSpPr>
          <p:cNvPr id="8" name="Rectangle 7"/>
          <p:cNvSpPr/>
          <p:nvPr userDrawn="1"/>
        </p:nvSpPr>
        <p:spPr>
          <a:xfrm>
            <a:off x="0" y="0"/>
            <a:ext cx="9144000" cy="1219200"/>
          </a:xfrm>
          <a:prstGeom prst="rect">
            <a:avLst/>
          </a:prstGeom>
          <a:solidFill>
            <a:srgbClr val="00386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8" name="Title 1"/>
          <p:cNvSpPr>
            <a:spLocks noGrp="1"/>
          </p:cNvSpPr>
          <p:nvPr>
            <p:ph type="title" hasCustomPrompt="1"/>
          </p:nvPr>
        </p:nvSpPr>
        <p:spPr>
          <a:xfrm>
            <a:off x="628650" y="152400"/>
            <a:ext cx="7886700" cy="914400"/>
          </a:xfrm>
        </p:spPr>
        <p:txBody>
          <a:bodyPr>
            <a:normAutofit/>
          </a:bodyPr>
          <a:lstStyle>
            <a:lvl1pPr algn="r">
              <a:defRPr sz="2700">
                <a:solidFill>
                  <a:schemeClr val="bg1"/>
                </a:solidFill>
              </a:defRPr>
            </a:lvl1pPr>
          </a:lstStyle>
          <a:p>
            <a:r>
              <a:rPr lang="en-US" dirty="0"/>
              <a:t>Click to edit title</a:t>
            </a:r>
          </a:p>
        </p:txBody>
      </p:sp>
      <p:sp>
        <p:nvSpPr>
          <p:cNvPr id="17" name="Rectangle 16"/>
          <p:cNvSpPr/>
          <p:nvPr userDrawn="1"/>
        </p:nvSpPr>
        <p:spPr>
          <a:xfrm>
            <a:off x="0" y="1216024"/>
            <a:ext cx="9144000" cy="4987926"/>
          </a:xfrm>
          <a:prstGeom prst="rect">
            <a:avLst/>
          </a:prstGeom>
          <a:solidFill>
            <a:srgbClr val="E8E8E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6" name="Picture Placeholder 2"/>
          <p:cNvSpPr>
            <a:spLocks noGrp="1"/>
          </p:cNvSpPr>
          <p:nvPr>
            <p:ph type="pic" sz="quarter" idx="13" hasCustomPrompt="1"/>
          </p:nvPr>
        </p:nvSpPr>
        <p:spPr>
          <a:xfrm>
            <a:off x="1179610" y="1964392"/>
            <a:ext cx="1749143" cy="2332190"/>
          </a:xfrm>
          <a:prstGeom prst="ellipse">
            <a:avLst/>
          </a:prstGeom>
          <a:solidFill>
            <a:schemeClr val="bg1"/>
          </a:solidFill>
          <a:ln w="28575">
            <a:solidFill>
              <a:schemeClr val="bg1"/>
            </a:solidFill>
          </a:ln>
        </p:spPr>
        <p:txBody>
          <a:bodyPr anchor="ctr">
            <a:normAutofit/>
          </a:bodyPr>
          <a:lstStyle>
            <a:lvl1pPr marL="0" indent="0" algn="ctr">
              <a:buNone/>
              <a:defRPr sz="1350"/>
            </a:lvl1pPr>
          </a:lstStyle>
          <a:p>
            <a:r>
              <a:rPr lang="en-US" dirty="0"/>
              <a:t>Click Icon to add picture</a:t>
            </a:r>
          </a:p>
        </p:txBody>
      </p:sp>
      <p:sp>
        <p:nvSpPr>
          <p:cNvPr id="7" name="Text Placeholder 3"/>
          <p:cNvSpPr>
            <a:spLocks noGrp="1"/>
          </p:cNvSpPr>
          <p:nvPr>
            <p:ph type="body" sz="quarter" idx="15" hasCustomPrompt="1"/>
          </p:nvPr>
        </p:nvSpPr>
        <p:spPr>
          <a:xfrm>
            <a:off x="1101919" y="4564988"/>
            <a:ext cx="1906858" cy="723900"/>
          </a:xfrm>
        </p:spPr>
        <p:txBody>
          <a:bodyPr>
            <a:normAutofit/>
          </a:bodyPr>
          <a:lstStyle>
            <a:lvl1pPr marL="0" indent="0" algn="ctr">
              <a:lnSpc>
                <a:spcPct val="100000"/>
              </a:lnSpc>
              <a:spcBef>
                <a:spcPts val="0"/>
              </a:spcBef>
              <a:buNone/>
              <a:defRPr sz="1350" b="0">
                <a:solidFill>
                  <a:schemeClr val="tx2"/>
                </a:solidFill>
              </a:defRPr>
            </a:lvl1pPr>
          </a:lstStyle>
          <a:p>
            <a:pPr lvl="0"/>
            <a:r>
              <a:rPr lang="en-US" dirty="0" err="1"/>
              <a:t>Firstname</a:t>
            </a:r>
            <a:r>
              <a:rPr lang="en-US" dirty="0"/>
              <a:t> </a:t>
            </a:r>
            <a:r>
              <a:rPr lang="en-US" dirty="0" err="1"/>
              <a:t>Lastname</a:t>
            </a:r>
            <a:endParaRPr lang="en-US" dirty="0"/>
          </a:p>
          <a:p>
            <a:pPr lvl="0"/>
            <a:r>
              <a:rPr lang="en-US" dirty="0"/>
              <a:t>Job Title</a:t>
            </a:r>
          </a:p>
        </p:txBody>
      </p:sp>
      <p:sp>
        <p:nvSpPr>
          <p:cNvPr id="10" name="Picture Placeholder 2"/>
          <p:cNvSpPr>
            <a:spLocks noGrp="1"/>
          </p:cNvSpPr>
          <p:nvPr>
            <p:ph type="pic" sz="quarter" idx="16" hasCustomPrompt="1"/>
          </p:nvPr>
        </p:nvSpPr>
        <p:spPr>
          <a:xfrm>
            <a:off x="3618406" y="1964392"/>
            <a:ext cx="1738398" cy="2317864"/>
          </a:xfrm>
          <a:prstGeom prst="ellipse">
            <a:avLst/>
          </a:prstGeom>
          <a:solidFill>
            <a:schemeClr val="bg1"/>
          </a:solidFill>
          <a:ln w="28575">
            <a:solidFill>
              <a:schemeClr val="bg1"/>
            </a:solidFill>
          </a:ln>
        </p:spPr>
        <p:txBody>
          <a:bodyPr anchor="ctr">
            <a:normAutofit/>
          </a:bodyPr>
          <a:lstStyle>
            <a:lvl1pPr marL="0" indent="0" algn="ctr">
              <a:buNone/>
              <a:defRPr sz="1350"/>
            </a:lvl1pPr>
          </a:lstStyle>
          <a:p>
            <a:r>
              <a:rPr lang="en-US" dirty="0"/>
              <a:t>Click Icon to add picture</a:t>
            </a:r>
          </a:p>
        </p:txBody>
      </p:sp>
      <p:sp>
        <p:nvSpPr>
          <p:cNvPr id="11" name="Text Placeholder 3"/>
          <p:cNvSpPr>
            <a:spLocks noGrp="1"/>
          </p:cNvSpPr>
          <p:nvPr>
            <p:ph type="body" sz="quarter" idx="17" hasCustomPrompt="1"/>
          </p:nvPr>
        </p:nvSpPr>
        <p:spPr>
          <a:xfrm>
            <a:off x="3534177" y="4564988"/>
            <a:ext cx="1906858" cy="723900"/>
          </a:xfrm>
        </p:spPr>
        <p:txBody>
          <a:bodyPr>
            <a:normAutofit/>
          </a:bodyPr>
          <a:lstStyle>
            <a:lvl1pPr marL="0" indent="0" algn="ctr">
              <a:lnSpc>
                <a:spcPct val="100000"/>
              </a:lnSpc>
              <a:spcBef>
                <a:spcPts val="0"/>
              </a:spcBef>
              <a:buNone/>
              <a:defRPr sz="1350" b="0">
                <a:solidFill>
                  <a:schemeClr val="tx2"/>
                </a:solidFill>
              </a:defRPr>
            </a:lvl1pPr>
          </a:lstStyle>
          <a:p>
            <a:pPr lvl="0"/>
            <a:r>
              <a:rPr lang="en-US" dirty="0" err="1"/>
              <a:t>Firstname</a:t>
            </a:r>
            <a:r>
              <a:rPr lang="en-US" dirty="0"/>
              <a:t> </a:t>
            </a:r>
            <a:r>
              <a:rPr lang="en-US" dirty="0" err="1"/>
              <a:t>Lastname</a:t>
            </a:r>
            <a:endParaRPr lang="en-US" dirty="0"/>
          </a:p>
          <a:p>
            <a:pPr lvl="0"/>
            <a:r>
              <a:rPr lang="en-US" dirty="0"/>
              <a:t>Job Title</a:t>
            </a:r>
          </a:p>
        </p:txBody>
      </p:sp>
      <p:sp>
        <p:nvSpPr>
          <p:cNvPr id="12" name="Picture Placeholder 2"/>
          <p:cNvSpPr>
            <a:spLocks noGrp="1"/>
          </p:cNvSpPr>
          <p:nvPr>
            <p:ph type="pic" sz="quarter" idx="18" hasCustomPrompt="1"/>
          </p:nvPr>
        </p:nvSpPr>
        <p:spPr>
          <a:xfrm>
            <a:off x="6050663" y="1964392"/>
            <a:ext cx="1738398" cy="2317864"/>
          </a:xfrm>
          <a:prstGeom prst="ellipse">
            <a:avLst/>
          </a:prstGeom>
          <a:solidFill>
            <a:schemeClr val="bg1"/>
          </a:solidFill>
          <a:ln w="28575">
            <a:solidFill>
              <a:schemeClr val="bg1"/>
            </a:solidFill>
          </a:ln>
        </p:spPr>
        <p:txBody>
          <a:bodyPr anchor="ctr">
            <a:normAutofit/>
          </a:bodyPr>
          <a:lstStyle>
            <a:lvl1pPr marL="0" indent="0" algn="ctr">
              <a:buNone/>
              <a:defRPr sz="1350"/>
            </a:lvl1pPr>
          </a:lstStyle>
          <a:p>
            <a:r>
              <a:rPr lang="en-US" dirty="0"/>
              <a:t>Click Icon to add picture</a:t>
            </a:r>
          </a:p>
        </p:txBody>
      </p:sp>
      <p:sp>
        <p:nvSpPr>
          <p:cNvPr id="13" name="Text Placeholder 3"/>
          <p:cNvSpPr>
            <a:spLocks noGrp="1"/>
          </p:cNvSpPr>
          <p:nvPr>
            <p:ph type="body" sz="quarter" idx="19" hasCustomPrompt="1"/>
          </p:nvPr>
        </p:nvSpPr>
        <p:spPr>
          <a:xfrm>
            <a:off x="5966434" y="4564988"/>
            <a:ext cx="1906858" cy="723900"/>
          </a:xfrm>
        </p:spPr>
        <p:txBody>
          <a:bodyPr>
            <a:normAutofit/>
          </a:bodyPr>
          <a:lstStyle>
            <a:lvl1pPr marL="0" indent="0" algn="ctr">
              <a:lnSpc>
                <a:spcPct val="100000"/>
              </a:lnSpc>
              <a:spcBef>
                <a:spcPts val="0"/>
              </a:spcBef>
              <a:buNone/>
              <a:defRPr sz="1350" b="0">
                <a:solidFill>
                  <a:schemeClr val="tx2"/>
                </a:solidFill>
              </a:defRPr>
            </a:lvl1pPr>
          </a:lstStyle>
          <a:p>
            <a:pPr lvl="0"/>
            <a:r>
              <a:rPr lang="en-US" dirty="0" err="1"/>
              <a:t>Firstname</a:t>
            </a:r>
            <a:r>
              <a:rPr lang="en-US" dirty="0"/>
              <a:t> </a:t>
            </a:r>
            <a:r>
              <a:rPr lang="en-US" dirty="0" err="1"/>
              <a:t>Lastname</a:t>
            </a:r>
            <a:endParaRPr lang="en-US" dirty="0"/>
          </a:p>
          <a:p>
            <a:pPr lvl="0"/>
            <a:r>
              <a:rPr lang="en-US" dirty="0"/>
              <a:t>Job Title</a:t>
            </a:r>
          </a:p>
        </p:txBody>
      </p:sp>
      <p:sp>
        <p:nvSpPr>
          <p:cNvPr id="16" name="Rectangle 15"/>
          <p:cNvSpPr/>
          <p:nvPr userDrawn="1"/>
        </p:nvSpPr>
        <p:spPr>
          <a:xfrm>
            <a:off x="0" y="1216025"/>
            <a:ext cx="9144000" cy="11925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3" name="Date Placeholder 2"/>
          <p:cNvSpPr>
            <a:spLocks noGrp="1"/>
          </p:cNvSpPr>
          <p:nvPr>
            <p:ph type="dt" sz="half" idx="10"/>
          </p:nvPr>
        </p:nvSpPr>
        <p:spPr/>
        <p:txBody>
          <a:bodyPr/>
          <a:lstStyle/>
          <a:p>
            <a:endParaRPr lang="en-US" dirty="0"/>
          </a:p>
        </p:txBody>
      </p:sp>
      <p:sp>
        <p:nvSpPr>
          <p:cNvPr id="19" name="Footer Placeholder 4"/>
          <p:cNvSpPr>
            <a:spLocks noGrp="1"/>
          </p:cNvSpPr>
          <p:nvPr>
            <p:ph type="ftr" sz="quarter" idx="3"/>
          </p:nvPr>
        </p:nvSpPr>
        <p:spPr>
          <a:xfrm>
            <a:off x="2476633" y="6356350"/>
            <a:ext cx="4190735" cy="365125"/>
          </a:xfrm>
          <a:prstGeom prst="rect">
            <a:avLst/>
          </a:prstGeom>
        </p:spPr>
        <p:txBody>
          <a:bodyPr anchor="ctr"/>
          <a:lstStyle>
            <a:lvl1pPr algn="ctr">
              <a:defRPr sz="900">
                <a:solidFill>
                  <a:schemeClr val="tx2"/>
                </a:solidFill>
              </a:defRPr>
            </a:lvl1pPr>
          </a:lstStyle>
          <a:p>
            <a:endParaRPr lang="en-US" dirty="0"/>
          </a:p>
        </p:txBody>
      </p:sp>
      <p:sp>
        <p:nvSpPr>
          <p:cNvPr id="5" name="Slide Number Placeholder 4"/>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2960824592"/>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Team Page 4-Up White Vertical">
    <p:spTree>
      <p:nvGrpSpPr>
        <p:cNvPr id="1" name=""/>
        <p:cNvGrpSpPr/>
        <p:nvPr/>
      </p:nvGrpSpPr>
      <p:grpSpPr>
        <a:xfrm>
          <a:off x="0" y="0"/>
          <a:ext cx="0" cy="0"/>
          <a:chOff x="0" y="0"/>
          <a:chExt cx="0" cy="0"/>
        </a:xfrm>
      </p:grpSpPr>
      <p:sp>
        <p:nvSpPr>
          <p:cNvPr id="8" name="Rectangle 7"/>
          <p:cNvSpPr/>
          <p:nvPr userDrawn="1"/>
        </p:nvSpPr>
        <p:spPr>
          <a:xfrm>
            <a:off x="0" y="0"/>
            <a:ext cx="9144000" cy="1219200"/>
          </a:xfrm>
          <a:prstGeom prst="rect">
            <a:avLst/>
          </a:prstGeom>
          <a:solidFill>
            <a:srgbClr val="00386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6" name="Title 1"/>
          <p:cNvSpPr>
            <a:spLocks noGrp="1"/>
          </p:cNvSpPr>
          <p:nvPr>
            <p:ph type="title" hasCustomPrompt="1"/>
          </p:nvPr>
        </p:nvSpPr>
        <p:spPr>
          <a:xfrm>
            <a:off x="628650" y="152400"/>
            <a:ext cx="7886700" cy="914400"/>
          </a:xfrm>
        </p:spPr>
        <p:txBody>
          <a:bodyPr>
            <a:normAutofit/>
          </a:bodyPr>
          <a:lstStyle>
            <a:lvl1pPr algn="r">
              <a:defRPr sz="2700">
                <a:solidFill>
                  <a:schemeClr val="bg1"/>
                </a:solidFill>
              </a:defRPr>
            </a:lvl1pPr>
          </a:lstStyle>
          <a:p>
            <a:r>
              <a:rPr lang="en-US" dirty="0"/>
              <a:t>Click to edit title</a:t>
            </a:r>
          </a:p>
        </p:txBody>
      </p:sp>
      <p:sp>
        <p:nvSpPr>
          <p:cNvPr id="6" name="Picture Placeholder 2"/>
          <p:cNvSpPr>
            <a:spLocks noGrp="1"/>
          </p:cNvSpPr>
          <p:nvPr>
            <p:ph type="pic" sz="quarter" idx="13" hasCustomPrompt="1"/>
          </p:nvPr>
        </p:nvSpPr>
        <p:spPr>
          <a:xfrm>
            <a:off x="604749" y="1981899"/>
            <a:ext cx="1571132" cy="2094842"/>
          </a:xfrm>
          <a:prstGeom prst="rect">
            <a:avLst/>
          </a:prstGeom>
          <a:solidFill>
            <a:schemeClr val="bg1"/>
          </a:solidFill>
          <a:ln w="28575">
            <a:noFill/>
          </a:ln>
        </p:spPr>
        <p:txBody>
          <a:bodyPr anchor="ctr">
            <a:normAutofit/>
          </a:bodyPr>
          <a:lstStyle>
            <a:lvl1pPr marL="0" indent="0" algn="ctr">
              <a:buNone/>
              <a:defRPr sz="1350"/>
            </a:lvl1pPr>
          </a:lstStyle>
          <a:p>
            <a:r>
              <a:rPr lang="en-US" dirty="0"/>
              <a:t>Click Icon to add picture</a:t>
            </a:r>
          </a:p>
        </p:txBody>
      </p:sp>
      <p:sp>
        <p:nvSpPr>
          <p:cNvPr id="7" name="Text Placeholder 3"/>
          <p:cNvSpPr>
            <a:spLocks noGrp="1"/>
          </p:cNvSpPr>
          <p:nvPr>
            <p:ph type="body" sz="quarter" idx="15" hasCustomPrompt="1"/>
          </p:nvPr>
        </p:nvSpPr>
        <p:spPr>
          <a:xfrm>
            <a:off x="436290" y="4345147"/>
            <a:ext cx="1906858" cy="1623853"/>
          </a:xfrm>
        </p:spPr>
        <p:txBody>
          <a:bodyPr>
            <a:normAutofit/>
          </a:bodyPr>
          <a:lstStyle>
            <a:lvl1pPr marL="0" indent="0" algn="ctr">
              <a:lnSpc>
                <a:spcPct val="100000"/>
              </a:lnSpc>
              <a:spcBef>
                <a:spcPts val="0"/>
              </a:spcBef>
              <a:buNone/>
              <a:defRPr sz="1350" b="0">
                <a:solidFill>
                  <a:schemeClr val="tx2"/>
                </a:solidFill>
              </a:defRPr>
            </a:lvl1pPr>
          </a:lstStyle>
          <a:p>
            <a:pPr lvl="0"/>
            <a:r>
              <a:rPr lang="en-US" dirty="0"/>
              <a:t>Click to edit text</a:t>
            </a:r>
          </a:p>
        </p:txBody>
      </p:sp>
      <p:sp>
        <p:nvSpPr>
          <p:cNvPr id="10" name="Picture Placeholder 2"/>
          <p:cNvSpPr>
            <a:spLocks noGrp="1"/>
          </p:cNvSpPr>
          <p:nvPr>
            <p:ph type="pic" sz="quarter" idx="16" hasCustomPrompt="1"/>
          </p:nvPr>
        </p:nvSpPr>
        <p:spPr>
          <a:xfrm>
            <a:off x="2734632" y="1967573"/>
            <a:ext cx="1571132" cy="2094842"/>
          </a:xfrm>
          <a:prstGeom prst="rect">
            <a:avLst/>
          </a:prstGeom>
          <a:solidFill>
            <a:schemeClr val="bg1"/>
          </a:solidFill>
          <a:ln w="28575">
            <a:noFill/>
          </a:ln>
        </p:spPr>
        <p:txBody>
          <a:bodyPr anchor="ctr">
            <a:normAutofit/>
          </a:bodyPr>
          <a:lstStyle>
            <a:lvl1pPr marL="0" indent="0" algn="ctr">
              <a:buNone/>
              <a:defRPr sz="1350"/>
            </a:lvl1pPr>
          </a:lstStyle>
          <a:p>
            <a:r>
              <a:rPr lang="en-US" dirty="0"/>
              <a:t>Click Icon to add picture</a:t>
            </a:r>
          </a:p>
        </p:txBody>
      </p:sp>
      <p:sp>
        <p:nvSpPr>
          <p:cNvPr id="11" name="Text Placeholder 3"/>
          <p:cNvSpPr>
            <a:spLocks noGrp="1"/>
          </p:cNvSpPr>
          <p:nvPr>
            <p:ph type="body" sz="quarter" idx="17" hasCustomPrompt="1"/>
          </p:nvPr>
        </p:nvSpPr>
        <p:spPr>
          <a:xfrm>
            <a:off x="2566173" y="4345147"/>
            <a:ext cx="1906858" cy="1623852"/>
          </a:xfrm>
        </p:spPr>
        <p:txBody>
          <a:bodyPr>
            <a:normAutofit/>
          </a:bodyPr>
          <a:lstStyle>
            <a:lvl1pPr marL="0" indent="0" algn="ctr">
              <a:lnSpc>
                <a:spcPct val="100000"/>
              </a:lnSpc>
              <a:spcBef>
                <a:spcPts val="0"/>
              </a:spcBef>
              <a:buNone/>
              <a:defRPr sz="1350" b="0">
                <a:solidFill>
                  <a:schemeClr val="tx2"/>
                </a:solidFill>
              </a:defRPr>
            </a:lvl1pPr>
          </a:lstStyle>
          <a:p>
            <a:pPr lvl="0"/>
            <a:r>
              <a:rPr lang="en-US" dirty="0"/>
              <a:t>Click to edit text</a:t>
            </a:r>
          </a:p>
        </p:txBody>
      </p:sp>
      <p:sp>
        <p:nvSpPr>
          <p:cNvPr id="12" name="Picture Placeholder 2"/>
          <p:cNvSpPr>
            <a:spLocks noGrp="1"/>
          </p:cNvSpPr>
          <p:nvPr>
            <p:ph type="pic" sz="quarter" idx="18" hasCustomPrompt="1"/>
          </p:nvPr>
        </p:nvSpPr>
        <p:spPr>
          <a:xfrm>
            <a:off x="4864515" y="1967573"/>
            <a:ext cx="1571132" cy="2094842"/>
          </a:xfrm>
          <a:prstGeom prst="rect">
            <a:avLst/>
          </a:prstGeom>
          <a:solidFill>
            <a:schemeClr val="bg1"/>
          </a:solidFill>
          <a:ln w="28575">
            <a:noFill/>
          </a:ln>
        </p:spPr>
        <p:txBody>
          <a:bodyPr anchor="ctr">
            <a:normAutofit/>
          </a:bodyPr>
          <a:lstStyle>
            <a:lvl1pPr marL="0" indent="0" algn="ctr">
              <a:buNone/>
              <a:defRPr sz="1350"/>
            </a:lvl1pPr>
          </a:lstStyle>
          <a:p>
            <a:r>
              <a:rPr lang="en-US" dirty="0"/>
              <a:t>Click Icon to add picture</a:t>
            </a:r>
          </a:p>
        </p:txBody>
      </p:sp>
      <p:sp>
        <p:nvSpPr>
          <p:cNvPr id="13" name="Text Placeholder 3"/>
          <p:cNvSpPr>
            <a:spLocks noGrp="1"/>
          </p:cNvSpPr>
          <p:nvPr>
            <p:ph type="body" sz="quarter" idx="19" hasCustomPrompt="1"/>
          </p:nvPr>
        </p:nvSpPr>
        <p:spPr>
          <a:xfrm>
            <a:off x="4696056" y="4345147"/>
            <a:ext cx="1906858" cy="1623852"/>
          </a:xfrm>
        </p:spPr>
        <p:txBody>
          <a:bodyPr>
            <a:normAutofit/>
          </a:bodyPr>
          <a:lstStyle>
            <a:lvl1pPr marL="0" indent="0" algn="ctr">
              <a:lnSpc>
                <a:spcPct val="100000"/>
              </a:lnSpc>
              <a:spcBef>
                <a:spcPts val="0"/>
              </a:spcBef>
              <a:buNone/>
              <a:defRPr sz="1350" b="0">
                <a:solidFill>
                  <a:schemeClr val="tx2"/>
                </a:solidFill>
              </a:defRPr>
            </a:lvl1pPr>
          </a:lstStyle>
          <a:p>
            <a:pPr lvl="0"/>
            <a:r>
              <a:rPr lang="en-US" dirty="0"/>
              <a:t>Click to edit text</a:t>
            </a:r>
          </a:p>
        </p:txBody>
      </p:sp>
      <p:sp>
        <p:nvSpPr>
          <p:cNvPr id="14" name="Picture Placeholder 2"/>
          <p:cNvSpPr>
            <a:spLocks noGrp="1"/>
          </p:cNvSpPr>
          <p:nvPr>
            <p:ph type="pic" sz="quarter" idx="20" hasCustomPrompt="1"/>
          </p:nvPr>
        </p:nvSpPr>
        <p:spPr>
          <a:xfrm>
            <a:off x="6994398" y="1967573"/>
            <a:ext cx="1571132" cy="2094842"/>
          </a:xfrm>
          <a:prstGeom prst="rect">
            <a:avLst/>
          </a:prstGeom>
          <a:solidFill>
            <a:schemeClr val="bg1"/>
          </a:solidFill>
          <a:ln w="28575">
            <a:noFill/>
          </a:ln>
        </p:spPr>
        <p:txBody>
          <a:bodyPr anchor="ctr">
            <a:normAutofit/>
          </a:bodyPr>
          <a:lstStyle>
            <a:lvl1pPr marL="0" indent="0" algn="ctr">
              <a:buNone/>
              <a:defRPr sz="1350"/>
            </a:lvl1pPr>
          </a:lstStyle>
          <a:p>
            <a:r>
              <a:rPr lang="en-US" dirty="0"/>
              <a:t>Click Icon to add picture</a:t>
            </a:r>
          </a:p>
        </p:txBody>
      </p:sp>
      <p:sp>
        <p:nvSpPr>
          <p:cNvPr id="15" name="Text Placeholder 3"/>
          <p:cNvSpPr>
            <a:spLocks noGrp="1"/>
          </p:cNvSpPr>
          <p:nvPr>
            <p:ph type="body" sz="quarter" idx="21" hasCustomPrompt="1"/>
          </p:nvPr>
        </p:nvSpPr>
        <p:spPr>
          <a:xfrm>
            <a:off x="6825939" y="4341161"/>
            <a:ext cx="1906858" cy="1627838"/>
          </a:xfrm>
        </p:spPr>
        <p:txBody>
          <a:bodyPr>
            <a:normAutofit/>
          </a:bodyPr>
          <a:lstStyle>
            <a:lvl1pPr marL="0" indent="0" algn="ctr">
              <a:lnSpc>
                <a:spcPct val="100000"/>
              </a:lnSpc>
              <a:spcBef>
                <a:spcPts val="0"/>
              </a:spcBef>
              <a:buNone/>
              <a:defRPr sz="1350" b="0">
                <a:solidFill>
                  <a:schemeClr val="tx2"/>
                </a:solidFill>
              </a:defRPr>
            </a:lvl1pPr>
          </a:lstStyle>
          <a:p>
            <a:pPr lvl="0"/>
            <a:r>
              <a:rPr lang="en-US" dirty="0"/>
              <a:t>Click to edit text</a:t>
            </a:r>
          </a:p>
        </p:txBody>
      </p:sp>
      <p:sp>
        <p:nvSpPr>
          <p:cNvPr id="19" name="Rectangle 18"/>
          <p:cNvSpPr/>
          <p:nvPr userDrawn="1"/>
        </p:nvSpPr>
        <p:spPr>
          <a:xfrm>
            <a:off x="0" y="1216025"/>
            <a:ext cx="9144000" cy="11925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3" name="Date Placeholder 2"/>
          <p:cNvSpPr>
            <a:spLocks noGrp="1"/>
          </p:cNvSpPr>
          <p:nvPr>
            <p:ph type="dt" sz="half" idx="10"/>
          </p:nvPr>
        </p:nvSpPr>
        <p:spPr/>
        <p:txBody>
          <a:bodyPr/>
          <a:lstStyle/>
          <a:p>
            <a:endParaRPr lang="en-US" dirty="0"/>
          </a:p>
        </p:txBody>
      </p:sp>
      <p:sp>
        <p:nvSpPr>
          <p:cNvPr id="20" name="Footer Placeholder 4"/>
          <p:cNvSpPr>
            <a:spLocks noGrp="1"/>
          </p:cNvSpPr>
          <p:nvPr>
            <p:ph type="ftr" sz="quarter" idx="3"/>
          </p:nvPr>
        </p:nvSpPr>
        <p:spPr>
          <a:xfrm>
            <a:off x="2476633" y="6356350"/>
            <a:ext cx="4190735" cy="365125"/>
          </a:xfrm>
          <a:prstGeom prst="rect">
            <a:avLst/>
          </a:prstGeom>
        </p:spPr>
        <p:txBody>
          <a:bodyPr anchor="ctr"/>
          <a:lstStyle>
            <a:lvl1pPr algn="ctr">
              <a:defRPr sz="900">
                <a:solidFill>
                  <a:schemeClr val="tx2"/>
                </a:solidFill>
              </a:defRPr>
            </a:lvl1pPr>
          </a:lstStyle>
          <a:p>
            <a:endParaRPr lang="en-US" dirty="0"/>
          </a:p>
        </p:txBody>
      </p:sp>
      <p:sp>
        <p:nvSpPr>
          <p:cNvPr id="5" name="Slide Number Placeholder 4"/>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372364659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Team Page 4-Up Gray BG Horizontal">
    <p:spTree>
      <p:nvGrpSpPr>
        <p:cNvPr id="1" name=""/>
        <p:cNvGrpSpPr/>
        <p:nvPr/>
      </p:nvGrpSpPr>
      <p:grpSpPr>
        <a:xfrm>
          <a:off x="0" y="0"/>
          <a:ext cx="0" cy="0"/>
          <a:chOff x="0" y="0"/>
          <a:chExt cx="0" cy="0"/>
        </a:xfrm>
      </p:grpSpPr>
      <p:sp>
        <p:nvSpPr>
          <p:cNvPr id="8" name="Rectangle 7"/>
          <p:cNvSpPr/>
          <p:nvPr userDrawn="1"/>
        </p:nvSpPr>
        <p:spPr>
          <a:xfrm>
            <a:off x="0" y="0"/>
            <a:ext cx="9144000" cy="12192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8" name="Title 1"/>
          <p:cNvSpPr>
            <a:spLocks noGrp="1"/>
          </p:cNvSpPr>
          <p:nvPr>
            <p:ph type="title" hasCustomPrompt="1"/>
          </p:nvPr>
        </p:nvSpPr>
        <p:spPr>
          <a:xfrm>
            <a:off x="628650" y="152400"/>
            <a:ext cx="7886700" cy="914400"/>
          </a:xfrm>
        </p:spPr>
        <p:txBody>
          <a:bodyPr>
            <a:normAutofit/>
          </a:bodyPr>
          <a:lstStyle>
            <a:lvl1pPr algn="r">
              <a:defRPr sz="2700">
                <a:solidFill>
                  <a:schemeClr val="bg1"/>
                </a:solidFill>
              </a:defRPr>
            </a:lvl1pPr>
          </a:lstStyle>
          <a:p>
            <a:r>
              <a:rPr lang="en-US" dirty="0"/>
              <a:t>Click to edit title</a:t>
            </a:r>
          </a:p>
        </p:txBody>
      </p:sp>
      <p:sp>
        <p:nvSpPr>
          <p:cNvPr id="17" name="Rectangle 16"/>
          <p:cNvSpPr/>
          <p:nvPr userDrawn="1"/>
        </p:nvSpPr>
        <p:spPr>
          <a:xfrm>
            <a:off x="0" y="1216024"/>
            <a:ext cx="9144000" cy="4987926"/>
          </a:xfrm>
          <a:prstGeom prst="rect">
            <a:avLst/>
          </a:prstGeom>
          <a:solidFill>
            <a:srgbClr val="E8E8E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9" name="Picture Placeholder 2"/>
          <p:cNvSpPr>
            <a:spLocks noGrp="1"/>
          </p:cNvSpPr>
          <p:nvPr>
            <p:ph type="pic" sz="quarter" idx="13" hasCustomPrompt="1"/>
          </p:nvPr>
        </p:nvSpPr>
        <p:spPr>
          <a:xfrm>
            <a:off x="604749" y="1674772"/>
            <a:ext cx="1394107" cy="1858809"/>
          </a:xfrm>
          <a:prstGeom prst="ellipse">
            <a:avLst/>
          </a:prstGeom>
          <a:solidFill>
            <a:schemeClr val="bg1"/>
          </a:solidFill>
          <a:ln w="28575">
            <a:solidFill>
              <a:schemeClr val="bg1"/>
            </a:solidFill>
          </a:ln>
        </p:spPr>
        <p:txBody>
          <a:bodyPr anchor="ctr">
            <a:normAutofit/>
          </a:bodyPr>
          <a:lstStyle>
            <a:lvl1pPr marL="0" indent="0" algn="ctr">
              <a:buNone/>
              <a:defRPr sz="1350"/>
            </a:lvl1pPr>
          </a:lstStyle>
          <a:p>
            <a:r>
              <a:rPr lang="en-US" dirty="0"/>
              <a:t>Click Icon to add picture</a:t>
            </a:r>
          </a:p>
        </p:txBody>
      </p:sp>
      <p:sp>
        <p:nvSpPr>
          <p:cNvPr id="24" name="Text Placeholder 3"/>
          <p:cNvSpPr>
            <a:spLocks noGrp="1"/>
          </p:cNvSpPr>
          <p:nvPr>
            <p:ph type="body" sz="quarter" idx="16"/>
          </p:nvPr>
        </p:nvSpPr>
        <p:spPr>
          <a:xfrm>
            <a:off x="2157413" y="1674773"/>
            <a:ext cx="2149746" cy="1858809"/>
          </a:xfrm>
        </p:spPr>
        <p:txBody>
          <a:bodyPr anchor="ctr">
            <a:noAutofit/>
          </a:bodyPr>
          <a:lstStyle>
            <a:lvl1pPr marL="0" indent="0">
              <a:buFont typeface="Arial" panose="020B0604020202020204" pitchFamily="34" charset="0"/>
              <a:buNone/>
              <a:defRPr sz="1350"/>
            </a:lvl1pPr>
            <a:lvl2pPr marL="342900" indent="0">
              <a:buFont typeface="Arial" panose="020B0604020202020204" pitchFamily="34" charset="0"/>
              <a:buNone/>
              <a:defRPr sz="1350"/>
            </a:lvl2pPr>
            <a:lvl3pPr marL="685800" indent="0">
              <a:buFont typeface="Arial" panose="020B0604020202020204" pitchFamily="34" charset="0"/>
              <a:buNone/>
              <a:defRPr sz="1350"/>
            </a:lvl3pPr>
            <a:lvl4pPr marL="1028700" indent="0">
              <a:buFont typeface="Arial" panose="020B0604020202020204" pitchFamily="34" charset="0"/>
              <a:buNone/>
              <a:defRPr sz="1350"/>
            </a:lvl4pPr>
            <a:lvl5pPr marL="1371600" indent="0">
              <a:buFont typeface="Arial" panose="020B0604020202020204" pitchFamily="34" charset="0"/>
              <a:buNone/>
              <a:defRPr sz="1350"/>
            </a:lvl5pPr>
          </a:lstStyle>
          <a:p>
            <a:pPr lvl="0"/>
            <a:r>
              <a:rPr lang="en-US" dirty="0"/>
              <a:t>Click to edit Master text styles</a:t>
            </a:r>
          </a:p>
        </p:txBody>
      </p:sp>
      <p:sp>
        <p:nvSpPr>
          <p:cNvPr id="23" name="Picture Placeholder 2"/>
          <p:cNvSpPr>
            <a:spLocks noGrp="1"/>
          </p:cNvSpPr>
          <p:nvPr>
            <p:ph type="pic" sz="quarter" idx="14" hasCustomPrompt="1"/>
          </p:nvPr>
        </p:nvSpPr>
        <p:spPr>
          <a:xfrm>
            <a:off x="604749" y="3939362"/>
            <a:ext cx="1394107" cy="1858809"/>
          </a:xfrm>
          <a:prstGeom prst="ellipse">
            <a:avLst/>
          </a:prstGeom>
          <a:solidFill>
            <a:schemeClr val="bg1"/>
          </a:solidFill>
          <a:ln w="28575">
            <a:solidFill>
              <a:schemeClr val="bg1"/>
            </a:solidFill>
          </a:ln>
        </p:spPr>
        <p:txBody>
          <a:bodyPr anchor="ctr">
            <a:normAutofit/>
          </a:bodyPr>
          <a:lstStyle>
            <a:lvl1pPr marL="0" indent="0" algn="ctr">
              <a:buNone/>
              <a:defRPr sz="1350"/>
            </a:lvl1pPr>
          </a:lstStyle>
          <a:p>
            <a:r>
              <a:rPr lang="en-US" dirty="0"/>
              <a:t>Click Icon to add picture</a:t>
            </a:r>
          </a:p>
        </p:txBody>
      </p:sp>
      <p:sp>
        <p:nvSpPr>
          <p:cNvPr id="4" name="Text Placeholder 3"/>
          <p:cNvSpPr>
            <a:spLocks noGrp="1"/>
          </p:cNvSpPr>
          <p:nvPr>
            <p:ph type="body" sz="quarter" idx="15"/>
          </p:nvPr>
        </p:nvSpPr>
        <p:spPr>
          <a:xfrm>
            <a:off x="2157413" y="3939362"/>
            <a:ext cx="2149746" cy="1858809"/>
          </a:xfrm>
        </p:spPr>
        <p:txBody>
          <a:bodyPr anchor="ctr">
            <a:noAutofit/>
          </a:bodyPr>
          <a:lstStyle>
            <a:lvl1pPr marL="0" indent="0">
              <a:buFont typeface="Arial" panose="020B0604020202020204" pitchFamily="34" charset="0"/>
              <a:buNone/>
              <a:defRPr sz="1350"/>
            </a:lvl1pPr>
            <a:lvl2pPr marL="342900" indent="0">
              <a:buFont typeface="Arial" panose="020B0604020202020204" pitchFamily="34" charset="0"/>
              <a:buNone/>
              <a:defRPr sz="1350"/>
            </a:lvl2pPr>
            <a:lvl3pPr marL="685800" indent="0">
              <a:buFont typeface="Arial" panose="020B0604020202020204" pitchFamily="34" charset="0"/>
              <a:buNone/>
              <a:defRPr sz="1350"/>
            </a:lvl3pPr>
            <a:lvl4pPr marL="1028700" indent="0">
              <a:buFont typeface="Arial" panose="020B0604020202020204" pitchFamily="34" charset="0"/>
              <a:buNone/>
              <a:defRPr sz="1350"/>
            </a:lvl4pPr>
            <a:lvl5pPr marL="1371600" indent="0">
              <a:buFont typeface="Arial" panose="020B0604020202020204" pitchFamily="34" charset="0"/>
              <a:buNone/>
              <a:defRPr sz="1350"/>
            </a:lvl5pPr>
          </a:lstStyle>
          <a:p>
            <a:pPr lvl="0"/>
            <a:r>
              <a:rPr lang="en-US" dirty="0"/>
              <a:t>Click to edit Master text styles</a:t>
            </a:r>
          </a:p>
        </p:txBody>
      </p:sp>
      <p:sp>
        <p:nvSpPr>
          <p:cNvPr id="25" name="Picture Placeholder 2"/>
          <p:cNvSpPr>
            <a:spLocks noGrp="1"/>
          </p:cNvSpPr>
          <p:nvPr>
            <p:ph type="pic" sz="quarter" idx="17" hasCustomPrompt="1"/>
          </p:nvPr>
        </p:nvSpPr>
        <p:spPr>
          <a:xfrm>
            <a:off x="4649854" y="1674772"/>
            <a:ext cx="1394107" cy="1858809"/>
          </a:xfrm>
          <a:prstGeom prst="ellipse">
            <a:avLst/>
          </a:prstGeom>
          <a:solidFill>
            <a:schemeClr val="bg1"/>
          </a:solidFill>
          <a:ln w="28575">
            <a:solidFill>
              <a:schemeClr val="bg1"/>
            </a:solidFill>
          </a:ln>
        </p:spPr>
        <p:txBody>
          <a:bodyPr anchor="ctr">
            <a:normAutofit/>
          </a:bodyPr>
          <a:lstStyle>
            <a:lvl1pPr marL="0" indent="0" algn="ctr">
              <a:buNone/>
              <a:defRPr sz="1350"/>
            </a:lvl1pPr>
          </a:lstStyle>
          <a:p>
            <a:r>
              <a:rPr lang="en-US" dirty="0"/>
              <a:t>Click Icon to add picture</a:t>
            </a:r>
          </a:p>
        </p:txBody>
      </p:sp>
      <p:sp>
        <p:nvSpPr>
          <p:cNvPr id="26" name="Text Placeholder 3"/>
          <p:cNvSpPr>
            <a:spLocks noGrp="1"/>
          </p:cNvSpPr>
          <p:nvPr>
            <p:ph type="body" sz="quarter" idx="18"/>
          </p:nvPr>
        </p:nvSpPr>
        <p:spPr>
          <a:xfrm>
            <a:off x="6202517" y="1674773"/>
            <a:ext cx="2149746" cy="1858809"/>
          </a:xfrm>
        </p:spPr>
        <p:txBody>
          <a:bodyPr anchor="ctr">
            <a:noAutofit/>
          </a:bodyPr>
          <a:lstStyle>
            <a:lvl1pPr marL="0" indent="0">
              <a:buFont typeface="Arial" panose="020B0604020202020204" pitchFamily="34" charset="0"/>
              <a:buNone/>
              <a:defRPr sz="1350"/>
            </a:lvl1pPr>
            <a:lvl2pPr marL="342900" indent="0">
              <a:buFont typeface="Arial" panose="020B0604020202020204" pitchFamily="34" charset="0"/>
              <a:buNone/>
              <a:defRPr sz="1350"/>
            </a:lvl2pPr>
            <a:lvl3pPr marL="685800" indent="0">
              <a:buFont typeface="Arial" panose="020B0604020202020204" pitchFamily="34" charset="0"/>
              <a:buNone/>
              <a:defRPr sz="1350"/>
            </a:lvl3pPr>
            <a:lvl4pPr marL="1028700" indent="0">
              <a:buFont typeface="Arial" panose="020B0604020202020204" pitchFamily="34" charset="0"/>
              <a:buNone/>
              <a:defRPr sz="1350"/>
            </a:lvl4pPr>
            <a:lvl5pPr marL="1371600" indent="0">
              <a:buFont typeface="Arial" panose="020B0604020202020204" pitchFamily="34" charset="0"/>
              <a:buNone/>
              <a:defRPr sz="1350"/>
            </a:lvl5pPr>
          </a:lstStyle>
          <a:p>
            <a:pPr lvl="0"/>
            <a:r>
              <a:rPr lang="en-US" dirty="0"/>
              <a:t>Click to edit Master text styles</a:t>
            </a:r>
          </a:p>
        </p:txBody>
      </p:sp>
      <p:sp>
        <p:nvSpPr>
          <p:cNvPr id="27" name="Picture Placeholder 2"/>
          <p:cNvSpPr>
            <a:spLocks noGrp="1"/>
          </p:cNvSpPr>
          <p:nvPr>
            <p:ph type="pic" sz="quarter" idx="19" hasCustomPrompt="1"/>
          </p:nvPr>
        </p:nvSpPr>
        <p:spPr>
          <a:xfrm>
            <a:off x="4649854" y="3939362"/>
            <a:ext cx="1394107" cy="1858809"/>
          </a:xfrm>
          <a:prstGeom prst="ellipse">
            <a:avLst/>
          </a:prstGeom>
          <a:solidFill>
            <a:schemeClr val="bg1"/>
          </a:solidFill>
          <a:ln w="28575">
            <a:solidFill>
              <a:schemeClr val="bg1"/>
            </a:solidFill>
          </a:ln>
        </p:spPr>
        <p:txBody>
          <a:bodyPr anchor="ctr">
            <a:normAutofit/>
          </a:bodyPr>
          <a:lstStyle>
            <a:lvl1pPr marL="0" indent="0" algn="ctr">
              <a:buNone/>
              <a:defRPr sz="1350"/>
            </a:lvl1pPr>
          </a:lstStyle>
          <a:p>
            <a:r>
              <a:rPr lang="en-US" dirty="0"/>
              <a:t>Click Icon to add picture</a:t>
            </a:r>
          </a:p>
        </p:txBody>
      </p:sp>
      <p:sp>
        <p:nvSpPr>
          <p:cNvPr id="28" name="Text Placeholder 3"/>
          <p:cNvSpPr>
            <a:spLocks noGrp="1"/>
          </p:cNvSpPr>
          <p:nvPr>
            <p:ph type="body" sz="quarter" idx="20"/>
          </p:nvPr>
        </p:nvSpPr>
        <p:spPr>
          <a:xfrm>
            <a:off x="6202517" y="3939361"/>
            <a:ext cx="2149746" cy="1858809"/>
          </a:xfrm>
        </p:spPr>
        <p:txBody>
          <a:bodyPr anchor="ctr">
            <a:noAutofit/>
          </a:bodyPr>
          <a:lstStyle>
            <a:lvl1pPr marL="0" indent="0">
              <a:buFont typeface="Arial" panose="020B0604020202020204" pitchFamily="34" charset="0"/>
              <a:buNone/>
              <a:defRPr sz="1350"/>
            </a:lvl1pPr>
            <a:lvl2pPr marL="342900" indent="0">
              <a:buFont typeface="Arial" panose="020B0604020202020204" pitchFamily="34" charset="0"/>
              <a:buNone/>
              <a:defRPr sz="1350"/>
            </a:lvl2pPr>
            <a:lvl3pPr marL="685800" indent="0">
              <a:buFont typeface="Arial" panose="020B0604020202020204" pitchFamily="34" charset="0"/>
              <a:buNone/>
              <a:defRPr sz="1350"/>
            </a:lvl3pPr>
            <a:lvl4pPr marL="1028700" indent="0">
              <a:buFont typeface="Arial" panose="020B0604020202020204" pitchFamily="34" charset="0"/>
              <a:buNone/>
              <a:defRPr sz="1350"/>
            </a:lvl4pPr>
            <a:lvl5pPr marL="1371600" indent="0">
              <a:buFont typeface="Arial" panose="020B0604020202020204" pitchFamily="34" charset="0"/>
              <a:buNone/>
              <a:defRPr sz="1350"/>
            </a:lvl5pPr>
          </a:lstStyle>
          <a:p>
            <a:pPr lvl="0"/>
            <a:r>
              <a:rPr lang="en-US" dirty="0"/>
              <a:t>Click to edit Master text styles</a:t>
            </a:r>
          </a:p>
        </p:txBody>
      </p:sp>
      <p:sp>
        <p:nvSpPr>
          <p:cNvPr id="16" name="Rectangle 15"/>
          <p:cNvSpPr/>
          <p:nvPr userDrawn="1"/>
        </p:nvSpPr>
        <p:spPr>
          <a:xfrm>
            <a:off x="0" y="1216025"/>
            <a:ext cx="9144000" cy="11925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3" name="Date Placeholder 2"/>
          <p:cNvSpPr>
            <a:spLocks noGrp="1"/>
          </p:cNvSpPr>
          <p:nvPr>
            <p:ph type="dt" sz="half" idx="10"/>
          </p:nvPr>
        </p:nvSpPr>
        <p:spPr/>
        <p:txBody>
          <a:bodyPr/>
          <a:lstStyle/>
          <a:p>
            <a:endParaRPr lang="en-US" dirty="0"/>
          </a:p>
        </p:txBody>
      </p:sp>
      <p:sp>
        <p:nvSpPr>
          <p:cNvPr id="29" name="Footer Placeholder 4"/>
          <p:cNvSpPr>
            <a:spLocks noGrp="1"/>
          </p:cNvSpPr>
          <p:nvPr>
            <p:ph type="ftr" sz="quarter" idx="3"/>
          </p:nvPr>
        </p:nvSpPr>
        <p:spPr>
          <a:xfrm>
            <a:off x="2476633" y="6356350"/>
            <a:ext cx="4190735" cy="365125"/>
          </a:xfrm>
          <a:prstGeom prst="rect">
            <a:avLst/>
          </a:prstGeom>
        </p:spPr>
        <p:txBody>
          <a:bodyPr anchor="ctr"/>
          <a:lstStyle>
            <a:lvl1pPr algn="ctr">
              <a:defRPr sz="900">
                <a:solidFill>
                  <a:schemeClr val="tx2"/>
                </a:solidFill>
              </a:defRPr>
            </a:lvl1pPr>
          </a:lstStyle>
          <a:p>
            <a:endParaRPr lang="en-US" dirty="0"/>
          </a:p>
        </p:txBody>
      </p:sp>
      <p:sp>
        <p:nvSpPr>
          <p:cNvPr id="5" name="Slide Number Placeholder 4"/>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2263256476"/>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Team Page 4 Up White BG Horizontal">
    <p:spTree>
      <p:nvGrpSpPr>
        <p:cNvPr id="1" name=""/>
        <p:cNvGrpSpPr/>
        <p:nvPr/>
      </p:nvGrpSpPr>
      <p:grpSpPr>
        <a:xfrm>
          <a:off x="0" y="0"/>
          <a:ext cx="0" cy="0"/>
          <a:chOff x="0" y="0"/>
          <a:chExt cx="0" cy="0"/>
        </a:xfrm>
      </p:grpSpPr>
      <p:sp>
        <p:nvSpPr>
          <p:cNvPr id="7" name="Rectangle 6"/>
          <p:cNvSpPr/>
          <p:nvPr userDrawn="1"/>
        </p:nvSpPr>
        <p:spPr>
          <a:xfrm>
            <a:off x="0" y="0"/>
            <a:ext cx="9144000" cy="12192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2" name="Title 1"/>
          <p:cNvSpPr>
            <a:spLocks noGrp="1"/>
          </p:cNvSpPr>
          <p:nvPr>
            <p:ph type="title" hasCustomPrompt="1"/>
          </p:nvPr>
        </p:nvSpPr>
        <p:spPr>
          <a:xfrm>
            <a:off x="628650" y="152400"/>
            <a:ext cx="7886700" cy="914400"/>
          </a:xfrm>
        </p:spPr>
        <p:txBody>
          <a:bodyPr>
            <a:normAutofit/>
          </a:bodyPr>
          <a:lstStyle>
            <a:lvl1pPr algn="r">
              <a:defRPr sz="2700">
                <a:solidFill>
                  <a:schemeClr val="bg1"/>
                </a:solidFill>
              </a:defRPr>
            </a:lvl1pPr>
          </a:lstStyle>
          <a:p>
            <a:r>
              <a:rPr lang="en-US" dirty="0"/>
              <a:t>Click to edit title</a:t>
            </a:r>
          </a:p>
        </p:txBody>
      </p:sp>
      <p:sp>
        <p:nvSpPr>
          <p:cNvPr id="12" name="Picture Placeholder 2"/>
          <p:cNvSpPr>
            <a:spLocks noGrp="1"/>
          </p:cNvSpPr>
          <p:nvPr>
            <p:ph type="pic" sz="quarter" idx="13" hasCustomPrompt="1"/>
          </p:nvPr>
        </p:nvSpPr>
        <p:spPr>
          <a:xfrm>
            <a:off x="604749" y="1674772"/>
            <a:ext cx="1394107" cy="1858809"/>
          </a:xfrm>
          <a:prstGeom prst="rect">
            <a:avLst/>
          </a:prstGeom>
          <a:solidFill>
            <a:schemeClr val="bg1"/>
          </a:solidFill>
          <a:ln w="28575">
            <a:noFill/>
          </a:ln>
        </p:spPr>
        <p:txBody>
          <a:bodyPr anchor="ctr">
            <a:normAutofit/>
          </a:bodyPr>
          <a:lstStyle>
            <a:lvl1pPr marL="0" indent="0" algn="ctr">
              <a:buNone/>
              <a:defRPr sz="1350"/>
            </a:lvl1pPr>
          </a:lstStyle>
          <a:p>
            <a:r>
              <a:rPr lang="en-US" dirty="0"/>
              <a:t>Click Icon to add picture</a:t>
            </a:r>
          </a:p>
        </p:txBody>
      </p:sp>
      <p:sp>
        <p:nvSpPr>
          <p:cNvPr id="15" name="Text Placeholder 3"/>
          <p:cNvSpPr>
            <a:spLocks noGrp="1"/>
          </p:cNvSpPr>
          <p:nvPr>
            <p:ph type="body" sz="quarter" idx="16"/>
          </p:nvPr>
        </p:nvSpPr>
        <p:spPr>
          <a:xfrm>
            <a:off x="2157413" y="1674773"/>
            <a:ext cx="2149746" cy="1858809"/>
          </a:xfrm>
        </p:spPr>
        <p:txBody>
          <a:bodyPr anchor="ctr">
            <a:noAutofit/>
          </a:bodyPr>
          <a:lstStyle>
            <a:lvl1pPr marL="0" indent="0">
              <a:spcBef>
                <a:spcPts val="0"/>
              </a:spcBef>
              <a:buFont typeface="Arial" panose="020B0604020202020204" pitchFamily="34" charset="0"/>
              <a:buNone/>
              <a:defRPr sz="1350"/>
            </a:lvl1pPr>
            <a:lvl2pPr marL="342900" indent="0">
              <a:buFont typeface="Arial" panose="020B0604020202020204" pitchFamily="34" charset="0"/>
              <a:buNone/>
              <a:defRPr sz="1350"/>
            </a:lvl2pPr>
            <a:lvl3pPr marL="685800" indent="0">
              <a:buFont typeface="Arial" panose="020B0604020202020204" pitchFamily="34" charset="0"/>
              <a:buNone/>
              <a:defRPr sz="1350"/>
            </a:lvl3pPr>
            <a:lvl4pPr marL="1028700" indent="0">
              <a:buFont typeface="Arial" panose="020B0604020202020204" pitchFamily="34" charset="0"/>
              <a:buNone/>
              <a:defRPr sz="1350"/>
            </a:lvl4pPr>
            <a:lvl5pPr marL="1371600" indent="0">
              <a:buFont typeface="Arial" panose="020B0604020202020204" pitchFamily="34" charset="0"/>
              <a:buNone/>
              <a:defRPr sz="1350"/>
            </a:lvl5pPr>
          </a:lstStyle>
          <a:p>
            <a:pPr lvl="0"/>
            <a:r>
              <a:rPr lang="en-US" dirty="0"/>
              <a:t>Click to edit Master text styles</a:t>
            </a:r>
          </a:p>
        </p:txBody>
      </p:sp>
      <p:sp>
        <p:nvSpPr>
          <p:cNvPr id="13" name="Picture Placeholder 2"/>
          <p:cNvSpPr>
            <a:spLocks noGrp="1"/>
          </p:cNvSpPr>
          <p:nvPr>
            <p:ph type="pic" sz="quarter" idx="14" hasCustomPrompt="1"/>
          </p:nvPr>
        </p:nvSpPr>
        <p:spPr>
          <a:xfrm>
            <a:off x="604749" y="3939362"/>
            <a:ext cx="1394107" cy="1858809"/>
          </a:xfrm>
          <a:prstGeom prst="rect">
            <a:avLst/>
          </a:prstGeom>
          <a:solidFill>
            <a:schemeClr val="bg1"/>
          </a:solidFill>
          <a:ln w="28575">
            <a:noFill/>
          </a:ln>
        </p:spPr>
        <p:txBody>
          <a:bodyPr anchor="ctr">
            <a:normAutofit/>
          </a:bodyPr>
          <a:lstStyle>
            <a:lvl1pPr marL="0" indent="0" algn="ctr">
              <a:buNone/>
              <a:defRPr sz="1350"/>
            </a:lvl1pPr>
          </a:lstStyle>
          <a:p>
            <a:r>
              <a:rPr lang="en-US" dirty="0"/>
              <a:t>Click Icon to add picture</a:t>
            </a:r>
          </a:p>
        </p:txBody>
      </p:sp>
      <p:sp>
        <p:nvSpPr>
          <p:cNvPr id="14" name="Text Placeholder 3"/>
          <p:cNvSpPr>
            <a:spLocks noGrp="1"/>
          </p:cNvSpPr>
          <p:nvPr>
            <p:ph type="body" sz="quarter" idx="15"/>
          </p:nvPr>
        </p:nvSpPr>
        <p:spPr>
          <a:xfrm>
            <a:off x="2157413" y="3939362"/>
            <a:ext cx="2149746" cy="1858809"/>
          </a:xfrm>
        </p:spPr>
        <p:txBody>
          <a:bodyPr anchor="ctr">
            <a:noAutofit/>
          </a:bodyPr>
          <a:lstStyle>
            <a:lvl1pPr marL="0" indent="0">
              <a:spcBef>
                <a:spcPts val="0"/>
              </a:spcBef>
              <a:buFont typeface="Arial" panose="020B0604020202020204" pitchFamily="34" charset="0"/>
              <a:buNone/>
              <a:defRPr sz="1350"/>
            </a:lvl1pPr>
            <a:lvl2pPr marL="342900" indent="0">
              <a:buFont typeface="Arial" panose="020B0604020202020204" pitchFamily="34" charset="0"/>
              <a:buNone/>
              <a:defRPr sz="1350"/>
            </a:lvl2pPr>
            <a:lvl3pPr marL="685800" indent="0">
              <a:buFont typeface="Arial" panose="020B0604020202020204" pitchFamily="34" charset="0"/>
              <a:buNone/>
              <a:defRPr sz="1350"/>
            </a:lvl3pPr>
            <a:lvl4pPr marL="1028700" indent="0">
              <a:buFont typeface="Arial" panose="020B0604020202020204" pitchFamily="34" charset="0"/>
              <a:buNone/>
              <a:defRPr sz="1350"/>
            </a:lvl4pPr>
            <a:lvl5pPr marL="1371600" indent="0">
              <a:buFont typeface="Arial" panose="020B0604020202020204" pitchFamily="34" charset="0"/>
              <a:buNone/>
              <a:defRPr sz="1350"/>
            </a:lvl5pPr>
          </a:lstStyle>
          <a:p>
            <a:pPr lvl="0"/>
            <a:r>
              <a:rPr lang="en-US" dirty="0"/>
              <a:t>Click to edit Master text styles</a:t>
            </a:r>
          </a:p>
        </p:txBody>
      </p:sp>
      <p:sp>
        <p:nvSpPr>
          <p:cNvPr id="16" name="Picture Placeholder 2"/>
          <p:cNvSpPr>
            <a:spLocks noGrp="1"/>
          </p:cNvSpPr>
          <p:nvPr>
            <p:ph type="pic" sz="quarter" idx="17" hasCustomPrompt="1"/>
          </p:nvPr>
        </p:nvSpPr>
        <p:spPr>
          <a:xfrm>
            <a:off x="4649854" y="1674772"/>
            <a:ext cx="1394107" cy="1858809"/>
          </a:xfrm>
          <a:prstGeom prst="rect">
            <a:avLst/>
          </a:prstGeom>
          <a:solidFill>
            <a:schemeClr val="bg1"/>
          </a:solidFill>
          <a:ln w="28575">
            <a:noFill/>
          </a:ln>
        </p:spPr>
        <p:txBody>
          <a:bodyPr anchor="ctr">
            <a:normAutofit/>
          </a:bodyPr>
          <a:lstStyle>
            <a:lvl1pPr marL="0" indent="0" algn="ctr">
              <a:buNone/>
              <a:defRPr sz="1350"/>
            </a:lvl1pPr>
          </a:lstStyle>
          <a:p>
            <a:r>
              <a:rPr lang="en-US" dirty="0"/>
              <a:t>Click Icon to add picture</a:t>
            </a:r>
          </a:p>
        </p:txBody>
      </p:sp>
      <p:sp>
        <p:nvSpPr>
          <p:cNvPr id="17" name="Text Placeholder 3"/>
          <p:cNvSpPr>
            <a:spLocks noGrp="1"/>
          </p:cNvSpPr>
          <p:nvPr>
            <p:ph type="body" sz="quarter" idx="18"/>
          </p:nvPr>
        </p:nvSpPr>
        <p:spPr>
          <a:xfrm>
            <a:off x="6202517" y="1674773"/>
            <a:ext cx="2149746" cy="1858809"/>
          </a:xfrm>
        </p:spPr>
        <p:txBody>
          <a:bodyPr anchor="ctr">
            <a:noAutofit/>
          </a:bodyPr>
          <a:lstStyle>
            <a:lvl1pPr marL="0" indent="0">
              <a:spcBef>
                <a:spcPts val="0"/>
              </a:spcBef>
              <a:buFont typeface="Arial" panose="020B0604020202020204" pitchFamily="34" charset="0"/>
              <a:buNone/>
              <a:defRPr sz="1350"/>
            </a:lvl1pPr>
            <a:lvl2pPr marL="342900" indent="0">
              <a:buFont typeface="Arial" panose="020B0604020202020204" pitchFamily="34" charset="0"/>
              <a:buNone/>
              <a:defRPr sz="1350"/>
            </a:lvl2pPr>
            <a:lvl3pPr marL="685800" indent="0">
              <a:buFont typeface="Arial" panose="020B0604020202020204" pitchFamily="34" charset="0"/>
              <a:buNone/>
              <a:defRPr sz="1350"/>
            </a:lvl3pPr>
            <a:lvl4pPr marL="1028700" indent="0">
              <a:buFont typeface="Arial" panose="020B0604020202020204" pitchFamily="34" charset="0"/>
              <a:buNone/>
              <a:defRPr sz="1350"/>
            </a:lvl4pPr>
            <a:lvl5pPr marL="1371600" indent="0">
              <a:buFont typeface="Arial" panose="020B0604020202020204" pitchFamily="34" charset="0"/>
              <a:buNone/>
              <a:defRPr sz="1350"/>
            </a:lvl5pPr>
          </a:lstStyle>
          <a:p>
            <a:pPr lvl="0"/>
            <a:r>
              <a:rPr lang="en-US" dirty="0"/>
              <a:t>Click to edit Master text styles</a:t>
            </a:r>
          </a:p>
        </p:txBody>
      </p:sp>
      <p:sp>
        <p:nvSpPr>
          <p:cNvPr id="18" name="Picture Placeholder 2"/>
          <p:cNvSpPr>
            <a:spLocks noGrp="1"/>
          </p:cNvSpPr>
          <p:nvPr>
            <p:ph type="pic" sz="quarter" idx="19" hasCustomPrompt="1"/>
          </p:nvPr>
        </p:nvSpPr>
        <p:spPr>
          <a:xfrm>
            <a:off x="4649854" y="3939362"/>
            <a:ext cx="1394107" cy="1858809"/>
          </a:xfrm>
          <a:prstGeom prst="rect">
            <a:avLst/>
          </a:prstGeom>
          <a:solidFill>
            <a:schemeClr val="bg1"/>
          </a:solidFill>
          <a:ln w="28575">
            <a:noFill/>
          </a:ln>
        </p:spPr>
        <p:txBody>
          <a:bodyPr anchor="ctr">
            <a:normAutofit/>
          </a:bodyPr>
          <a:lstStyle>
            <a:lvl1pPr marL="0" indent="0" algn="ctr">
              <a:buNone/>
              <a:defRPr sz="1350"/>
            </a:lvl1pPr>
          </a:lstStyle>
          <a:p>
            <a:r>
              <a:rPr lang="en-US" dirty="0"/>
              <a:t>Click Icon to add picture</a:t>
            </a:r>
          </a:p>
        </p:txBody>
      </p:sp>
      <p:sp>
        <p:nvSpPr>
          <p:cNvPr id="19" name="Text Placeholder 3"/>
          <p:cNvSpPr>
            <a:spLocks noGrp="1"/>
          </p:cNvSpPr>
          <p:nvPr>
            <p:ph type="body" sz="quarter" idx="20"/>
          </p:nvPr>
        </p:nvSpPr>
        <p:spPr>
          <a:xfrm>
            <a:off x="6202517" y="3939361"/>
            <a:ext cx="2149746" cy="1858809"/>
          </a:xfrm>
        </p:spPr>
        <p:txBody>
          <a:bodyPr anchor="ctr">
            <a:noAutofit/>
          </a:bodyPr>
          <a:lstStyle>
            <a:lvl1pPr marL="0" indent="0">
              <a:spcBef>
                <a:spcPts val="0"/>
              </a:spcBef>
              <a:buFont typeface="Arial" panose="020B0604020202020204" pitchFamily="34" charset="0"/>
              <a:buNone/>
              <a:defRPr sz="1350"/>
            </a:lvl1pPr>
            <a:lvl2pPr marL="342900" indent="0">
              <a:buFont typeface="Arial" panose="020B0604020202020204" pitchFamily="34" charset="0"/>
              <a:buNone/>
              <a:defRPr sz="1350"/>
            </a:lvl2pPr>
            <a:lvl3pPr marL="685800" indent="0">
              <a:buFont typeface="Arial" panose="020B0604020202020204" pitchFamily="34" charset="0"/>
              <a:buNone/>
              <a:defRPr sz="1350"/>
            </a:lvl3pPr>
            <a:lvl4pPr marL="1028700" indent="0">
              <a:buFont typeface="Arial" panose="020B0604020202020204" pitchFamily="34" charset="0"/>
              <a:buNone/>
              <a:defRPr sz="1350"/>
            </a:lvl4pPr>
            <a:lvl5pPr marL="1371600" indent="0">
              <a:buFont typeface="Arial" panose="020B0604020202020204" pitchFamily="34" charset="0"/>
              <a:buNone/>
              <a:defRPr sz="1350"/>
            </a:lvl5pPr>
          </a:lstStyle>
          <a:p>
            <a:pPr lvl="0"/>
            <a:r>
              <a:rPr lang="en-US" dirty="0"/>
              <a:t>Click to edit Master text styles</a:t>
            </a:r>
          </a:p>
        </p:txBody>
      </p:sp>
      <p:sp>
        <p:nvSpPr>
          <p:cNvPr id="8" name="Rectangle 7"/>
          <p:cNvSpPr/>
          <p:nvPr userDrawn="1"/>
        </p:nvSpPr>
        <p:spPr>
          <a:xfrm>
            <a:off x="0" y="1216025"/>
            <a:ext cx="9144000" cy="11925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4" name="Date Placeholder 3"/>
          <p:cNvSpPr>
            <a:spLocks noGrp="1"/>
          </p:cNvSpPr>
          <p:nvPr>
            <p:ph type="dt" sz="half" idx="10"/>
          </p:nvPr>
        </p:nvSpPr>
        <p:spPr/>
        <p:txBody>
          <a:bodyPr/>
          <a:lstStyle/>
          <a:p>
            <a:endParaRPr lang="en-US" dirty="0"/>
          </a:p>
        </p:txBody>
      </p:sp>
      <p:sp>
        <p:nvSpPr>
          <p:cNvPr id="20" name="Footer Placeholder 4"/>
          <p:cNvSpPr>
            <a:spLocks noGrp="1"/>
          </p:cNvSpPr>
          <p:nvPr>
            <p:ph type="ftr" sz="quarter" idx="3"/>
          </p:nvPr>
        </p:nvSpPr>
        <p:spPr>
          <a:xfrm>
            <a:off x="2476633" y="6356350"/>
            <a:ext cx="4190735" cy="365125"/>
          </a:xfrm>
          <a:prstGeom prst="rect">
            <a:avLst/>
          </a:prstGeom>
        </p:spPr>
        <p:txBody>
          <a:bodyPr anchor="ctr"/>
          <a:lstStyle>
            <a:lvl1pPr algn="ctr">
              <a:defRPr sz="900">
                <a:solidFill>
                  <a:schemeClr val="tx2"/>
                </a:solidFill>
              </a:defRPr>
            </a:lvl1p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402069332"/>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Team Page Duo Gray Horizontal">
    <p:spTree>
      <p:nvGrpSpPr>
        <p:cNvPr id="1" name=""/>
        <p:cNvGrpSpPr/>
        <p:nvPr/>
      </p:nvGrpSpPr>
      <p:grpSpPr>
        <a:xfrm>
          <a:off x="0" y="0"/>
          <a:ext cx="0" cy="0"/>
          <a:chOff x="0" y="0"/>
          <a:chExt cx="0" cy="0"/>
        </a:xfrm>
      </p:grpSpPr>
      <p:sp>
        <p:nvSpPr>
          <p:cNvPr id="8" name="Rectangle 7"/>
          <p:cNvSpPr/>
          <p:nvPr userDrawn="1"/>
        </p:nvSpPr>
        <p:spPr>
          <a:xfrm>
            <a:off x="0" y="0"/>
            <a:ext cx="9144000" cy="12192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3" name="Title 1"/>
          <p:cNvSpPr>
            <a:spLocks noGrp="1"/>
          </p:cNvSpPr>
          <p:nvPr>
            <p:ph type="title" hasCustomPrompt="1"/>
          </p:nvPr>
        </p:nvSpPr>
        <p:spPr>
          <a:xfrm>
            <a:off x="628650" y="152400"/>
            <a:ext cx="7886700" cy="914400"/>
          </a:xfrm>
        </p:spPr>
        <p:txBody>
          <a:bodyPr>
            <a:normAutofit/>
          </a:bodyPr>
          <a:lstStyle>
            <a:lvl1pPr algn="r">
              <a:defRPr sz="2700">
                <a:solidFill>
                  <a:schemeClr val="bg1"/>
                </a:solidFill>
              </a:defRPr>
            </a:lvl1pPr>
          </a:lstStyle>
          <a:p>
            <a:r>
              <a:rPr lang="en-US" dirty="0"/>
              <a:t>Click to edit title</a:t>
            </a:r>
          </a:p>
        </p:txBody>
      </p:sp>
      <p:sp>
        <p:nvSpPr>
          <p:cNvPr id="17" name="Rectangle 16"/>
          <p:cNvSpPr/>
          <p:nvPr userDrawn="1"/>
        </p:nvSpPr>
        <p:spPr>
          <a:xfrm>
            <a:off x="0" y="1216024"/>
            <a:ext cx="9144000" cy="4987926"/>
          </a:xfrm>
          <a:prstGeom prst="rect">
            <a:avLst/>
          </a:prstGeom>
          <a:solidFill>
            <a:srgbClr val="E8E8E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9" name="Picture Placeholder 2"/>
          <p:cNvSpPr>
            <a:spLocks noGrp="1"/>
          </p:cNvSpPr>
          <p:nvPr>
            <p:ph type="pic" sz="quarter" idx="13" hasCustomPrompt="1"/>
          </p:nvPr>
        </p:nvSpPr>
        <p:spPr>
          <a:xfrm>
            <a:off x="604749" y="2571730"/>
            <a:ext cx="1394107" cy="1858809"/>
          </a:xfrm>
          <a:prstGeom prst="ellipse">
            <a:avLst/>
          </a:prstGeom>
          <a:solidFill>
            <a:schemeClr val="bg1"/>
          </a:solidFill>
          <a:ln w="28575">
            <a:solidFill>
              <a:schemeClr val="bg1"/>
            </a:solidFill>
          </a:ln>
        </p:spPr>
        <p:txBody>
          <a:bodyPr anchor="ctr">
            <a:normAutofit/>
          </a:bodyPr>
          <a:lstStyle>
            <a:lvl1pPr marL="0" indent="0" algn="ctr">
              <a:buNone/>
              <a:defRPr sz="1350"/>
            </a:lvl1pPr>
          </a:lstStyle>
          <a:p>
            <a:r>
              <a:rPr lang="en-US" dirty="0"/>
              <a:t>Click Icon to add picture</a:t>
            </a:r>
          </a:p>
        </p:txBody>
      </p:sp>
      <p:sp>
        <p:nvSpPr>
          <p:cNvPr id="24" name="Text Placeholder 3"/>
          <p:cNvSpPr>
            <a:spLocks noGrp="1"/>
          </p:cNvSpPr>
          <p:nvPr>
            <p:ph type="body" sz="quarter" idx="16"/>
          </p:nvPr>
        </p:nvSpPr>
        <p:spPr>
          <a:xfrm>
            <a:off x="2157413" y="2571731"/>
            <a:ext cx="2149746" cy="1858809"/>
          </a:xfrm>
        </p:spPr>
        <p:txBody>
          <a:bodyPr anchor="ctr">
            <a:noAutofit/>
          </a:bodyPr>
          <a:lstStyle>
            <a:lvl1pPr marL="0" indent="0">
              <a:spcBef>
                <a:spcPts val="0"/>
              </a:spcBef>
              <a:buFont typeface="Arial" panose="020B0604020202020204" pitchFamily="34" charset="0"/>
              <a:buNone/>
              <a:defRPr sz="1350"/>
            </a:lvl1pPr>
            <a:lvl2pPr marL="342900" indent="0">
              <a:buFont typeface="Arial" panose="020B0604020202020204" pitchFamily="34" charset="0"/>
              <a:buNone/>
              <a:defRPr sz="1350"/>
            </a:lvl2pPr>
            <a:lvl3pPr marL="685800" indent="0">
              <a:buFont typeface="Arial" panose="020B0604020202020204" pitchFamily="34" charset="0"/>
              <a:buNone/>
              <a:defRPr sz="1350"/>
            </a:lvl3pPr>
            <a:lvl4pPr marL="1028700" indent="0">
              <a:buFont typeface="Arial" panose="020B0604020202020204" pitchFamily="34" charset="0"/>
              <a:buNone/>
              <a:defRPr sz="1350"/>
            </a:lvl4pPr>
            <a:lvl5pPr marL="1371600" indent="0">
              <a:buFont typeface="Arial" panose="020B0604020202020204" pitchFamily="34" charset="0"/>
              <a:buNone/>
              <a:defRPr sz="1350"/>
            </a:lvl5pPr>
          </a:lstStyle>
          <a:p>
            <a:pPr lvl="0"/>
            <a:r>
              <a:rPr lang="en-US" dirty="0"/>
              <a:t>Click to edit Master text styles</a:t>
            </a:r>
          </a:p>
        </p:txBody>
      </p:sp>
      <p:sp>
        <p:nvSpPr>
          <p:cNvPr id="25" name="Picture Placeholder 2"/>
          <p:cNvSpPr>
            <a:spLocks noGrp="1"/>
          </p:cNvSpPr>
          <p:nvPr>
            <p:ph type="pic" sz="quarter" idx="17" hasCustomPrompt="1"/>
          </p:nvPr>
        </p:nvSpPr>
        <p:spPr>
          <a:xfrm>
            <a:off x="4649854" y="2571730"/>
            <a:ext cx="1394107" cy="1858809"/>
          </a:xfrm>
          <a:prstGeom prst="ellipse">
            <a:avLst/>
          </a:prstGeom>
          <a:solidFill>
            <a:schemeClr val="bg1"/>
          </a:solidFill>
          <a:ln w="28575">
            <a:solidFill>
              <a:schemeClr val="bg1"/>
            </a:solidFill>
          </a:ln>
        </p:spPr>
        <p:txBody>
          <a:bodyPr anchor="ctr">
            <a:normAutofit/>
          </a:bodyPr>
          <a:lstStyle>
            <a:lvl1pPr marL="0" indent="0" algn="ctr">
              <a:buNone/>
              <a:defRPr sz="1350"/>
            </a:lvl1pPr>
          </a:lstStyle>
          <a:p>
            <a:r>
              <a:rPr lang="en-US" dirty="0"/>
              <a:t>Click Icon to add picture</a:t>
            </a:r>
          </a:p>
        </p:txBody>
      </p:sp>
      <p:sp>
        <p:nvSpPr>
          <p:cNvPr id="26" name="Text Placeholder 3"/>
          <p:cNvSpPr>
            <a:spLocks noGrp="1"/>
          </p:cNvSpPr>
          <p:nvPr>
            <p:ph type="body" sz="quarter" idx="18"/>
          </p:nvPr>
        </p:nvSpPr>
        <p:spPr>
          <a:xfrm>
            <a:off x="6202517" y="2571731"/>
            <a:ext cx="2149746" cy="1858809"/>
          </a:xfrm>
        </p:spPr>
        <p:txBody>
          <a:bodyPr anchor="ctr">
            <a:noAutofit/>
          </a:bodyPr>
          <a:lstStyle>
            <a:lvl1pPr marL="0" indent="0">
              <a:spcBef>
                <a:spcPts val="0"/>
              </a:spcBef>
              <a:buFont typeface="Arial" panose="020B0604020202020204" pitchFamily="34" charset="0"/>
              <a:buNone/>
              <a:defRPr sz="1350"/>
            </a:lvl1pPr>
            <a:lvl2pPr marL="342900" indent="0">
              <a:buFont typeface="Arial" panose="020B0604020202020204" pitchFamily="34" charset="0"/>
              <a:buNone/>
              <a:defRPr sz="1350"/>
            </a:lvl2pPr>
            <a:lvl3pPr marL="685800" indent="0">
              <a:buFont typeface="Arial" panose="020B0604020202020204" pitchFamily="34" charset="0"/>
              <a:buNone/>
              <a:defRPr sz="1350"/>
            </a:lvl3pPr>
            <a:lvl4pPr marL="1028700" indent="0">
              <a:buFont typeface="Arial" panose="020B0604020202020204" pitchFamily="34" charset="0"/>
              <a:buNone/>
              <a:defRPr sz="1350"/>
            </a:lvl4pPr>
            <a:lvl5pPr marL="1371600" indent="0">
              <a:buFont typeface="Arial" panose="020B0604020202020204" pitchFamily="34" charset="0"/>
              <a:buNone/>
              <a:defRPr sz="1350"/>
            </a:lvl5pPr>
          </a:lstStyle>
          <a:p>
            <a:pPr lvl="0"/>
            <a:r>
              <a:rPr lang="en-US" dirty="0"/>
              <a:t>Click to edit Master text styles</a:t>
            </a:r>
          </a:p>
        </p:txBody>
      </p:sp>
      <p:sp>
        <p:nvSpPr>
          <p:cNvPr id="16" name="Rectangle 15"/>
          <p:cNvSpPr/>
          <p:nvPr userDrawn="1"/>
        </p:nvSpPr>
        <p:spPr>
          <a:xfrm>
            <a:off x="0" y="1216025"/>
            <a:ext cx="9144000" cy="11925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3" name="Date Placeholder 2"/>
          <p:cNvSpPr>
            <a:spLocks noGrp="1"/>
          </p:cNvSpPr>
          <p:nvPr>
            <p:ph type="dt" sz="half" idx="10"/>
          </p:nvPr>
        </p:nvSpPr>
        <p:spPr/>
        <p:txBody>
          <a:bodyPr/>
          <a:lstStyle/>
          <a:p>
            <a:endParaRPr lang="en-US" dirty="0"/>
          </a:p>
        </p:txBody>
      </p:sp>
      <p:sp>
        <p:nvSpPr>
          <p:cNvPr id="20" name="Footer Placeholder 4"/>
          <p:cNvSpPr>
            <a:spLocks noGrp="1"/>
          </p:cNvSpPr>
          <p:nvPr>
            <p:ph type="ftr" sz="quarter" idx="3"/>
          </p:nvPr>
        </p:nvSpPr>
        <p:spPr>
          <a:xfrm>
            <a:off x="2476633" y="6356350"/>
            <a:ext cx="4190735" cy="365125"/>
          </a:xfrm>
          <a:prstGeom prst="rect">
            <a:avLst/>
          </a:prstGeom>
        </p:spPr>
        <p:txBody>
          <a:bodyPr anchor="ctr"/>
          <a:lstStyle>
            <a:lvl1pPr algn="ctr">
              <a:defRPr sz="900">
                <a:solidFill>
                  <a:schemeClr val="tx2"/>
                </a:solidFill>
              </a:defRPr>
            </a:lvl1pPr>
          </a:lstStyle>
          <a:p>
            <a:endParaRPr lang="en-US" dirty="0"/>
          </a:p>
        </p:txBody>
      </p:sp>
      <p:sp>
        <p:nvSpPr>
          <p:cNvPr id="5" name="Slide Number Placeholder 4"/>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434532930"/>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Team Page 2 Up White BG Horizontal">
    <p:spTree>
      <p:nvGrpSpPr>
        <p:cNvPr id="1" name=""/>
        <p:cNvGrpSpPr/>
        <p:nvPr/>
      </p:nvGrpSpPr>
      <p:grpSpPr>
        <a:xfrm>
          <a:off x="0" y="0"/>
          <a:ext cx="0" cy="0"/>
          <a:chOff x="0" y="0"/>
          <a:chExt cx="0" cy="0"/>
        </a:xfrm>
      </p:grpSpPr>
      <p:sp>
        <p:nvSpPr>
          <p:cNvPr id="7" name="Rectangle 6"/>
          <p:cNvSpPr/>
          <p:nvPr userDrawn="1"/>
        </p:nvSpPr>
        <p:spPr>
          <a:xfrm>
            <a:off x="0" y="0"/>
            <a:ext cx="9144000" cy="12192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2" name="Title 1"/>
          <p:cNvSpPr>
            <a:spLocks noGrp="1"/>
          </p:cNvSpPr>
          <p:nvPr>
            <p:ph type="title" hasCustomPrompt="1"/>
          </p:nvPr>
        </p:nvSpPr>
        <p:spPr>
          <a:xfrm>
            <a:off x="628650" y="152400"/>
            <a:ext cx="7886700" cy="914400"/>
          </a:xfrm>
        </p:spPr>
        <p:txBody>
          <a:bodyPr>
            <a:normAutofit/>
          </a:bodyPr>
          <a:lstStyle>
            <a:lvl1pPr algn="r">
              <a:defRPr sz="2700">
                <a:solidFill>
                  <a:schemeClr val="bg1"/>
                </a:solidFill>
              </a:defRPr>
            </a:lvl1pPr>
          </a:lstStyle>
          <a:p>
            <a:r>
              <a:rPr lang="en-US" dirty="0"/>
              <a:t>Click to edit title</a:t>
            </a:r>
          </a:p>
        </p:txBody>
      </p:sp>
      <p:sp>
        <p:nvSpPr>
          <p:cNvPr id="8" name="Rectangle 7"/>
          <p:cNvSpPr/>
          <p:nvPr userDrawn="1"/>
        </p:nvSpPr>
        <p:spPr>
          <a:xfrm>
            <a:off x="0" y="1216025"/>
            <a:ext cx="9144000" cy="11925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2" name="Picture Placeholder 2"/>
          <p:cNvSpPr>
            <a:spLocks noGrp="1"/>
          </p:cNvSpPr>
          <p:nvPr>
            <p:ph type="pic" sz="quarter" idx="13" hasCustomPrompt="1"/>
          </p:nvPr>
        </p:nvSpPr>
        <p:spPr>
          <a:xfrm>
            <a:off x="604749" y="2800329"/>
            <a:ext cx="1394107" cy="1858809"/>
          </a:xfrm>
          <a:prstGeom prst="rect">
            <a:avLst/>
          </a:prstGeom>
          <a:solidFill>
            <a:schemeClr val="bg1"/>
          </a:solidFill>
          <a:ln w="28575">
            <a:noFill/>
          </a:ln>
        </p:spPr>
        <p:txBody>
          <a:bodyPr anchor="ctr">
            <a:normAutofit/>
          </a:bodyPr>
          <a:lstStyle>
            <a:lvl1pPr marL="0" indent="0" algn="ctr">
              <a:buNone/>
              <a:defRPr sz="1350"/>
            </a:lvl1pPr>
          </a:lstStyle>
          <a:p>
            <a:r>
              <a:rPr lang="en-US" dirty="0"/>
              <a:t>Click Icon to add picture</a:t>
            </a:r>
          </a:p>
        </p:txBody>
      </p:sp>
      <p:sp>
        <p:nvSpPr>
          <p:cNvPr id="15" name="Text Placeholder 3"/>
          <p:cNvSpPr>
            <a:spLocks noGrp="1"/>
          </p:cNvSpPr>
          <p:nvPr>
            <p:ph type="body" sz="quarter" idx="16"/>
          </p:nvPr>
        </p:nvSpPr>
        <p:spPr>
          <a:xfrm>
            <a:off x="2157413" y="2800330"/>
            <a:ext cx="2149746" cy="1858809"/>
          </a:xfrm>
        </p:spPr>
        <p:txBody>
          <a:bodyPr anchor="ctr">
            <a:noAutofit/>
          </a:bodyPr>
          <a:lstStyle>
            <a:lvl1pPr marL="0" indent="0">
              <a:spcBef>
                <a:spcPts val="0"/>
              </a:spcBef>
              <a:buFont typeface="Arial" panose="020B0604020202020204" pitchFamily="34" charset="0"/>
              <a:buNone/>
              <a:defRPr sz="1350"/>
            </a:lvl1pPr>
            <a:lvl2pPr marL="342900" indent="0">
              <a:buFont typeface="Arial" panose="020B0604020202020204" pitchFamily="34" charset="0"/>
              <a:buNone/>
              <a:defRPr sz="1350"/>
            </a:lvl2pPr>
            <a:lvl3pPr marL="685800" indent="0">
              <a:buFont typeface="Arial" panose="020B0604020202020204" pitchFamily="34" charset="0"/>
              <a:buNone/>
              <a:defRPr sz="1350"/>
            </a:lvl3pPr>
            <a:lvl4pPr marL="1028700" indent="0">
              <a:buFont typeface="Arial" panose="020B0604020202020204" pitchFamily="34" charset="0"/>
              <a:buNone/>
              <a:defRPr sz="1350"/>
            </a:lvl4pPr>
            <a:lvl5pPr marL="1371600" indent="0">
              <a:buFont typeface="Arial" panose="020B0604020202020204" pitchFamily="34" charset="0"/>
              <a:buNone/>
              <a:defRPr sz="1350"/>
            </a:lvl5pPr>
          </a:lstStyle>
          <a:p>
            <a:pPr lvl="0"/>
            <a:r>
              <a:rPr lang="en-US" dirty="0"/>
              <a:t>Click to edit Master text styles</a:t>
            </a:r>
          </a:p>
        </p:txBody>
      </p:sp>
      <p:sp>
        <p:nvSpPr>
          <p:cNvPr id="16" name="Picture Placeholder 2"/>
          <p:cNvSpPr>
            <a:spLocks noGrp="1"/>
          </p:cNvSpPr>
          <p:nvPr>
            <p:ph type="pic" sz="quarter" idx="17" hasCustomPrompt="1"/>
          </p:nvPr>
        </p:nvSpPr>
        <p:spPr>
          <a:xfrm>
            <a:off x="4649854" y="2800329"/>
            <a:ext cx="1394107" cy="1858809"/>
          </a:xfrm>
          <a:prstGeom prst="rect">
            <a:avLst/>
          </a:prstGeom>
          <a:solidFill>
            <a:schemeClr val="bg1"/>
          </a:solidFill>
          <a:ln w="28575">
            <a:noFill/>
          </a:ln>
        </p:spPr>
        <p:txBody>
          <a:bodyPr anchor="ctr">
            <a:normAutofit/>
          </a:bodyPr>
          <a:lstStyle>
            <a:lvl1pPr marL="0" indent="0" algn="ctr">
              <a:buNone/>
              <a:defRPr sz="1350"/>
            </a:lvl1pPr>
          </a:lstStyle>
          <a:p>
            <a:r>
              <a:rPr lang="en-US" dirty="0"/>
              <a:t>Click Icon to add picture</a:t>
            </a:r>
          </a:p>
        </p:txBody>
      </p:sp>
      <p:sp>
        <p:nvSpPr>
          <p:cNvPr id="17" name="Text Placeholder 3"/>
          <p:cNvSpPr>
            <a:spLocks noGrp="1"/>
          </p:cNvSpPr>
          <p:nvPr>
            <p:ph type="body" sz="quarter" idx="18"/>
          </p:nvPr>
        </p:nvSpPr>
        <p:spPr>
          <a:xfrm>
            <a:off x="6202517" y="2800330"/>
            <a:ext cx="2149746" cy="1858809"/>
          </a:xfrm>
        </p:spPr>
        <p:txBody>
          <a:bodyPr anchor="ctr">
            <a:noAutofit/>
          </a:bodyPr>
          <a:lstStyle>
            <a:lvl1pPr marL="0" indent="0">
              <a:spcBef>
                <a:spcPts val="0"/>
              </a:spcBef>
              <a:buFont typeface="Arial" panose="020B0604020202020204" pitchFamily="34" charset="0"/>
              <a:buNone/>
              <a:defRPr sz="1350"/>
            </a:lvl1pPr>
            <a:lvl2pPr marL="342900" indent="0">
              <a:buFont typeface="Arial" panose="020B0604020202020204" pitchFamily="34" charset="0"/>
              <a:buNone/>
              <a:defRPr sz="1350"/>
            </a:lvl2pPr>
            <a:lvl3pPr marL="685800" indent="0">
              <a:buFont typeface="Arial" panose="020B0604020202020204" pitchFamily="34" charset="0"/>
              <a:buNone/>
              <a:defRPr sz="1350"/>
            </a:lvl3pPr>
            <a:lvl4pPr marL="1028700" indent="0">
              <a:buFont typeface="Arial" panose="020B0604020202020204" pitchFamily="34" charset="0"/>
              <a:buNone/>
              <a:defRPr sz="1350"/>
            </a:lvl4pPr>
            <a:lvl5pPr marL="1371600" indent="0">
              <a:buFont typeface="Arial" panose="020B0604020202020204" pitchFamily="34" charset="0"/>
              <a:buNone/>
              <a:defRPr sz="1350"/>
            </a:lvl5pPr>
          </a:lstStyle>
          <a:p>
            <a:pPr lvl="0"/>
            <a:r>
              <a:rPr lang="en-US" dirty="0"/>
              <a:t>Click to edit Master text styles</a:t>
            </a:r>
          </a:p>
        </p:txBody>
      </p:sp>
      <p:sp>
        <p:nvSpPr>
          <p:cNvPr id="4" name="Date Placeholder 3"/>
          <p:cNvSpPr>
            <a:spLocks noGrp="1"/>
          </p:cNvSpPr>
          <p:nvPr>
            <p:ph type="dt" sz="half" idx="10"/>
          </p:nvPr>
        </p:nvSpPr>
        <p:spPr/>
        <p:txBody>
          <a:bodyPr/>
          <a:lstStyle/>
          <a:p>
            <a:endParaRPr lang="en-US" dirty="0"/>
          </a:p>
        </p:txBody>
      </p:sp>
      <p:sp>
        <p:nvSpPr>
          <p:cNvPr id="20" name="Footer Placeholder 4"/>
          <p:cNvSpPr>
            <a:spLocks noGrp="1"/>
          </p:cNvSpPr>
          <p:nvPr>
            <p:ph type="ftr" sz="quarter" idx="3"/>
          </p:nvPr>
        </p:nvSpPr>
        <p:spPr>
          <a:xfrm>
            <a:off x="2476633" y="6356350"/>
            <a:ext cx="4190735" cy="365125"/>
          </a:xfrm>
          <a:prstGeom prst="rect">
            <a:avLst/>
          </a:prstGeom>
        </p:spPr>
        <p:txBody>
          <a:bodyPr anchor="ctr"/>
          <a:lstStyle>
            <a:lvl1pPr algn="ctr">
              <a:defRPr sz="900">
                <a:solidFill>
                  <a:schemeClr val="tx2"/>
                </a:solidFill>
              </a:defRPr>
            </a:lvl1p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1922812960"/>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p:cSld name="Big Image - Red Title">
    <p:bg>
      <p:bgPr>
        <a:solidFill>
          <a:schemeClr val="bg1"/>
        </a:solidFill>
        <a:effectLst/>
      </p:bgPr>
    </p:bg>
    <p:spTree>
      <p:nvGrpSpPr>
        <p:cNvPr id="1" name=""/>
        <p:cNvGrpSpPr/>
        <p:nvPr/>
      </p:nvGrpSpPr>
      <p:grpSpPr>
        <a:xfrm>
          <a:off x="0" y="0"/>
          <a:ext cx="0" cy="0"/>
          <a:chOff x="0" y="0"/>
          <a:chExt cx="0" cy="0"/>
        </a:xfrm>
      </p:grpSpPr>
      <p:sp>
        <p:nvSpPr>
          <p:cNvPr id="9" name="Title 1"/>
          <p:cNvSpPr>
            <a:spLocks noGrp="1"/>
          </p:cNvSpPr>
          <p:nvPr>
            <p:ph type="title" hasCustomPrompt="1"/>
          </p:nvPr>
        </p:nvSpPr>
        <p:spPr>
          <a:xfrm>
            <a:off x="1" y="5638801"/>
            <a:ext cx="9144000" cy="1219200"/>
          </a:xfrm>
          <a:solidFill>
            <a:srgbClr val="003865">
              <a:alpha val="87843"/>
            </a:srgbClr>
          </a:solidFill>
        </p:spPr>
        <p:txBody>
          <a:bodyPr>
            <a:normAutofit/>
          </a:bodyPr>
          <a:lstStyle>
            <a:lvl1pPr algn="ctr">
              <a:defRPr sz="2700">
                <a:solidFill>
                  <a:schemeClr val="bg1"/>
                </a:solidFill>
              </a:defRPr>
            </a:lvl1pPr>
          </a:lstStyle>
          <a:p>
            <a:r>
              <a:rPr lang="en-US" dirty="0"/>
              <a:t>Click to edit title</a:t>
            </a:r>
          </a:p>
        </p:txBody>
      </p:sp>
      <p:sp>
        <p:nvSpPr>
          <p:cNvPr id="4" name="Picture Placeholder 12"/>
          <p:cNvSpPr>
            <a:spLocks noGrp="1"/>
          </p:cNvSpPr>
          <p:nvPr>
            <p:ph type="pic" sz="quarter" idx="10"/>
          </p:nvPr>
        </p:nvSpPr>
        <p:spPr>
          <a:xfrm>
            <a:off x="0" y="2"/>
            <a:ext cx="9144000" cy="6857998"/>
          </a:xfrm>
        </p:spPr>
        <p:txBody>
          <a:bodyPr/>
          <a:lstStyle/>
          <a:p>
            <a:r>
              <a:rPr lang="en-US"/>
              <a:t>Click icon to add picture</a:t>
            </a:r>
          </a:p>
        </p:txBody>
      </p:sp>
    </p:spTree>
    <p:extLst>
      <p:ext uri="{BB962C8B-B14F-4D97-AF65-F5344CB8AC3E}">
        <p14:creationId xmlns:p14="http://schemas.microsoft.com/office/powerpoint/2010/main" val="1045112619"/>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p:cSld name="Big Image - Black Title">
    <p:bg>
      <p:bgPr>
        <a:solidFill>
          <a:schemeClr val="bg1"/>
        </a:solidFill>
        <a:effectLst/>
      </p:bgPr>
    </p:bg>
    <p:spTree>
      <p:nvGrpSpPr>
        <p:cNvPr id="1" name=""/>
        <p:cNvGrpSpPr/>
        <p:nvPr/>
      </p:nvGrpSpPr>
      <p:grpSpPr>
        <a:xfrm>
          <a:off x="0" y="0"/>
          <a:ext cx="0" cy="0"/>
          <a:chOff x="0" y="0"/>
          <a:chExt cx="0" cy="0"/>
        </a:xfrm>
      </p:grpSpPr>
      <p:sp>
        <p:nvSpPr>
          <p:cNvPr id="9" name="Title 1"/>
          <p:cNvSpPr>
            <a:spLocks noGrp="1"/>
          </p:cNvSpPr>
          <p:nvPr>
            <p:ph type="title" hasCustomPrompt="1"/>
          </p:nvPr>
        </p:nvSpPr>
        <p:spPr>
          <a:xfrm>
            <a:off x="1" y="5638801"/>
            <a:ext cx="9144000" cy="1219200"/>
          </a:xfrm>
          <a:solidFill>
            <a:srgbClr val="0D0D0D">
              <a:alpha val="87843"/>
            </a:srgbClr>
          </a:solidFill>
        </p:spPr>
        <p:txBody>
          <a:bodyPr>
            <a:normAutofit/>
          </a:bodyPr>
          <a:lstStyle>
            <a:lvl1pPr algn="ctr">
              <a:defRPr sz="2700">
                <a:solidFill>
                  <a:schemeClr val="bg1"/>
                </a:solidFill>
              </a:defRPr>
            </a:lvl1pPr>
          </a:lstStyle>
          <a:p>
            <a:r>
              <a:rPr lang="en-US" dirty="0"/>
              <a:t>Click to edit title</a:t>
            </a:r>
          </a:p>
        </p:txBody>
      </p:sp>
      <p:sp>
        <p:nvSpPr>
          <p:cNvPr id="4" name="Picture Placeholder 12"/>
          <p:cNvSpPr>
            <a:spLocks noGrp="1"/>
          </p:cNvSpPr>
          <p:nvPr>
            <p:ph type="pic" sz="quarter" idx="10"/>
          </p:nvPr>
        </p:nvSpPr>
        <p:spPr>
          <a:xfrm>
            <a:off x="0" y="3"/>
            <a:ext cx="9144000" cy="6857999"/>
          </a:xfrm>
        </p:spPr>
        <p:txBody>
          <a:bodyPr/>
          <a:lstStyle/>
          <a:p>
            <a:r>
              <a:rPr lang="en-US"/>
              <a:t>Click icon to add picture</a:t>
            </a:r>
          </a:p>
        </p:txBody>
      </p:sp>
    </p:spTree>
    <p:extLst>
      <p:ext uri="{BB962C8B-B14F-4D97-AF65-F5344CB8AC3E}">
        <p14:creationId xmlns:p14="http://schemas.microsoft.com/office/powerpoint/2010/main" val="3297887301"/>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p:cSld name="Big Image - Blue Title">
    <p:bg>
      <p:bgPr>
        <a:solidFill>
          <a:schemeClr val="bg1"/>
        </a:solidFill>
        <a:effectLst/>
      </p:bgPr>
    </p:bg>
    <p:spTree>
      <p:nvGrpSpPr>
        <p:cNvPr id="1" name=""/>
        <p:cNvGrpSpPr/>
        <p:nvPr/>
      </p:nvGrpSpPr>
      <p:grpSpPr>
        <a:xfrm>
          <a:off x="0" y="0"/>
          <a:ext cx="0" cy="0"/>
          <a:chOff x="0" y="0"/>
          <a:chExt cx="0" cy="0"/>
        </a:xfrm>
      </p:grpSpPr>
      <p:sp>
        <p:nvSpPr>
          <p:cNvPr id="9" name="Title 1"/>
          <p:cNvSpPr>
            <a:spLocks noGrp="1"/>
          </p:cNvSpPr>
          <p:nvPr>
            <p:ph type="title" hasCustomPrompt="1"/>
          </p:nvPr>
        </p:nvSpPr>
        <p:spPr>
          <a:xfrm>
            <a:off x="1" y="5638800"/>
            <a:ext cx="9144000" cy="1219200"/>
          </a:xfrm>
          <a:solidFill>
            <a:srgbClr val="78BE21">
              <a:alpha val="87843"/>
            </a:srgbClr>
          </a:solidFill>
        </p:spPr>
        <p:txBody>
          <a:bodyPr>
            <a:normAutofit/>
          </a:bodyPr>
          <a:lstStyle>
            <a:lvl1pPr algn="ctr">
              <a:defRPr sz="2700">
                <a:solidFill>
                  <a:schemeClr val="tx2"/>
                </a:solidFill>
              </a:defRPr>
            </a:lvl1pPr>
          </a:lstStyle>
          <a:p>
            <a:r>
              <a:rPr lang="en-US" dirty="0"/>
              <a:t>Click to edit title</a:t>
            </a:r>
          </a:p>
        </p:txBody>
      </p:sp>
      <p:sp>
        <p:nvSpPr>
          <p:cNvPr id="4" name="Picture Placeholder 12"/>
          <p:cNvSpPr>
            <a:spLocks noGrp="1"/>
          </p:cNvSpPr>
          <p:nvPr>
            <p:ph type="pic" sz="quarter" idx="10"/>
          </p:nvPr>
        </p:nvSpPr>
        <p:spPr>
          <a:xfrm>
            <a:off x="0" y="3"/>
            <a:ext cx="9144000" cy="6857999"/>
          </a:xfrm>
        </p:spPr>
        <p:txBody>
          <a:bodyPr/>
          <a:lstStyle/>
          <a:p>
            <a:r>
              <a:rPr lang="en-US"/>
              <a:t>Click icon to add picture</a:t>
            </a:r>
          </a:p>
        </p:txBody>
      </p:sp>
    </p:spTree>
    <p:extLst>
      <p:ext uri="{BB962C8B-B14F-4D97-AF65-F5344CB8AC3E}">
        <p14:creationId xmlns:p14="http://schemas.microsoft.com/office/powerpoint/2010/main" val="1634237328"/>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Code - Gray Background">
    <p:bg>
      <p:bgPr>
        <a:gradFill>
          <a:gsLst>
            <a:gs pos="100000">
              <a:srgbClr val="BFBFBF"/>
            </a:gs>
            <a:gs pos="53000">
              <a:srgbClr val="F5F5F5"/>
            </a:gs>
            <a:gs pos="78000">
              <a:srgbClr val="E8E8E8"/>
            </a:gs>
          </a:gsLst>
          <a:path path="circle">
            <a:fillToRect l="50000" t="50000" r="50000" b="50000"/>
          </a:path>
        </a:gradFill>
        <a:effectLst/>
      </p:bgPr>
    </p:bg>
    <p:spTree>
      <p:nvGrpSpPr>
        <p:cNvPr id="1" name=""/>
        <p:cNvGrpSpPr/>
        <p:nvPr/>
      </p:nvGrpSpPr>
      <p:grpSpPr>
        <a:xfrm>
          <a:off x="0" y="0"/>
          <a:ext cx="0" cy="0"/>
          <a:chOff x="0" y="0"/>
          <a:chExt cx="0" cy="0"/>
        </a:xfrm>
      </p:grpSpPr>
      <p:sp>
        <p:nvSpPr>
          <p:cNvPr id="12" name="Rectangle 11"/>
          <p:cNvSpPr/>
          <p:nvPr userDrawn="1"/>
        </p:nvSpPr>
        <p:spPr>
          <a:xfrm>
            <a:off x="0" y="0"/>
            <a:ext cx="9144000" cy="115972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5" name="Title 1"/>
          <p:cNvSpPr>
            <a:spLocks noGrp="1"/>
          </p:cNvSpPr>
          <p:nvPr>
            <p:ph type="title" hasCustomPrompt="1"/>
          </p:nvPr>
        </p:nvSpPr>
        <p:spPr>
          <a:xfrm>
            <a:off x="628650" y="152400"/>
            <a:ext cx="7886700" cy="914400"/>
          </a:xfrm>
        </p:spPr>
        <p:txBody>
          <a:bodyPr>
            <a:normAutofit/>
          </a:bodyPr>
          <a:lstStyle>
            <a:lvl1pPr algn="r">
              <a:defRPr sz="2700">
                <a:solidFill>
                  <a:schemeClr val="accent1"/>
                </a:solidFill>
              </a:defRPr>
            </a:lvl1pPr>
          </a:lstStyle>
          <a:p>
            <a:r>
              <a:rPr lang="en-US" dirty="0"/>
              <a:t>Code Demo (Click to Edit)</a:t>
            </a:r>
          </a:p>
        </p:txBody>
      </p:sp>
      <p:sp>
        <p:nvSpPr>
          <p:cNvPr id="10" name="Table Placeholder 8"/>
          <p:cNvSpPr>
            <a:spLocks noGrp="1"/>
          </p:cNvSpPr>
          <p:nvPr>
            <p:ph type="tbl" sz="quarter" idx="13"/>
          </p:nvPr>
        </p:nvSpPr>
        <p:spPr>
          <a:xfrm>
            <a:off x="1524000" y="2233263"/>
            <a:ext cx="6096000" cy="2966751"/>
          </a:xfrm>
        </p:spPr>
        <p:txBody>
          <a:bodyPr/>
          <a:lstStyle/>
          <a:p>
            <a:endParaRPr lang="en-US"/>
          </a:p>
        </p:txBody>
      </p:sp>
    </p:spTree>
    <p:extLst>
      <p:ext uri="{BB962C8B-B14F-4D97-AF65-F5344CB8AC3E}">
        <p14:creationId xmlns:p14="http://schemas.microsoft.com/office/powerpoint/2010/main" val="25490615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Slide (Photo)">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0" y="3477837"/>
            <a:ext cx="9144000" cy="1295182"/>
          </a:xfrm>
          <a:solidFill>
            <a:schemeClr val="accent1"/>
          </a:solidFill>
        </p:spPr>
        <p:txBody>
          <a:bodyPr wrap="square" lIns="182880" tIns="91440" rIns="182880" bIns="91440" anchor="ctr">
            <a:normAutofit/>
          </a:bodyPr>
          <a:lstStyle>
            <a:lvl1pPr algn="ctr">
              <a:defRPr sz="2700">
                <a:solidFill>
                  <a:schemeClr val="bg1"/>
                </a:solidFill>
              </a:defRPr>
            </a:lvl1pPr>
          </a:lstStyle>
          <a:p>
            <a:r>
              <a:rPr lang="en-US" dirty="0"/>
              <a:t>Click to enter the slideshow title</a:t>
            </a:r>
          </a:p>
        </p:txBody>
      </p:sp>
      <p:sp>
        <p:nvSpPr>
          <p:cNvPr id="3" name="Rectangle 2"/>
          <p:cNvSpPr/>
          <p:nvPr userDrawn="1"/>
        </p:nvSpPr>
        <p:spPr>
          <a:xfrm>
            <a:off x="0" y="4773020"/>
            <a:ext cx="9144000" cy="2084981"/>
          </a:xfrm>
          <a:prstGeom prst="rect">
            <a:avLst/>
          </a:prstGeom>
          <a:solidFill>
            <a:srgbClr val="E8E8E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ln>
                <a:noFill/>
              </a:ln>
            </a:endParaRPr>
          </a:p>
        </p:txBody>
      </p:sp>
      <p:sp>
        <p:nvSpPr>
          <p:cNvPr id="12" name="Text Placeholder 10"/>
          <p:cNvSpPr>
            <a:spLocks noGrp="1"/>
          </p:cNvSpPr>
          <p:nvPr>
            <p:ph type="body" sz="quarter" idx="14" hasCustomPrompt="1"/>
          </p:nvPr>
        </p:nvSpPr>
        <p:spPr>
          <a:xfrm>
            <a:off x="2101851" y="5041204"/>
            <a:ext cx="4940300" cy="1097128"/>
          </a:xfrm>
        </p:spPr>
        <p:txBody>
          <a:bodyPr>
            <a:normAutofit/>
          </a:bodyPr>
          <a:lstStyle>
            <a:lvl1pPr marL="0" indent="0" algn="ctr">
              <a:spcBef>
                <a:spcPts val="0"/>
              </a:spcBef>
              <a:buNone/>
              <a:defRPr sz="1350" baseline="0"/>
            </a:lvl1pPr>
          </a:lstStyle>
          <a:p>
            <a:r>
              <a:rPr lang="en-US" sz="1350" dirty="0" err="1"/>
              <a:t>Firstname</a:t>
            </a:r>
            <a:r>
              <a:rPr lang="en-US" sz="1350" dirty="0"/>
              <a:t> </a:t>
            </a:r>
            <a:r>
              <a:rPr lang="en-US" sz="1350" dirty="0" err="1"/>
              <a:t>Lastname</a:t>
            </a:r>
            <a:r>
              <a:rPr lang="en-US" sz="1350" dirty="0"/>
              <a:t> | Job Title</a:t>
            </a:r>
          </a:p>
          <a:p>
            <a:r>
              <a:rPr lang="en-US" sz="1350" dirty="0"/>
              <a:t>Date</a:t>
            </a:r>
            <a:endParaRPr lang="en-US" dirty="0"/>
          </a:p>
        </p:txBody>
      </p:sp>
      <p:sp>
        <p:nvSpPr>
          <p:cNvPr id="9" name="Footer Placeholder 4"/>
          <p:cNvSpPr>
            <a:spLocks noGrp="1"/>
          </p:cNvSpPr>
          <p:nvPr>
            <p:ph type="ftr" sz="quarter" idx="3"/>
          </p:nvPr>
        </p:nvSpPr>
        <p:spPr>
          <a:xfrm>
            <a:off x="4690171" y="6138333"/>
            <a:ext cx="4190735" cy="365125"/>
          </a:xfrm>
          <a:prstGeom prst="rect">
            <a:avLst/>
          </a:prstGeom>
        </p:spPr>
        <p:txBody>
          <a:bodyPr anchor="b"/>
          <a:lstStyle>
            <a:lvl1pPr algn="r">
              <a:defRPr sz="900">
                <a:solidFill>
                  <a:schemeClr val="tx2"/>
                </a:solidFill>
              </a:defRPr>
            </a:lvl1pPr>
          </a:lstStyle>
          <a:p>
            <a:endParaRPr lang="en-US" dirty="0"/>
          </a:p>
        </p:txBody>
      </p:sp>
      <p:sp>
        <p:nvSpPr>
          <p:cNvPr id="6" name="Picture Placeholder 5"/>
          <p:cNvSpPr>
            <a:spLocks noGrp="1"/>
          </p:cNvSpPr>
          <p:nvPr>
            <p:ph type="pic" sz="quarter" idx="17"/>
          </p:nvPr>
        </p:nvSpPr>
        <p:spPr>
          <a:xfrm>
            <a:off x="0" y="0"/>
            <a:ext cx="9144000" cy="3380732"/>
          </a:xfrm>
        </p:spPr>
        <p:txBody>
          <a:bodyPr/>
          <a:lstStyle/>
          <a:p>
            <a:endParaRPr lang="en-US" dirty="0"/>
          </a:p>
        </p:txBody>
      </p:sp>
      <p:pic>
        <p:nvPicPr>
          <p:cNvPr id="7" name="Picture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63095" y="6164033"/>
            <a:ext cx="2106032" cy="334133"/>
          </a:xfrm>
          <a:prstGeom prst="rect">
            <a:avLst/>
          </a:prstGeom>
        </p:spPr>
      </p:pic>
    </p:spTree>
    <p:extLst>
      <p:ext uri="{BB962C8B-B14F-4D97-AF65-F5344CB8AC3E}">
        <p14:creationId xmlns:p14="http://schemas.microsoft.com/office/powerpoint/2010/main" val="1788824392"/>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7_Title and Content (Solid Dark)">
    <p:bg>
      <p:bgPr>
        <a:gradFill>
          <a:gsLst>
            <a:gs pos="100000">
              <a:schemeClr val="tx1">
                <a:lumMod val="80000"/>
              </a:schemeClr>
            </a:gs>
            <a:gs pos="63000">
              <a:schemeClr val="tx1"/>
            </a:gs>
            <a:gs pos="86000">
              <a:schemeClr val="tx1">
                <a:lumMod val="90000"/>
              </a:schemeClr>
            </a:gs>
          </a:gsLst>
          <a:path path="circle">
            <a:fillToRect l="50000" t="50000" r="50000" b="50000"/>
          </a:path>
        </a:gradFill>
        <a:effectLst/>
      </p:bgPr>
    </p:bg>
    <p:spTree>
      <p:nvGrpSpPr>
        <p:cNvPr id="1" name=""/>
        <p:cNvGrpSpPr/>
        <p:nvPr/>
      </p:nvGrpSpPr>
      <p:grpSpPr>
        <a:xfrm>
          <a:off x="0" y="0"/>
          <a:ext cx="0" cy="0"/>
          <a:chOff x="0" y="0"/>
          <a:chExt cx="0" cy="0"/>
        </a:xfrm>
      </p:grpSpPr>
      <p:sp>
        <p:nvSpPr>
          <p:cNvPr id="12" name="Rectangle 11"/>
          <p:cNvSpPr/>
          <p:nvPr userDrawn="1"/>
        </p:nvSpPr>
        <p:spPr>
          <a:xfrm>
            <a:off x="0" y="0"/>
            <a:ext cx="9144000" cy="115972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3" name="Title 1"/>
          <p:cNvSpPr>
            <a:spLocks noGrp="1"/>
          </p:cNvSpPr>
          <p:nvPr>
            <p:ph type="title" hasCustomPrompt="1"/>
          </p:nvPr>
        </p:nvSpPr>
        <p:spPr>
          <a:xfrm>
            <a:off x="628650" y="152400"/>
            <a:ext cx="7886700" cy="914400"/>
          </a:xfrm>
        </p:spPr>
        <p:txBody>
          <a:bodyPr>
            <a:normAutofit/>
          </a:bodyPr>
          <a:lstStyle>
            <a:lvl1pPr algn="r">
              <a:defRPr sz="2700">
                <a:solidFill>
                  <a:schemeClr val="accent1"/>
                </a:solidFill>
              </a:defRPr>
            </a:lvl1pPr>
          </a:lstStyle>
          <a:p>
            <a:r>
              <a:rPr lang="en-US" dirty="0"/>
              <a:t>Code Demo (Click to Edit)</a:t>
            </a:r>
          </a:p>
        </p:txBody>
      </p:sp>
      <p:sp>
        <p:nvSpPr>
          <p:cNvPr id="14" name="Table Placeholder 8"/>
          <p:cNvSpPr>
            <a:spLocks noGrp="1"/>
          </p:cNvSpPr>
          <p:nvPr>
            <p:ph type="tbl" sz="quarter" idx="13"/>
          </p:nvPr>
        </p:nvSpPr>
        <p:spPr>
          <a:xfrm>
            <a:off x="1524000" y="2233263"/>
            <a:ext cx="6096000" cy="2966751"/>
          </a:xfrm>
        </p:spPr>
        <p:txBody>
          <a:bodyPr/>
          <a:lstStyle>
            <a:lvl1pPr>
              <a:buClr>
                <a:schemeClr val="accent2"/>
              </a:buClr>
              <a:defRPr>
                <a:solidFill>
                  <a:schemeClr val="bg1"/>
                </a:solidFill>
              </a:defRPr>
            </a:lvl1pPr>
          </a:lstStyle>
          <a:p>
            <a:endParaRPr lang="en-US" dirty="0"/>
          </a:p>
        </p:txBody>
      </p:sp>
      <p:sp>
        <p:nvSpPr>
          <p:cNvPr id="8" name="Date Placeholder 4"/>
          <p:cNvSpPr>
            <a:spLocks noGrp="1"/>
          </p:cNvSpPr>
          <p:nvPr>
            <p:ph type="dt" sz="half" idx="11"/>
          </p:nvPr>
        </p:nvSpPr>
        <p:spPr>
          <a:xfrm>
            <a:off x="628650" y="6356351"/>
            <a:ext cx="1018943" cy="365125"/>
          </a:xfrm>
        </p:spPr>
        <p:txBody>
          <a:bodyPr/>
          <a:lstStyle>
            <a:lvl1pPr>
              <a:defRPr>
                <a:solidFill>
                  <a:schemeClr val="bg1"/>
                </a:solidFill>
              </a:defRPr>
            </a:lvl1pPr>
          </a:lstStyle>
          <a:p>
            <a:endParaRPr lang="en-US" dirty="0"/>
          </a:p>
        </p:txBody>
      </p:sp>
      <p:sp>
        <p:nvSpPr>
          <p:cNvPr id="7" name="Footer Placeholder 4"/>
          <p:cNvSpPr>
            <a:spLocks noGrp="1"/>
          </p:cNvSpPr>
          <p:nvPr>
            <p:ph type="ftr" sz="quarter" idx="3"/>
          </p:nvPr>
        </p:nvSpPr>
        <p:spPr>
          <a:xfrm>
            <a:off x="2476633" y="6356350"/>
            <a:ext cx="4190735" cy="365125"/>
          </a:xfrm>
          <a:prstGeom prst="rect">
            <a:avLst/>
          </a:prstGeom>
        </p:spPr>
        <p:txBody>
          <a:bodyPr anchor="ctr"/>
          <a:lstStyle>
            <a:lvl1pPr algn="ctr">
              <a:defRPr sz="900">
                <a:solidFill>
                  <a:schemeClr val="bg1"/>
                </a:solidFill>
              </a:defRPr>
            </a:lvl1pPr>
          </a:lstStyle>
          <a:p>
            <a:endParaRPr lang="en-US" dirty="0"/>
          </a:p>
        </p:txBody>
      </p:sp>
      <p:sp>
        <p:nvSpPr>
          <p:cNvPr id="9" name="Slide Number Placeholder 6"/>
          <p:cNvSpPr>
            <a:spLocks noGrp="1"/>
          </p:cNvSpPr>
          <p:nvPr>
            <p:ph type="sldNum" sz="quarter" idx="12"/>
          </p:nvPr>
        </p:nvSpPr>
        <p:spPr>
          <a:xfrm>
            <a:off x="7418349" y="6356351"/>
            <a:ext cx="1097001" cy="365125"/>
          </a:xfrm>
        </p:spPr>
        <p:txBody>
          <a:bodyPr/>
          <a:lstStyle>
            <a:lvl1pPr>
              <a:defRPr>
                <a:solidFill>
                  <a:schemeClr val="bg1"/>
                </a:solidFill>
              </a:defRPr>
            </a:lvl1p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2130512842"/>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5_Title and Content (Solid Dark)">
    <p:bg>
      <p:bgPr>
        <a:gradFill>
          <a:gsLst>
            <a:gs pos="100000">
              <a:schemeClr val="tx2">
                <a:lumMod val="95000"/>
                <a:lumOff val="5000"/>
              </a:schemeClr>
            </a:gs>
            <a:gs pos="45000">
              <a:schemeClr val="tx2">
                <a:lumMod val="85000"/>
                <a:lumOff val="15000"/>
              </a:schemeClr>
            </a:gs>
            <a:gs pos="86000">
              <a:schemeClr val="tx2">
                <a:lumMod val="90000"/>
                <a:lumOff val="10000"/>
              </a:schemeClr>
            </a:gs>
          </a:gsLst>
          <a:path path="circle">
            <a:fillToRect l="50000" t="50000" r="50000" b="50000"/>
          </a:path>
        </a:gradFill>
        <a:effectLst/>
      </p:bgPr>
    </p:bg>
    <p:spTree>
      <p:nvGrpSpPr>
        <p:cNvPr id="1" name=""/>
        <p:cNvGrpSpPr/>
        <p:nvPr/>
      </p:nvGrpSpPr>
      <p:grpSpPr>
        <a:xfrm>
          <a:off x="0" y="0"/>
          <a:ext cx="0" cy="0"/>
          <a:chOff x="0" y="0"/>
          <a:chExt cx="0" cy="0"/>
        </a:xfrm>
      </p:grpSpPr>
      <p:sp>
        <p:nvSpPr>
          <p:cNvPr id="13" name="Title 1"/>
          <p:cNvSpPr>
            <a:spLocks noGrp="1"/>
          </p:cNvSpPr>
          <p:nvPr>
            <p:ph type="title" hasCustomPrompt="1"/>
          </p:nvPr>
        </p:nvSpPr>
        <p:spPr>
          <a:xfrm>
            <a:off x="611923" y="287066"/>
            <a:ext cx="2641445" cy="2734914"/>
          </a:xfrm>
        </p:spPr>
        <p:txBody>
          <a:bodyPr/>
          <a:lstStyle>
            <a:lvl1pPr>
              <a:defRPr b="0">
                <a:solidFill>
                  <a:schemeClr val="accent2"/>
                </a:solidFill>
              </a:defRPr>
            </a:lvl1pPr>
          </a:lstStyle>
          <a:p>
            <a:r>
              <a:rPr lang="en-US" dirty="0"/>
              <a:t>Click to edit title</a:t>
            </a:r>
          </a:p>
        </p:txBody>
      </p:sp>
      <p:sp>
        <p:nvSpPr>
          <p:cNvPr id="15" name="Text Placeholder 3"/>
          <p:cNvSpPr>
            <a:spLocks noGrp="1"/>
          </p:cNvSpPr>
          <p:nvPr>
            <p:ph type="body" sz="quarter" idx="13"/>
          </p:nvPr>
        </p:nvSpPr>
        <p:spPr>
          <a:xfrm>
            <a:off x="611982" y="3211514"/>
            <a:ext cx="2641387" cy="2475609"/>
          </a:xfrm>
        </p:spPr>
        <p:txBody>
          <a:bodyPr/>
          <a:lstStyle>
            <a:lvl1pPr>
              <a:buClr>
                <a:schemeClr val="accent2"/>
              </a:buClr>
              <a:defRPr>
                <a:solidFill>
                  <a:schemeClr val="bg1"/>
                </a:solidFill>
              </a:defRPr>
            </a:lvl1pPr>
            <a:lvl2pPr>
              <a:buClr>
                <a:schemeClr val="accent2"/>
              </a:buClr>
              <a:defRPr>
                <a:solidFill>
                  <a:schemeClr val="bg1"/>
                </a:solidFill>
              </a:defRPr>
            </a:lvl2pPr>
            <a:lvl3pPr>
              <a:buClr>
                <a:schemeClr val="accent2"/>
              </a:buClr>
              <a:defRPr>
                <a:solidFill>
                  <a:schemeClr val="bg1"/>
                </a:solidFill>
              </a:defRPr>
            </a:lvl3pPr>
            <a:lvl4pPr>
              <a:buClr>
                <a:schemeClr val="accent2"/>
              </a:buClr>
              <a:defRPr>
                <a:solidFill>
                  <a:schemeClr val="bg1"/>
                </a:solidFill>
              </a:defRPr>
            </a:lvl4pPr>
            <a:lvl5pPr>
              <a:buClr>
                <a:schemeClr val="accent2"/>
              </a:buClr>
              <a:defRPr>
                <a:solidFill>
                  <a:schemeClr val="bg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14" name="Picture 13"/>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732590" y="504856"/>
            <a:ext cx="7214190" cy="5413315"/>
          </a:xfrm>
          <a:prstGeom prst="rect">
            <a:avLst/>
          </a:prstGeom>
          <a:ln>
            <a:noFill/>
          </a:ln>
          <a:effectLst>
            <a:outerShdw blurRad="292100" dist="139700" dir="2700000" algn="tl" rotWithShape="0">
              <a:srgbClr val="333333">
                <a:alpha val="65000"/>
              </a:srgbClr>
            </a:outerShdw>
          </a:effectLst>
        </p:spPr>
      </p:pic>
      <p:sp>
        <p:nvSpPr>
          <p:cNvPr id="16" name="Picture Placeholder 12" descr="Screenshot"/>
          <p:cNvSpPr>
            <a:spLocks noGrp="1"/>
          </p:cNvSpPr>
          <p:nvPr>
            <p:ph type="pic" sz="quarter" idx="10" hasCustomPrompt="1"/>
          </p:nvPr>
        </p:nvSpPr>
        <p:spPr>
          <a:xfrm>
            <a:off x="3732591" y="1067565"/>
            <a:ext cx="7137161" cy="4850604"/>
          </a:xfrm>
        </p:spPr>
        <p:txBody>
          <a:bodyPr/>
          <a:lstStyle>
            <a:lvl1pPr>
              <a:defRPr/>
            </a:lvl1pPr>
          </a:lstStyle>
          <a:p>
            <a:r>
              <a:rPr lang="en-US" dirty="0"/>
              <a:t>Click icon to insert screenshot</a:t>
            </a:r>
          </a:p>
        </p:txBody>
      </p:sp>
      <p:sp>
        <p:nvSpPr>
          <p:cNvPr id="8" name="Date Placeholder 4"/>
          <p:cNvSpPr>
            <a:spLocks noGrp="1"/>
          </p:cNvSpPr>
          <p:nvPr>
            <p:ph type="dt" sz="half" idx="11"/>
          </p:nvPr>
        </p:nvSpPr>
        <p:spPr>
          <a:xfrm>
            <a:off x="628650" y="6356351"/>
            <a:ext cx="1018943" cy="365125"/>
          </a:xfrm>
        </p:spPr>
        <p:txBody>
          <a:bodyPr/>
          <a:lstStyle>
            <a:lvl1pPr>
              <a:defRPr>
                <a:solidFill>
                  <a:schemeClr val="bg1"/>
                </a:solidFill>
              </a:defRPr>
            </a:lvl1pPr>
          </a:lstStyle>
          <a:p>
            <a:endParaRPr lang="en-US" dirty="0"/>
          </a:p>
        </p:txBody>
      </p:sp>
      <p:sp>
        <p:nvSpPr>
          <p:cNvPr id="7" name="Footer Placeholder 4"/>
          <p:cNvSpPr>
            <a:spLocks noGrp="1"/>
          </p:cNvSpPr>
          <p:nvPr>
            <p:ph type="ftr" sz="quarter" idx="3"/>
          </p:nvPr>
        </p:nvSpPr>
        <p:spPr>
          <a:xfrm>
            <a:off x="2476633" y="6356350"/>
            <a:ext cx="4190735" cy="365125"/>
          </a:xfrm>
          <a:prstGeom prst="rect">
            <a:avLst/>
          </a:prstGeom>
        </p:spPr>
        <p:txBody>
          <a:bodyPr anchor="ctr"/>
          <a:lstStyle>
            <a:lvl1pPr algn="ctr">
              <a:defRPr sz="900">
                <a:solidFill>
                  <a:schemeClr val="bg1"/>
                </a:solidFill>
              </a:defRPr>
            </a:lvl1pPr>
          </a:lstStyle>
          <a:p>
            <a:endParaRPr lang="en-US" dirty="0"/>
          </a:p>
        </p:txBody>
      </p:sp>
      <p:sp>
        <p:nvSpPr>
          <p:cNvPr id="9" name="Slide Number Placeholder 6"/>
          <p:cNvSpPr>
            <a:spLocks noGrp="1"/>
          </p:cNvSpPr>
          <p:nvPr>
            <p:ph type="sldNum" sz="quarter" idx="12"/>
          </p:nvPr>
        </p:nvSpPr>
        <p:spPr>
          <a:xfrm>
            <a:off x="7418349" y="6356351"/>
            <a:ext cx="1097001" cy="365125"/>
          </a:xfrm>
        </p:spPr>
        <p:txBody>
          <a:bodyPr/>
          <a:lstStyle>
            <a:lvl1pPr>
              <a:defRPr>
                <a:solidFill>
                  <a:schemeClr val="bg1"/>
                </a:solidFill>
              </a:defRPr>
            </a:lvl1p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3755601260"/>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6_Title and Content (Solid Dark)">
    <p:bg>
      <p:bgPr>
        <a:gradFill>
          <a:gsLst>
            <a:gs pos="100000">
              <a:schemeClr val="tx2">
                <a:lumMod val="95000"/>
                <a:lumOff val="5000"/>
              </a:schemeClr>
            </a:gs>
            <a:gs pos="45000">
              <a:schemeClr val="tx2">
                <a:lumMod val="85000"/>
                <a:lumOff val="15000"/>
              </a:schemeClr>
            </a:gs>
            <a:gs pos="86000">
              <a:schemeClr val="tx2">
                <a:lumMod val="90000"/>
                <a:lumOff val="10000"/>
              </a:schemeClr>
            </a:gs>
          </a:gsLst>
          <a:path path="circle">
            <a:fillToRect l="50000" t="50000" r="50000" b="50000"/>
          </a:path>
        </a:gradFill>
        <a:effectLst/>
      </p:bgPr>
    </p:bg>
    <p:spTree>
      <p:nvGrpSpPr>
        <p:cNvPr id="1" name=""/>
        <p:cNvGrpSpPr/>
        <p:nvPr/>
      </p:nvGrpSpPr>
      <p:grpSpPr>
        <a:xfrm>
          <a:off x="0" y="0"/>
          <a:ext cx="0" cy="0"/>
          <a:chOff x="0" y="0"/>
          <a:chExt cx="0" cy="0"/>
        </a:xfrm>
      </p:grpSpPr>
      <p:sp>
        <p:nvSpPr>
          <p:cNvPr id="10" name="Title 1"/>
          <p:cNvSpPr>
            <a:spLocks noGrp="1"/>
          </p:cNvSpPr>
          <p:nvPr>
            <p:ph type="title" hasCustomPrompt="1"/>
          </p:nvPr>
        </p:nvSpPr>
        <p:spPr>
          <a:xfrm>
            <a:off x="628650" y="152400"/>
            <a:ext cx="7886700" cy="914400"/>
          </a:xfrm>
        </p:spPr>
        <p:txBody>
          <a:bodyPr>
            <a:normAutofit/>
          </a:bodyPr>
          <a:lstStyle>
            <a:lvl1pPr algn="r">
              <a:defRPr sz="2700">
                <a:solidFill>
                  <a:schemeClr val="accent2"/>
                </a:solidFill>
              </a:defRPr>
            </a:lvl1pPr>
          </a:lstStyle>
          <a:p>
            <a:r>
              <a:rPr lang="en-US" dirty="0"/>
              <a:t>Click to edit title</a:t>
            </a:r>
          </a:p>
        </p:txBody>
      </p:sp>
      <p:pic>
        <p:nvPicPr>
          <p:cNvPr id="12" name="Picture 1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30093" y="3222702"/>
            <a:ext cx="7040603" cy="5283060"/>
          </a:xfrm>
          <a:prstGeom prst="rect">
            <a:avLst/>
          </a:prstGeom>
          <a:ln>
            <a:noFill/>
          </a:ln>
          <a:effectLst>
            <a:outerShdw blurRad="292100" dist="139700" dir="2700000" algn="tl" rotWithShape="0">
              <a:srgbClr val="333333">
                <a:alpha val="65000"/>
              </a:srgbClr>
            </a:outerShdw>
          </a:effectLst>
        </p:spPr>
      </p:pic>
      <p:sp>
        <p:nvSpPr>
          <p:cNvPr id="17" name="Picture Placeholder 12" descr="Screenshot"/>
          <p:cNvSpPr>
            <a:spLocks noGrp="1"/>
          </p:cNvSpPr>
          <p:nvPr>
            <p:ph type="pic" sz="quarter" idx="10" hasCustomPrompt="1"/>
          </p:nvPr>
        </p:nvSpPr>
        <p:spPr>
          <a:xfrm>
            <a:off x="1030094" y="3771872"/>
            <a:ext cx="6965427" cy="4733889"/>
          </a:xfrm>
        </p:spPr>
        <p:txBody>
          <a:bodyPr/>
          <a:lstStyle>
            <a:lvl1pPr>
              <a:defRPr/>
            </a:lvl1pPr>
          </a:lstStyle>
          <a:p>
            <a:r>
              <a:rPr lang="en-US" dirty="0"/>
              <a:t>Click icon to insert screenshot</a:t>
            </a:r>
          </a:p>
        </p:txBody>
      </p:sp>
      <p:sp>
        <p:nvSpPr>
          <p:cNvPr id="11" name="Text Placeholder 3"/>
          <p:cNvSpPr>
            <a:spLocks noGrp="1"/>
          </p:cNvSpPr>
          <p:nvPr>
            <p:ph type="body" sz="quarter" idx="13"/>
          </p:nvPr>
        </p:nvSpPr>
        <p:spPr>
          <a:xfrm>
            <a:off x="611921" y="1365204"/>
            <a:ext cx="7916772" cy="1567183"/>
          </a:xfrm>
        </p:spPr>
        <p:txBody>
          <a:bodyPr/>
          <a:lstStyle>
            <a:lvl1pPr>
              <a:buClr>
                <a:schemeClr val="accent2"/>
              </a:buClr>
              <a:defRPr>
                <a:solidFill>
                  <a:schemeClr val="bg1"/>
                </a:solidFill>
              </a:defRPr>
            </a:lvl1pPr>
            <a:lvl2pPr>
              <a:buClr>
                <a:schemeClr val="accent2"/>
              </a:buClr>
              <a:defRPr>
                <a:solidFill>
                  <a:schemeClr val="bg1"/>
                </a:solidFill>
              </a:defRPr>
            </a:lvl2pPr>
            <a:lvl3pPr>
              <a:buClr>
                <a:schemeClr val="accent2"/>
              </a:buClr>
              <a:defRPr>
                <a:solidFill>
                  <a:schemeClr val="bg1"/>
                </a:solidFill>
              </a:defRPr>
            </a:lvl3pPr>
            <a:lvl4pPr>
              <a:defRPr>
                <a:solidFill>
                  <a:schemeClr val="bg1"/>
                </a:solidFill>
              </a:defRPr>
            </a:lvl4pPr>
            <a:lvl5pPr>
              <a:defRPr>
                <a:solidFill>
                  <a:schemeClr val="bg1"/>
                </a:solidFill>
              </a:defRPr>
            </a:lvl5pPr>
          </a:lstStyle>
          <a:p>
            <a:pPr lvl="0"/>
            <a:r>
              <a:rPr lang="en-US" dirty="0"/>
              <a:t>Click to edit Master text styles</a:t>
            </a:r>
          </a:p>
          <a:p>
            <a:pPr lvl="1"/>
            <a:r>
              <a:rPr lang="en-US" dirty="0"/>
              <a:t>Second level</a:t>
            </a:r>
          </a:p>
          <a:p>
            <a:pPr lvl="2"/>
            <a:r>
              <a:rPr lang="en-US" dirty="0"/>
              <a:t>Third level</a:t>
            </a:r>
          </a:p>
        </p:txBody>
      </p:sp>
    </p:spTree>
    <p:extLst>
      <p:ext uri="{BB962C8B-B14F-4D97-AF65-F5344CB8AC3E}">
        <p14:creationId xmlns:p14="http://schemas.microsoft.com/office/powerpoint/2010/main" val="1639915943"/>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Screenshot Light Background Horizontal">
    <p:bg>
      <p:bgPr>
        <a:gradFill>
          <a:gsLst>
            <a:gs pos="100000">
              <a:srgbClr val="BFBFBF"/>
            </a:gs>
            <a:gs pos="53000">
              <a:srgbClr val="F5F5F5"/>
            </a:gs>
            <a:gs pos="78000">
              <a:srgbClr val="E8E8E8"/>
            </a:gs>
          </a:gsLst>
          <a:path path="circle">
            <a:fillToRect l="50000" t="50000" r="50000" b="50000"/>
          </a:path>
        </a:gradFill>
        <a:effectLst/>
      </p:bgPr>
    </p:bg>
    <p:spTree>
      <p:nvGrpSpPr>
        <p:cNvPr id="1" name=""/>
        <p:cNvGrpSpPr/>
        <p:nvPr/>
      </p:nvGrpSpPr>
      <p:grpSpPr>
        <a:xfrm>
          <a:off x="0" y="0"/>
          <a:ext cx="0" cy="0"/>
          <a:chOff x="0" y="0"/>
          <a:chExt cx="0" cy="0"/>
        </a:xfrm>
      </p:grpSpPr>
      <p:sp>
        <p:nvSpPr>
          <p:cNvPr id="3" name="Title 1"/>
          <p:cNvSpPr>
            <a:spLocks noGrp="1"/>
          </p:cNvSpPr>
          <p:nvPr>
            <p:ph type="title" hasCustomPrompt="1"/>
          </p:nvPr>
        </p:nvSpPr>
        <p:spPr>
          <a:xfrm>
            <a:off x="611923" y="287066"/>
            <a:ext cx="2641445" cy="2734914"/>
          </a:xfrm>
        </p:spPr>
        <p:txBody>
          <a:bodyPr/>
          <a:lstStyle>
            <a:lvl1pPr>
              <a:defRPr>
                <a:solidFill>
                  <a:schemeClr val="accent1"/>
                </a:solidFill>
              </a:defRPr>
            </a:lvl1pPr>
          </a:lstStyle>
          <a:p>
            <a:r>
              <a:rPr lang="en-US" dirty="0"/>
              <a:t>Click to edit title</a:t>
            </a:r>
          </a:p>
        </p:txBody>
      </p:sp>
      <p:sp>
        <p:nvSpPr>
          <p:cNvPr id="4" name="Text Placeholder 3"/>
          <p:cNvSpPr>
            <a:spLocks noGrp="1"/>
          </p:cNvSpPr>
          <p:nvPr>
            <p:ph type="body" sz="quarter" idx="11"/>
          </p:nvPr>
        </p:nvSpPr>
        <p:spPr>
          <a:xfrm>
            <a:off x="611982" y="3211514"/>
            <a:ext cx="2641387" cy="2475609"/>
          </a:xfr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12" name="Picture 1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732590" y="504856"/>
            <a:ext cx="7214190" cy="5413315"/>
          </a:xfrm>
          <a:prstGeom prst="rect">
            <a:avLst/>
          </a:prstGeom>
          <a:ln>
            <a:noFill/>
          </a:ln>
          <a:effectLst>
            <a:outerShdw blurRad="292100" dist="139700" dir="2700000" algn="tl" rotWithShape="0">
              <a:srgbClr val="333333">
                <a:alpha val="65000"/>
              </a:srgbClr>
            </a:outerShdw>
          </a:effectLst>
        </p:spPr>
      </p:pic>
      <p:sp>
        <p:nvSpPr>
          <p:cNvPr id="13" name="Picture Placeholder 12" descr="Screenshot"/>
          <p:cNvSpPr>
            <a:spLocks noGrp="1"/>
          </p:cNvSpPr>
          <p:nvPr>
            <p:ph type="pic" sz="quarter" idx="10" hasCustomPrompt="1"/>
          </p:nvPr>
        </p:nvSpPr>
        <p:spPr>
          <a:xfrm>
            <a:off x="3732591" y="1067565"/>
            <a:ext cx="7137161" cy="4850604"/>
          </a:xfrm>
        </p:spPr>
        <p:txBody>
          <a:bodyPr/>
          <a:lstStyle>
            <a:lvl1pPr>
              <a:defRPr/>
            </a:lvl1pPr>
          </a:lstStyle>
          <a:p>
            <a:r>
              <a:rPr lang="en-US" dirty="0"/>
              <a:t>Click icon to insert screenshot</a:t>
            </a:r>
          </a:p>
        </p:txBody>
      </p:sp>
      <p:sp>
        <p:nvSpPr>
          <p:cNvPr id="10" name="Date Placeholder 4"/>
          <p:cNvSpPr>
            <a:spLocks noGrp="1"/>
          </p:cNvSpPr>
          <p:nvPr>
            <p:ph type="dt" sz="half" idx="12"/>
          </p:nvPr>
        </p:nvSpPr>
        <p:spPr>
          <a:xfrm>
            <a:off x="628650" y="6356351"/>
            <a:ext cx="1018943" cy="365125"/>
          </a:xfrm>
        </p:spPr>
        <p:txBody>
          <a:bodyPr/>
          <a:lstStyle/>
          <a:p>
            <a:endParaRPr lang="en-US" dirty="0"/>
          </a:p>
        </p:txBody>
      </p:sp>
      <p:sp>
        <p:nvSpPr>
          <p:cNvPr id="7" name="Footer Placeholder 4"/>
          <p:cNvSpPr>
            <a:spLocks noGrp="1"/>
          </p:cNvSpPr>
          <p:nvPr>
            <p:ph type="ftr" sz="quarter" idx="3"/>
          </p:nvPr>
        </p:nvSpPr>
        <p:spPr>
          <a:xfrm>
            <a:off x="2476633" y="6356350"/>
            <a:ext cx="4190735" cy="365125"/>
          </a:xfrm>
          <a:prstGeom prst="rect">
            <a:avLst/>
          </a:prstGeom>
        </p:spPr>
        <p:txBody>
          <a:bodyPr anchor="ctr"/>
          <a:lstStyle>
            <a:lvl1pPr algn="ctr">
              <a:defRPr sz="900">
                <a:solidFill>
                  <a:schemeClr val="tx2"/>
                </a:solidFill>
              </a:defRPr>
            </a:lvl1pPr>
          </a:lstStyle>
          <a:p>
            <a:endParaRPr lang="en-US" dirty="0"/>
          </a:p>
        </p:txBody>
      </p:sp>
      <p:sp>
        <p:nvSpPr>
          <p:cNvPr id="11" name="Slide Number Placeholder 6"/>
          <p:cNvSpPr>
            <a:spLocks noGrp="1"/>
          </p:cNvSpPr>
          <p:nvPr>
            <p:ph type="sldNum" sz="quarter" idx="13"/>
          </p:nvPr>
        </p:nvSpPr>
        <p:spPr>
          <a:xfrm>
            <a:off x="7418349" y="6356351"/>
            <a:ext cx="1097001" cy="365125"/>
          </a:xfrm>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1009037883"/>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Screenshot Light Background Vertical">
    <p:bg>
      <p:bgPr>
        <a:gradFill>
          <a:gsLst>
            <a:gs pos="100000">
              <a:srgbClr val="BFBFBF"/>
            </a:gs>
            <a:gs pos="53000">
              <a:srgbClr val="F5F5F5"/>
            </a:gs>
            <a:gs pos="78000">
              <a:srgbClr val="E8E8E8"/>
            </a:gs>
          </a:gsLst>
          <a:path path="circle">
            <a:fillToRect l="50000" t="50000" r="50000" b="50000"/>
          </a:path>
        </a:gradFill>
        <a:effectLst/>
      </p:bgPr>
    </p:bg>
    <p:spTree>
      <p:nvGrpSpPr>
        <p:cNvPr id="1" name=""/>
        <p:cNvGrpSpPr/>
        <p:nvPr/>
      </p:nvGrpSpPr>
      <p:grpSpPr>
        <a:xfrm>
          <a:off x="0" y="0"/>
          <a:ext cx="0" cy="0"/>
          <a:chOff x="0" y="0"/>
          <a:chExt cx="0" cy="0"/>
        </a:xfrm>
      </p:grpSpPr>
      <p:sp>
        <p:nvSpPr>
          <p:cNvPr id="8" name="Title 1"/>
          <p:cNvSpPr>
            <a:spLocks noGrp="1"/>
          </p:cNvSpPr>
          <p:nvPr>
            <p:ph type="title" hasCustomPrompt="1"/>
          </p:nvPr>
        </p:nvSpPr>
        <p:spPr>
          <a:xfrm>
            <a:off x="628650" y="152400"/>
            <a:ext cx="7886700" cy="914400"/>
          </a:xfrm>
        </p:spPr>
        <p:txBody>
          <a:bodyPr>
            <a:normAutofit/>
          </a:bodyPr>
          <a:lstStyle>
            <a:lvl1pPr algn="r">
              <a:defRPr sz="2700">
                <a:solidFill>
                  <a:schemeClr val="accent1"/>
                </a:solidFill>
              </a:defRPr>
            </a:lvl1pPr>
          </a:lstStyle>
          <a:p>
            <a:r>
              <a:rPr lang="en-US" dirty="0"/>
              <a:t>Click to edit title</a:t>
            </a:r>
          </a:p>
        </p:txBody>
      </p:sp>
      <p:sp>
        <p:nvSpPr>
          <p:cNvPr id="7" name="Text Placeholder 3"/>
          <p:cNvSpPr>
            <a:spLocks noGrp="1"/>
          </p:cNvSpPr>
          <p:nvPr>
            <p:ph type="body" sz="quarter" idx="11"/>
          </p:nvPr>
        </p:nvSpPr>
        <p:spPr>
          <a:xfrm>
            <a:off x="611921" y="1365204"/>
            <a:ext cx="7916772" cy="1567183"/>
          </a:xfrm>
        </p:spPr>
        <p:txBody>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bg1"/>
                </a:solidFill>
              </a:defRPr>
            </a:lvl4pPr>
            <a:lvl5pPr>
              <a:defRPr>
                <a:solidFill>
                  <a:schemeClr val="bg1"/>
                </a:solidFill>
              </a:defRPr>
            </a:lvl5pPr>
          </a:lstStyle>
          <a:p>
            <a:pPr lvl="0"/>
            <a:r>
              <a:rPr lang="en-US" dirty="0"/>
              <a:t>Click to edit Master text styles</a:t>
            </a:r>
          </a:p>
          <a:p>
            <a:pPr lvl="1"/>
            <a:r>
              <a:rPr lang="en-US" dirty="0"/>
              <a:t>Second level</a:t>
            </a:r>
          </a:p>
          <a:p>
            <a:pPr lvl="2"/>
            <a:r>
              <a:rPr lang="en-US" dirty="0"/>
              <a:t>Third level</a:t>
            </a:r>
          </a:p>
        </p:txBody>
      </p:sp>
      <p:pic>
        <p:nvPicPr>
          <p:cNvPr id="6" name="Picture 5"/>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30093" y="3222702"/>
            <a:ext cx="7040603" cy="5283060"/>
          </a:xfrm>
          <a:prstGeom prst="rect">
            <a:avLst/>
          </a:prstGeom>
          <a:ln>
            <a:noFill/>
          </a:ln>
          <a:effectLst>
            <a:outerShdw blurRad="292100" dist="139700" dir="2700000" algn="tl" rotWithShape="0">
              <a:srgbClr val="333333">
                <a:alpha val="65000"/>
              </a:srgbClr>
            </a:outerShdw>
          </a:effectLst>
        </p:spPr>
      </p:pic>
      <p:sp>
        <p:nvSpPr>
          <p:cNvPr id="13" name="Picture Placeholder 12"/>
          <p:cNvSpPr>
            <a:spLocks noGrp="1"/>
          </p:cNvSpPr>
          <p:nvPr>
            <p:ph type="pic" sz="quarter" idx="10" hasCustomPrompt="1"/>
          </p:nvPr>
        </p:nvSpPr>
        <p:spPr>
          <a:xfrm>
            <a:off x="1030094" y="3771872"/>
            <a:ext cx="6965427" cy="4733889"/>
          </a:xfrm>
        </p:spPr>
        <p:txBody>
          <a:bodyPr/>
          <a:lstStyle>
            <a:lvl1pPr>
              <a:defRPr/>
            </a:lvl1pPr>
          </a:lstStyle>
          <a:p>
            <a:r>
              <a:rPr lang="en-US" dirty="0"/>
              <a:t>Click icon to insert screenshot</a:t>
            </a:r>
          </a:p>
        </p:txBody>
      </p:sp>
    </p:spTree>
    <p:extLst>
      <p:ext uri="{BB962C8B-B14F-4D97-AF65-F5344CB8AC3E}">
        <p14:creationId xmlns:p14="http://schemas.microsoft.com/office/powerpoint/2010/main" val="894290563"/>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userDrawn="1">
  <p:cSld name="Single Quote Red Background">
    <p:bg>
      <p:bgPr>
        <a:gradFill>
          <a:gsLst>
            <a:gs pos="100000">
              <a:schemeClr val="accent1">
                <a:lumMod val="50000"/>
              </a:schemeClr>
            </a:gs>
            <a:gs pos="20000">
              <a:schemeClr val="accent1"/>
            </a:gs>
          </a:gsLst>
          <a:path path="circle">
            <a:fillToRect l="50000" t="50000" r="50000" b="50000"/>
          </a:path>
        </a:gradFill>
        <a:effectLst/>
      </p:bgPr>
    </p:bg>
    <p:spTree>
      <p:nvGrpSpPr>
        <p:cNvPr id="1" name=""/>
        <p:cNvGrpSpPr/>
        <p:nvPr/>
      </p:nvGrpSpPr>
      <p:grpSpPr>
        <a:xfrm>
          <a:off x="0" y="0"/>
          <a:ext cx="0" cy="0"/>
          <a:chOff x="0" y="0"/>
          <a:chExt cx="0" cy="0"/>
        </a:xfrm>
      </p:grpSpPr>
      <p:sp>
        <p:nvSpPr>
          <p:cNvPr id="13" name="Title 1"/>
          <p:cNvSpPr>
            <a:spLocks noGrp="1"/>
          </p:cNvSpPr>
          <p:nvPr>
            <p:ph type="title" hasCustomPrompt="1"/>
          </p:nvPr>
        </p:nvSpPr>
        <p:spPr>
          <a:xfrm>
            <a:off x="611923" y="287066"/>
            <a:ext cx="2641445" cy="2734914"/>
          </a:xfrm>
        </p:spPr>
        <p:txBody>
          <a:bodyPr/>
          <a:lstStyle>
            <a:lvl1pPr>
              <a:defRPr b="0">
                <a:solidFill>
                  <a:schemeClr val="accent2"/>
                </a:solidFill>
              </a:defRPr>
            </a:lvl1pPr>
          </a:lstStyle>
          <a:p>
            <a:r>
              <a:rPr lang="en-US" dirty="0"/>
              <a:t>Click to edit title</a:t>
            </a:r>
          </a:p>
        </p:txBody>
      </p:sp>
      <p:sp>
        <p:nvSpPr>
          <p:cNvPr id="16" name="Text Placeholder 3"/>
          <p:cNvSpPr>
            <a:spLocks noGrp="1"/>
          </p:cNvSpPr>
          <p:nvPr>
            <p:ph type="body" sz="quarter" idx="13"/>
          </p:nvPr>
        </p:nvSpPr>
        <p:spPr>
          <a:xfrm>
            <a:off x="611982" y="3211514"/>
            <a:ext cx="2641387" cy="2475609"/>
          </a:xfrm>
        </p:spPr>
        <p:txBody>
          <a:bodyPr/>
          <a:lstStyle>
            <a:lvl1pPr>
              <a:buClr>
                <a:schemeClr val="accent2"/>
              </a:buClr>
              <a:defRPr>
                <a:solidFill>
                  <a:schemeClr val="bg1"/>
                </a:solidFill>
              </a:defRPr>
            </a:lvl1pPr>
            <a:lvl2pPr>
              <a:buClr>
                <a:schemeClr val="accent2"/>
              </a:buClr>
              <a:defRPr>
                <a:solidFill>
                  <a:schemeClr val="bg1"/>
                </a:solidFill>
              </a:defRPr>
            </a:lvl2pPr>
            <a:lvl3pPr>
              <a:buClr>
                <a:schemeClr val="accent2"/>
              </a:buClr>
              <a:defRPr>
                <a:solidFill>
                  <a:schemeClr val="bg1"/>
                </a:solidFill>
              </a:defRPr>
            </a:lvl3pPr>
            <a:lvl4pPr>
              <a:buClr>
                <a:schemeClr val="accent2"/>
              </a:buClr>
              <a:defRPr>
                <a:solidFill>
                  <a:schemeClr val="bg1"/>
                </a:solidFill>
              </a:defRPr>
            </a:lvl4pPr>
            <a:lvl5pPr>
              <a:buClr>
                <a:schemeClr val="accent2"/>
              </a:buClr>
              <a:defRPr>
                <a:solidFill>
                  <a:schemeClr val="bg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14" name="Picture 13" descr="Compute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534639" y="434837"/>
            <a:ext cx="5121496" cy="6050713"/>
          </a:xfrm>
          <a:prstGeom prst="rect">
            <a:avLst/>
          </a:prstGeom>
          <a:effectLst>
            <a:outerShdw blurRad="76200" dir="18900000" sy="23000" kx="-1200000" algn="bl" rotWithShape="0">
              <a:prstClr val="black">
                <a:alpha val="20000"/>
              </a:prstClr>
            </a:outerShdw>
          </a:effectLst>
        </p:spPr>
      </p:pic>
      <p:sp>
        <p:nvSpPr>
          <p:cNvPr id="15" name="Picture Placeholder 12"/>
          <p:cNvSpPr>
            <a:spLocks noGrp="1"/>
          </p:cNvSpPr>
          <p:nvPr>
            <p:ph type="pic" sz="quarter" idx="10" hasCustomPrompt="1"/>
          </p:nvPr>
        </p:nvSpPr>
        <p:spPr>
          <a:xfrm>
            <a:off x="3732591" y="691883"/>
            <a:ext cx="4725590" cy="3411537"/>
          </a:xfrm>
        </p:spPr>
        <p:txBody>
          <a:bodyPr/>
          <a:lstStyle>
            <a:lvl1pPr>
              <a:defRPr/>
            </a:lvl1pPr>
          </a:lstStyle>
          <a:p>
            <a:r>
              <a:rPr lang="en-US" dirty="0"/>
              <a:t>Click icon to insert screenshot</a:t>
            </a:r>
          </a:p>
        </p:txBody>
      </p:sp>
      <p:sp>
        <p:nvSpPr>
          <p:cNvPr id="10" name="Date Placeholder 4"/>
          <p:cNvSpPr>
            <a:spLocks noGrp="1"/>
          </p:cNvSpPr>
          <p:nvPr>
            <p:ph type="dt" sz="half" idx="11"/>
          </p:nvPr>
        </p:nvSpPr>
        <p:spPr>
          <a:xfrm>
            <a:off x="628650" y="6356351"/>
            <a:ext cx="1018943" cy="365125"/>
          </a:xfrm>
        </p:spPr>
        <p:txBody>
          <a:bodyPr/>
          <a:lstStyle>
            <a:lvl1pPr>
              <a:defRPr>
                <a:solidFill>
                  <a:schemeClr val="bg1"/>
                </a:solidFill>
              </a:defRPr>
            </a:lvl1pPr>
          </a:lstStyle>
          <a:p>
            <a:endParaRPr lang="en-US" dirty="0"/>
          </a:p>
        </p:txBody>
      </p:sp>
      <p:sp>
        <p:nvSpPr>
          <p:cNvPr id="9" name="Footer Placeholder 4"/>
          <p:cNvSpPr>
            <a:spLocks noGrp="1"/>
          </p:cNvSpPr>
          <p:nvPr>
            <p:ph type="ftr" sz="quarter" idx="3"/>
          </p:nvPr>
        </p:nvSpPr>
        <p:spPr>
          <a:xfrm>
            <a:off x="2476633" y="6356350"/>
            <a:ext cx="4190735" cy="365125"/>
          </a:xfrm>
          <a:prstGeom prst="rect">
            <a:avLst/>
          </a:prstGeom>
        </p:spPr>
        <p:txBody>
          <a:bodyPr anchor="ctr"/>
          <a:lstStyle>
            <a:lvl1pPr algn="ctr">
              <a:defRPr sz="900">
                <a:solidFill>
                  <a:schemeClr val="bg1"/>
                </a:solidFill>
              </a:defRPr>
            </a:lvl1pPr>
          </a:lstStyle>
          <a:p>
            <a:endParaRPr lang="en-US" dirty="0"/>
          </a:p>
        </p:txBody>
      </p:sp>
      <p:sp>
        <p:nvSpPr>
          <p:cNvPr id="11" name="Slide Number Placeholder 6"/>
          <p:cNvSpPr>
            <a:spLocks noGrp="1"/>
          </p:cNvSpPr>
          <p:nvPr>
            <p:ph type="sldNum" sz="quarter" idx="12"/>
          </p:nvPr>
        </p:nvSpPr>
        <p:spPr>
          <a:xfrm>
            <a:off x="7418349" y="6356351"/>
            <a:ext cx="1097001" cy="365125"/>
          </a:xfrm>
        </p:spPr>
        <p:txBody>
          <a:bodyPr/>
          <a:lstStyle>
            <a:lvl1pPr>
              <a:defRPr>
                <a:solidFill>
                  <a:schemeClr val="bg1"/>
                </a:solidFill>
              </a:defRPr>
            </a:lvl1p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2761752356"/>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userDrawn="1">
  <p:cSld name="3_Single Quote Red Background">
    <p:bg>
      <p:bgPr>
        <a:gradFill>
          <a:gsLst>
            <a:gs pos="100000">
              <a:schemeClr val="accent1">
                <a:lumMod val="50000"/>
              </a:schemeClr>
            </a:gs>
            <a:gs pos="20000">
              <a:schemeClr val="accent1"/>
            </a:gs>
          </a:gsLst>
          <a:path path="circle">
            <a:fillToRect l="50000" t="50000" r="50000" b="50000"/>
          </a:path>
        </a:gradFill>
        <a:effectLst/>
      </p:bgPr>
    </p:bg>
    <p:spTree>
      <p:nvGrpSpPr>
        <p:cNvPr id="1" name=""/>
        <p:cNvGrpSpPr/>
        <p:nvPr/>
      </p:nvGrpSpPr>
      <p:grpSpPr>
        <a:xfrm>
          <a:off x="0" y="0"/>
          <a:ext cx="0" cy="0"/>
          <a:chOff x="0" y="0"/>
          <a:chExt cx="0" cy="0"/>
        </a:xfrm>
      </p:grpSpPr>
      <p:sp>
        <p:nvSpPr>
          <p:cNvPr id="13" name="Title 1"/>
          <p:cNvSpPr>
            <a:spLocks noGrp="1"/>
          </p:cNvSpPr>
          <p:nvPr>
            <p:ph type="title" hasCustomPrompt="1"/>
          </p:nvPr>
        </p:nvSpPr>
        <p:spPr>
          <a:xfrm>
            <a:off x="611923" y="287066"/>
            <a:ext cx="2641445" cy="2734914"/>
          </a:xfrm>
        </p:spPr>
        <p:txBody>
          <a:bodyPr/>
          <a:lstStyle>
            <a:lvl1pPr>
              <a:defRPr b="0">
                <a:solidFill>
                  <a:schemeClr val="accent2"/>
                </a:solidFill>
              </a:defRPr>
            </a:lvl1pPr>
          </a:lstStyle>
          <a:p>
            <a:r>
              <a:rPr lang="en-US" dirty="0"/>
              <a:t>Click to edit title</a:t>
            </a:r>
          </a:p>
        </p:txBody>
      </p:sp>
      <p:sp>
        <p:nvSpPr>
          <p:cNvPr id="15" name="Text Placeholder 3"/>
          <p:cNvSpPr>
            <a:spLocks noGrp="1"/>
          </p:cNvSpPr>
          <p:nvPr>
            <p:ph type="body" sz="quarter" idx="13"/>
          </p:nvPr>
        </p:nvSpPr>
        <p:spPr>
          <a:xfrm>
            <a:off x="611982" y="3211514"/>
            <a:ext cx="2641387" cy="2475609"/>
          </a:xfrm>
        </p:spPr>
        <p:txBody>
          <a:bodyPr/>
          <a:lstStyle>
            <a:lvl1pPr>
              <a:buClr>
                <a:schemeClr val="accent2"/>
              </a:buClr>
              <a:defRPr>
                <a:solidFill>
                  <a:schemeClr val="bg1"/>
                </a:solidFill>
              </a:defRPr>
            </a:lvl1pPr>
            <a:lvl2pPr>
              <a:buClr>
                <a:schemeClr val="accent2"/>
              </a:buClr>
              <a:defRPr>
                <a:solidFill>
                  <a:schemeClr val="bg1"/>
                </a:solidFill>
              </a:defRPr>
            </a:lvl2pPr>
            <a:lvl3pPr>
              <a:buClr>
                <a:schemeClr val="accent2"/>
              </a:buClr>
              <a:defRPr>
                <a:solidFill>
                  <a:schemeClr val="bg1"/>
                </a:solidFill>
              </a:defRPr>
            </a:lvl3pPr>
            <a:lvl4pPr>
              <a:buClr>
                <a:schemeClr val="accent2"/>
              </a:buClr>
              <a:defRPr>
                <a:solidFill>
                  <a:schemeClr val="bg1"/>
                </a:solidFill>
              </a:defRPr>
            </a:lvl4pPr>
            <a:lvl5pPr>
              <a:buClr>
                <a:schemeClr val="accent2"/>
              </a:buClr>
              <a:defRPr>
                <a:solidFill>
                  <a:schemeClr val="bg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14" name="Picture 13"/>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732590" y="504856"/>
            <a:ext cx="7214190" cy="5413315"/>
          </a:xfrm>
          <a:prstGeom prst="rect">
            <a:avLst/>
          </a:prstGeom>
          <a:ln>
            <a:noFill/>
          </a:ln>
          <a:effectLst>
            <a:outerShdw blurRad="292100" dist="139700" dir="2700000" algn="tl" rotWithShape="0">
              <a:srgbClr val="333333">
                <a:alpha val="65000"/>
              </a:srgbClr>
            </a:outerShdw>
          </a:effectLst>
        </p:spPr>
      </p:pic>
      <p:sp>
        <p:nvSpPr>
          <p:cNvPr id="16" name="Picture Placeholder 12" descr="Screenshot"/>
          <p:cNvSpPr>
            <a:spLocks noGrp="1"/>
          </p:cNvSpPr>
          <p:nvPr>
            <p:ph type="pic" sz="quarter" idx="10" hasCustomPrompt="1"/>
          </p:nvPr>
        </p:nvSpPr>
        <p:spPr>
          <a:xfrm>
            <a:off x="3732591" y="1067565"/>
            <a:ext cx="7137161" cy="4850604"/>
          </a:xfrm>
        </p:spPr>
        <p:txBody>
          <a:bodyPr/>
          <a:lstStyle>
            <a:lvl1pPr>
              <a:defRPr/>
            </a:lvl1pPr>
          </a:lstStyle>
          <a:p>
            <a:r>
              <a:rPr lang="en-US" dirty="0"/>
              <a:t>Click icon to insert screenshot</a:t>
            </a:r>
          </a:p>
        </p:txBody>
      </p:sp>
      <p:sp>
        <p:nvSpPr>
          <p:cNvPr id="10" name="Date Placeholder 4"/>
          <p:cNvSpPr>
            <a:spLocks noGrp="1"/>
          </p:cNvSpPr>
          <p:nvPr>
            <p:ph type="dt" sz="half" idx="11"/>
          </p:nvPr>
        </p:nvSpPr>
        <p:spPr>
          <a:xfrm>
            <a:off x="628650" y="6356351"/>
            <a:ext cx="1018943" cy="365125"/>
          </a:xfrm>
        </p:spPr>
        <p:txBody>
          <a:bodyPr/>
          <a:lstStyle>
            <a:lvl1pPr>
              <a:defRPr>
                <a:solidFill>
                  <a:schemeClr val="bg1"/>
                </a:solidFill>
              </a:defRPr>
            </a:lvl1pPr>
          </a:lstStyle>
          <a:p>
            <a:endParaRPr lang="en-US" dirty="0"/>
          </a:p>
        </p:txBody>
      </p:sp>
      <p:sp>
        <p:nvSpPr>
          <p:cNvPr id="9" name="Footer Placeholder 4"/>
          <p:cNvSpPr>
            <a:spLocks noGrp="1"/>
          </p:cNvSpPr>
          <p:nvPr>
            <p:ph type="ftr" sz="quarter" idx="3"/>
          </p:nvPr>
        </p:nvSpPr>
        <p:spPr>
          <a:xfrm>
            <a:off x="2476633" y="6356350"/>
            <a:ext cx="4190735" cy="365125"/>
          </a:xfrm>
          <a:prstGeom prst="rect">
            <a:avLst/>
          </a:prstGeom>
        </p:spPr>
        <p:txBody>
          <a:bodyPr anchor="ctr"/>
          <a:lstStyle>
            <a:lvl1pPr algn="ctr">
              <a:defRPr sz="900">
                <a:solidFill>
                  <a:schemeClr val="bg1"/>
                </a:solidFill>
              </a:defRPr>
            </a:lvl1pPr>
          </a:lstStyle>
          <a:p>
            <a:endParaRPr lang="en-US" dirty="0"/>
          </a:p>
        </p:txBody>
      </p:sp>
      <p:sp>
        <p:nvSpPr>
          <p:cNvPr id="11" name="Slide Number Placeholder 6"/>
          <p:cNvSpPr>
            <a:spLocks noGrp="1"/>
          </p:cNvSpPr>
          <p:nvPr>
            <p:ph type="sldNum" sz="quarter" idx="12"/>
          </p:nvPr>
        </p:nvSpPr>
        <p:spPr>
          <a:xfrm>
            <a:off x="7418349" y="6356351"/>
            <a:ext cx="1097001" cy="365125"/>
          </a:xfrm>
        </p:spPr>
        <p:txBody>
          <a:bodyPr/>
          <a:lstStyle>
            <a:lvl1pPr>
              <a:defRPr>
                <a:solidFill>
                  <a:schemeClr val="bg1"/>
                </a:solidFill>
              </a:defRPr>
            </a:lvl1p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1969326360"/>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userDrawn="1">
  <p:cSld name="2_Single Quote Red Background">
    <p:bg>
      <p:bgPr>
        <a:gradFill>
          <a:gsLst>
            <a:gs pos="100000">
              <a:schemeClr val="accent1">
                <a:lumMod val="50000"/>
              </a:schemeClr>
            </a:gs>
            <a:gs pos="20000">
              <a:schemeClr val="accent1"/>
            </a:gs>
          </a:gsLst>
          <a:path path="circle">
            <a:fillToRect l="50000" t="50000" r="50000" b="50000"/>
          </a:path>
        </a:gradFill>
        <a:effectLst/>
      </p:bgPr>
    </p:bg>
    <p:spTree>
      <p:nvGrpSpPr>
        <p:cNvPr id="1" name=""/>
        <p:cNvGrpSpPr/>
        <p:nvPr/>
      </p:nvGrpSpPr>
      <p:grpSpPr>
        <a:xfrm>
          <a:off x="0" y="0"/>
          <a:ext cx="0" cy="0"/>
          <a:chOff x="0" y="0"/>
          <a:chExt cx="0" cy="0"/>
        </a:xfrm>
      </p:grpSpPr>
      <p:sp>
        <p:nvSpPr>
          <p:cNvPr id="13" name="Title 1"/>
          <p:cNvSpPr>
            <a:spLocks noGrp="1"/>
          </p:cNvSpPr>
          <p:nvPr>
            <p:ph type="title" hasCustomPrompt="1"/>
          </p:nvPr>
        </p:nvSpPr>
        <p:spPr>
          <a:xfrm>
            <a:off x="628650" y="152400"/>
            <a:ext cx="7886700" cy="914400"/>
          </a:xfrm>
        </p:spPr>
        <p:txBody>
          <a:bodyPr>
            <a:normAutofit/>
          </a:bodyPr>
          <a:lstStyle>
            <a:lvl1pPr algn="r">
              <a:defRPr sz="2700">
                <a:solidFill>
                  <a:schemeClr val="accent2"/>
                </a:solidFill>
              </a:defRPr>
            </a:lvl1pPr>
          </a:lstStyle>
          <a:p>
            <a:r>
              <a:rPr lang="en-US" dirty="0"/>
              <a:t>Click to edit title</a:t>
            </a:r>
          </a:p>
        </p:txBody>
      </p:sp>
      <p:sp>
        <p:nvSpPr>
          <p:cNvPr id="14" name="Text Placeholder 3"/>
          <p:cNvSpPr>
            <a:spLocks noGrp="1"/>
          </p:cNvSpPr>
          <p:nvPr>
            <p:ph type="body" sz="quarter" idx="13"/>
          </p:nvPr>
        </p:nvSpPr>
        <p:spPr>
          <a:xfrm>
            <a:off x="611921" y="1365204"/>
            <a:ext cx="7916772" cy="1567183"/>
          </a:xfrm>
        </p:spPr>
        <p:txBody>
          <a:bodyPr/>
          <a:lstStyle>
            <a:lvl1pPr>
              <a:buClr>
                <a:schemeClr val="accent2"/>
              </a:buClr>
              <a:defRPr>
                <a:solidFill>
                  <a:schemeClr val="bg1"/>
                </a:solidFill>
              </a:defRPr>
            </a:lvl1pPr>
            <a:lvl2pPr>
              <a:buClr>
                <a:schemeClr val="accent2"/>
              </a:buClr>
              <a:defRPr>
                <a:solidFill>
                  <a:schemeClr val="bg1"/>
                </a:solidFill>
              </a:defRPr>
            </a:lvl2pPr>
            <a:lvl3pPr>
              <a:buClr>
                <a:schemeClr val="accent2"/>
              </a:buClr>
              <a:defRPr>
                <a:solidFill>
                  <a:schemeClr val="bg1"/>
                </a:solidFill>
              </a:defRPr>
            </a:lvl3pPr>
            <a:lvl4pPr>
              <a:defRPr>
                <a:solidFill>
                  <a:schemeClr val="bg1"/>
                </a:solidFill>
              </a:defRPr>
            </a:lvl4pPr>
            <a:lvl5pPr>
              <a:defRPr>
                <a:solidFill>
                  <a:schemeClr val="bg1"/>
                </a:solidFill>
              </a:defRPr>
            </a:lvl5pPr>
          </a:lstStyle>
          <a:p>
            <a:pPr lvl="0"/>
            <a:r>
              <a:rPr lang="en-US" dirty="0"/>
              <a:t>Click to edit Master text styles</a:t>
            </a:r>
          </a:p>
          <a:p>
            <a:pPr lvl="1"/>
            <a:r>
              <a:rPr lang="en-US" dirty="0"/>
              <a:t>Second level</a:t>
            </a:r>
          </a:p>
          <a:p>
            <a:pPr lvl="2"/>
            <a:r>
              <a:rPr lang="en-US" dirty="0"/>
              <a:t>Third level</a:t>
            </a:r>
          </a:p>
        </p:txBody>
      </p:sp>
      <p:pic>
        <p:nvPicPr>
          <p:cNvPr id="15" name="Picture 14"/>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30093" y="3222702"/>
            <a:ext cx="7040603" cy="5283060"/>
          </a:xfrm>
          <a:prstGeom prst="rect">
            <a:avLst/>
          </a:prstGeom>
          <a:ln>
            <a:noFill/>
          </a:ln>
          <a:effectLst>
            <a:outerShdw blurRad="292100" dist="139700" dir="2700000" algn="tl" rotWithShape="0">
              <a:srgbClr val="333333">
                <a:alpha val="65000"/>
              </a:srgbClr>
            </a:outerShdw>
          </a:effectLst>
        </p:spPr>
      </p:pic>
      <p:sp>
        <p:nvSpPr>
          <p:cNvPr id="16" name="Picture Placeholder 12" descr="Screenshot"/>
          <p:cNvSpPr>
            <a:spLocks noGrp="1"/>
          </p:cNvSpPr>
          <p:nvPr>
            <p:ph type="pic" sz="quarter" idx="10" hasCustomPrompt="1"/>
          </p:nvPr>
        </p:nvSpPr>
        <p:spPr>
          <a:xfrm>
            <a:off x="1030094" y="3771872"/>
            <a:ext cx="6965427" cy="4733889"/>
          </a:xfrm>
        </p:spPr>
        <p:txBody>
          <a:bodyPr/>
          <a:lstStyle>
            <a:lvl1pPr>
              <a:defRPr/>
            </a:lvl1pPr>
          </a:lstStyle>
          <a:p>
            <a:r>
              <a:rPr lang="en-US" dirty="0"/>
              <a:t>Click icon to insert screenshot</a:t>
            </a:r>
          </a:p>
        </p:txBody>
      </p:sp>
    </p:spTree>
    <p:extLst>
      <p:ext uri="{BB962C8B-B14F-4D97-AF65-F5344CB8AC3E}">
        <p14:creationId xmlns:p14="http://schemas.microsoft.com/office/powerpoint/2010/main" val="4034028452"/>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userDrawn="1">
  <p:cSld name="1_Single Quote Red Background">
    <p:bg>
      <p:bgPr>
        <a:gradFill>
          <a:gsLst>
            <a:gs pos="100000">
              <a:schemeClr val="accent1">
                <a:lumMod val="50000"/>
              </a:schemeClr>
            </a:gs>
            <a:gs pos="20000">
              <a:schemeClr val="accent1"/>
            </a:gs>
          </a:gsLst>
          <a:path path="circle">
            <a:fillToRect l="50000" t="50000" r="50000" b="50000"/>
          </a:path>
        </a:gradFill>
        <a:effectLst/>
      </p:bgPr>
    </p:bg>
    <p:spTree>
      <p:nvGrpSpPr>
        <p:cNvPr id="1" name=""/>
        <p:cNvGrpSpPr/>
        <p:nvPr/>
      </p:nvGrpSpPr>
      <p:grpSpPr>
        <a:xfrm>
          <a:off x="0" y="0"/>
          <a:ext cx="0" cy="0"/>
          <a:chOff x="0" y="0"/>
          <a:chExt cx="0" cy="0"/>
        </a:xfrm>
      </p:grpSpPr>
      <p:sp>
        <p:nvSpPr>
          <p:cNvPr id="12" name="Rounded Rectangular Callout 11"/>
          <p:cNvSpPr/>
          <p:nvPr userDrawn="1"/>
        </p:nvSpPr>
        <p:spPr>
          <a:xfrm>
            <a:off x="650165" y="601818"/>
            <a:ext cx="7886700" cy="5450408"/>
          </a:xfrm>
          <a:custGeom>
            <a:avLst/>
            <a:gdLst>
              <a:gd name="connsiteX0" fmla="*/ 0 w 10515600"/>
              <a:gd name="connsiteY0" fmla="*/ 805890 h 4835245"/>
              <a:gd name="connsiteX1" fmla="*/ 805890 w 10515600"/>
              <a:gd name="connsiteY1" fmla="*/ 0 h 4835245"/>
              <a:gd name="connsiteX2" fmla="*/ 1752600 w 10515600"/>
              <a:gd name="connsiteY2" fmla="*/ 0 h 4835245"/>
              <a:gd name="connsiteX3" fmla="*/ 1752600 w 10515600"/>
              <a:gd name="connsiteY3" fmla="*/ 0 h 4835245"/>
              <a:gd name="connsiteX4" fmla="*/ 4381500 w 10515600"/>
              <a:gd name="connsiteY4" fmla="*/ 0 h 4835245"/>
              <a:gd name="connsiteX5" fmla="*/ 9709710 w 10515600"/>
              <a:gd name="connsiteY5" fmla="*/ 0 h 4835245"/>
              <a:gd name="connsiteX6" fmla="*/ 10515600 w 10515600"/>
              <a:gd name="connsiteY6" fmla="*/ 805890 h 4835245"/>
              <a:gd name="connsiteX7" fmla="*/ 10515600 w 10515600"/>
              <a:gd name="connsiteY7" fmla="*/ 2820560 h 4835245"/>
              <a:gd name="connsiteX8" fmla="*/ 10515600 w 10515600"/>
              <a:gd name="connsiteY8" fmla="*/ 2820560 h 4835245"/>
              <a:gd name="connsiteX9" fmla="*/ 10515600 w 10515600"/>
              <a:gd name="connsiteY9" fmla="*/ 4029371 h 4835245"/>
              <a:gd name="connsiteX10" fmla="*/ 10515600 w 10515600"/>
              <a:gd name="connsiteY10" fmla="*/ 4029355 h 4835245"/>
              <a:gd name="connsiteX11" fmla="*/ 9709710 w 10515600"/>
              <a:gd name="connsiteY11" fmla="*/ 4835245 h 4835245"/>
              <a:gd name="connsiteX12" fmla="*/ 4381500 w 10515600"/>
              <a:gd name="connsiteY12" fmla="*/ 4835245 h 4835245"/>
              <a:gd name="connsiteX13" fmla="*/ 3067085 w 10515600"/>
              <a:gd name="connsiteY13" fmla="*/ 5439651 h 4835245"/>
              <a:gd name="connsiteX14" fmla="*/ 1752600 w 10515600"/>
              <a:gd name="connsiteY14" fmla="*/ 4835245 h 4835245"/>
              <a:gd name="connsiteX15" fmla="*/ 805890 w 10515600"/>
              <a:gd name="connsiteY15" fmla="*/ 4835245 h 4835245"/>
              <a:gd name="connsiteX16" fmla="*/ 0 w 10515600"/>
              <a:gd name="connsiteY16" fmla="*/ 4029355 h 4835245"/>
              <a:gd name="connsiteX17" fmla="*/ 0 w 10515600"/>
              <a:gd name="connsiteY17" fmla="*/ 4029371 h 4835245"/>
              <a:gd name="connsiteX18" fmla="*/ 0 w 10515600"/>
              <a:gd name="connsiteY18" fmla="*/ 2820560 h 4835245"/>
              <a:gd name="connsiteX19" fmla="*/ 0 w 10515600"/>
              <a:gd name="connsiteY19" fmla="*/ 2820560 h 4835245"/>
              <a:gd name="connsiteX20" fmla="*/ 0 w 10515600"/>
              <a:gd name="connsiteY20" fmla="*/ 805890 h 4835245"/>
              <a:gd name="connsiteX0" fmla="*/ 0 w 10515600"/>
              <a:gd name="connsiteY0" fmla="*/ 805890 h 5439651"/>
              <a:gd name="connsiteX1" fmla="*/ 805890 w 10515600"/>
              <a:gd name="connsiteY1" fmla="*/ 0 h 5439651"/>
              <a:gd name="connsiteX2" fmla="*/ 1752600 w 10515600"/>
              <a:gd name="connsiteY2" fmla="*/ 0 h 5439651"/>
              <a:gd name="connsiteX3" fmla="*/ 1752600 w 10515600"/>
              <a:gd name="connsiteY3" fmla="*/ 0 h 5439651"/>
              <a:gd name="connsiteX4" fmla="*/ 4381500 w 10515600"/>
              <a:gd name="connsiteY4" fmla="*/ 0 h 5439651"/>
              <a:gd name="connsiteX5" fmla="*/ 9709710 w 10515600"/>
              <a:gd name="connsiteY5" fmla="*/ 0 h 5439651"/>
              <a:gd name="connsiteX6" fmla="*/ 10515600 w 10515600"/>
              <a:gd name="connsiteY6" fmla="*/ 805890 h 5439651"/>
              <a:gd name="connsiteX7" fmla="*/ 10515600 w 10515600"/>
              <a:gd name="connsiteY7" fmla="*/ 2820560 h 5439651"/>
              <a:gd name="connsiteX8" fmla="*/ 10515600 w 10515600"/>
              <a:gd name="connsiteY8" fmla="*/ 2820560 h 5439651"/>
              <a:gd name="connsiteX9" fmla="*/ 10515600 w 10515600"/>
              <a:gd name="connsiteY9" fmla="*/ 4029371 h 5439651"/>
              <a:gd name="connsiteX10" fmla="*/ 10515600 w 10515600"/>
              <a:gd name="connsiteY10" fmla="*/ 4029355 h 5439651"/>
              <a:gd name="connsiteX11" fmla="*/ 9709710 w 10515600"/>
              <a:gd name="connsiteY11" fmla="*/ 4835245 h 5439651"/>
              <a:gd name="connsiteX12" fmla="*/ 4381500 w 10515600"/>
              <a:gd name="connsiteY12" fmla="*/ 4835245 h 5439651"/>
              <a:gd name="connsiteX13" fmla="*/ 3067085 w 10515600"/>
              <a:gd name="connsiteY13" fmla="*/ 5439651 h 5439651"/>
              <a:gd name="connsiteX14" fmla="*/ 2279725 w 10515600"/>
              <a:gd name="connsiteY14" fmla="*/ 4824487 h 5439651"/>
              <a:gd name="connsiteX15" fmla="*/ 805890 w 10515600"/>
              <a:gd name="connsiteY15" fmla="*/ 4835245 h 5439651"/>
              <a:gd name="connsiteX16" fmla="*/ 0 w 10515600"/>
              <a:gd name="connsiteY16" fmla="*/ 4029355 h 5439651"/>
              <a:gd name="connsiteX17" fmla="*/ 0 w 10515600"/>
              <a:gd name="connsiteY17" fmla="*/ 4029371 h 5439651"/>
              <a:gd name="connsiteX18" fmla="*/ 0 w 10515600"/>
              <a:gd name="connsiteY18" fmla="*/ 2820560 h 5439651"/>
              <a:gd name="connsiteX19" fmla="*/ 0 w 10515600"/>
              <a:gd name="connsiteY19" fmla="*/ 2820560 h 5439651"/>
              <a:gd name="connsiteX20" fmla="*/ 0 w 10515600"/>
              <a:gd name="connsiteY20" fmla="*/ 805890 h 5439651"/>
              <a:gd name="connsiteX0" fmla="*/ 0 w 10515600"/>
              <a:gd name="connsiteY0" fmla="*/ 805890 h 5439651"/>
              <a:gd name="connsiteX1" fmla="*/ 805890 w 10515600"/>
              <a:gd name="connsiteY1" fmla="*/ 0 h 5439651"/>
              <a:gd name="connsiteX2" fmla="*/ 1752600 w 10515600"/>
              <a:gd name="connsiteY2" fmla="*/ 0 h 5439651"/>
              <a:gd name="connsiteX3" fmla="*/ 1752600 w 10515600"/>
              <a:gd name="connsiteY3" fmla="*/ 0 h 5439651"/>
              <a:gd name="connsiteX4" fmla="*/ 4381500 w 10515600"/>
              <a:gd name="connsiteY4" fmla="*/ 0 h 5439651"/>
              <a:gd name="connsiteX5" fmla="*/ 9709710 w 10515600"/>
              <a:gd name="connsiteY5" fmla="*/ 0 h 5439651"/>
              <a:gd name="connsiteX6" fmla="*/ 10515600 w 10515600"/>
              <a:gd name="connsiteY6" fmla="*/ 805890 h 5439651"/>
              <a:gd name="connsiteX7" fmla="*/ 10515600 w 10515600"/>
              <a:gd name="connsiteY7" fmla="*/ 2820560 h 5439651"/>
              <a:gd name="connsiteX8" fmla="*/ 10515600 w 10515600"/>
              <a:gd name="connsiteY8" fmla="*/ 2820560 h 5439651"/>
              <a:gd name="connsiteX9" fmla="*/ 10515600 w 10515600"/>
              <a:gd name="connsiteY9" fmla="*/ 4029371 h 5439651"/>
              <a:gd name="connsiteX10" fmla="*/ 10515600 w 10515600"/>
              <a:gd name="connsiteY10" fmla="*/ 4029355 h 5439651"/>
              <a:gd name="connsiteX11" fmla="*/ 9709710 w 10515600"/>
              <a:gd name="connsiteY11" fmla="*/ 4835245 h 5439651"/>
              <a:gd name="connsiteX12" fmla="*/ 3725283 w 10515600"/>
              <a:gd name="connsiteY12" fmla="*/ 4846003 h 5439651"/>
              <a:gd name="connsiteX13" fmla="*/ 3067085 w 10515600"/>
              <a:gd name="connsiteY13" fmla="*/ 5439651 h 5439651"/>
              <a:gd name="connsiteX14" fmla="*/ 2279725 w 10515600"/>
              <a:gd name="connsiteY14" fmla="*/ 4824487 h 5439651"/>
              <a:gd name="connsiteX15" fmla="*/ 805890 w 10515600"/>
              <a:gd name="connsiteY15" fmla="*/ 4835245 h 5439651"/>
              <a:gd name="connsiteX16" fmla="*/ 0 w 10515600"/>
              <a:gd name="connsiteY16" fmla="*/ 4029355 h 5439651"/>
              <a:gd name="connsiteX17" fmla="*/ 0 w 10515600"/>
              <a:gd name="connsiteY17" fmla="*/ 4029371 h 5439651"/>
              <a:gd name="connsiteX18" fmla="*/ 0 w 10515600"/>
              <a:gd name="connsiteY18" fmla="*/ 2820560 h 5439651"/>
              <a:gd name="connsiteX19" fmla="*/ 0 w 10515600"/>
              <a:gd name="connsiteY19" fmla="*/ 2820560 h 5439651"/>
              <a:gd name="connsiteX20" fmla="*/ 0 w 10515600"/>
              <a:gd name="connsiteY20" fmla="*/ 805890 h 5439651"/>
              <a:gd name="connsiteX0" fmla="*/ 0 w 10515600"/>
              <a:gd name="connsiteY0" fmla="*/ 805890 h 5601015"/>
              <a:gd name="connsiteX1" fmla="*/ 805890 w 10515600"/>
              <a:gd name="connsiteY1" fmla="*/ 0 h 5601015"/>
              <a:gd name="connsiteX2" fmla="*/ 1752600 w 10515600"/>
              <a:gd name="connsiteY2" fmla="*/ 0 h 5601015"/>
              <a:gd name="connsiteX3" fmla="*/ 1752600 w 10515600"/>
              <a:gd name="connsiteY3" fmla="*/ 0 h 5601015"/>
              <a:gd name="connsiteX4" fmla="*/ 4381500 w 10515600"/>
              <a:gd name="connsiteY4" fmla="*/ 0 h 5601015"/>
              <a:gd name="connsiteX5" fmla="*/ 9709710 w 10515600"/>
              <a:gd name="connsiteY5" fmla="*/ 0 h 5601015"/>
              <a:gd name="connsiteX6" fmla="*/ 10515600 w 10515600"/>
              <a:gd name="connsiteY6" fmla="*/ 805890 h 5601015"/>
              <a:gd name="connsiteX7" fmla="*/ 10515600 w 10515600"/>
              <a:gd name="connsiteY7" fmla="*/ 2820560 h 5601015"/>
              <a:gd name="connsiteX8" fmla="*/ 10515600 w 10515600"/>
              <a:gd name="connsiteY8" fmla="*/ 2820560 h 5601015"/>
              <a:gd name="connsiteX9" fmla="*/ 10515600 w 10515600"/>
              <a:gd name="connsiteY9" fmla="*/ 4029371 h 5601015"/>
              <a:gd name="connsiteX10" fmla="*/ 10515600 w 10515600"/>
              <a:gd name="connsiteY10" fmla="*/ 4029355 h 5601015"/>
              <a:gd name="connsiteX11" fmla="*/ 9709710 w 10515600"/>
              <a:gd name="connsiteY11" fmla="*/ 4835245 h 5601015"/>
              <a:gd name="connsiteX12" fmla="*/ 3725283 w 10515600"/>
              <a:gd name="connsiteY12" fmla="*/ 4846003 h 5601015"/>
              <a:gd name="connsiteX13" fmla="*/ 3067085 w 10515600"/>
              <a:gd name="connsiteY13" fmla="*/ 5601015 h 5601015"/>
              <a:gd name="connsiteX14" fmla="*/ 2279725 w 10515600"/>
              <a:gd name="connsiteY14" fmla="*/ 4824487 h 5601015"/>
              <a:gd name="connsiteX15" fmla="*/ 805890 w 10515600"/>
              <a:gd name="connsiteY15" fmla="*/ 4835245 h 5601015"/>
              <a:gd name="connsiteX16" fmla="*/ 0 w 10515600"/>
              <a:gd name="connsiteY16" fmla="*/ 4029355 h 5601015"/>
              <a:gd name="connsiteX17" fmla="*/ 0 w 10515600"/>
              <a:gd name="connsiteY17" fmla="*/ 4029371 h 5601015"/>
              <a:gd name="connsiteX18" fmla="*/ 0 w 10515600"/>
              <a:gd name="connsiteY18" fmla="*/ 2820560 h 5601015"/>
              <a:gd name="connsiteX19" fmla="*/ 0 w 10515600"/>
              <a:gd name="connsiteY19" fmla="*/ 2820560 h 5601015"/>
              <a:gd name="connsiteX20" fmla="*/ 0 w 10515600"/>
              <a:gd name="connsiteY20" fmla="*/ 805890 h 5601015"/>
              <a:gd name="connsiteX0" fmla="*/ 0 w 10515600"/>
              <a:gd name="connsiteY0" fmla="*/ 805890 h 5601015"/>
              <a:gd name="connsiteX1" fmla="*/ 805890 w 10515600"/>
              <a:gd name="connsiteY1" fmla="*/ 0 h 5601015"/>
              <a:gd name="connsiteX2" fmla="*/ 1752600 w 10515600"/>
              <a:gd name="connsiteY2" fmla="*/ 0 h 5601015"/>
              <a:gd name="connsiteX3" fmla="*/ 1752600 w 10515600"/>
              <a:gd name="connsiteY3" fmla="*/ 0 h 5601015"/>
              <a:gd name="connsiteX4" fmla="*/ 4381500 w 10515600"/>
              <a:gd name="connsiteY4" fmla="*/ 0 h 5601015"/>
              <a:gd name="connsiteX5" fmla="*/ 9709710 w 10515600"/>
              <a:gd name="connsiteY5" fmla="*/ 0 h 5601015"/>
              <a:gd name="connsiteX6" fmla="*/ 10515600 w 10515600"/>
              <a:gd name="connsiteY6" fmla="*/ 805890 h 5601015"/>
              <a:gd name="connsiteX7" fmla="*/ 10515600 w 10515600"/>
              <a:gd name="connsiteY7" fmla="*/ 2820560 h 5601015"/>
              <a:gd name="connsiteX8" fmla="*/ 10515600 w 10515600"/>
              <a:gd name="connsiteY8" fmla="*/ 2820560 h 5601015"/>
              <a:gd name="connsiteX9" fmla="*/ 10515600 w 10515600"/>
              <a:gd name="connsiteY9" fmla="*/ 4029371 h 5601015"/>
              <a:gd name="connsiteX10" fmla="*/ 10515600 w 10515600"/>
              <a:gd name="connsiteY10" fmla="*/ 4029355 h 5601015"/>
              <a:gd name="connsiteX11" fmla="*/ 9709710 w 10515600"/>
              <a:gd name="connsiteY11" fmla="*/ 4835245 h 5601015"/>
              <a:gd name="connsiteX12" fmla="*/ 3725283 w 10515600"/>
              <a:gd name="connsiteY12" fmla="*/ 4846003 h 5601015"/>
              <a:gd name="connsiteX13" fmla="*/ 3067085 w 10515600"/>
              <a:gd name="connsiteY13" fmla="*/ 5601015 h 5601015"/>
              <a:gd name="connsiteX14" fmla="*/ 1440628 w 10515600"/>
              <a:gd name="connsiteY14" fmla="*/ 4824487 h 5601015"/>
              <a:gd name="connsiteX15" fmla="*/ 805890 w 10515600"/>
              <a:gd name="connsiteY15" fmla="*/ 4835245 h 5601015"/>
              <a:gd name="connsiteX16" fmla="*/ 0 w 10515600"/>
              <a:gd name="connsiteY16" fmla="*/ 4029355 h 5601015"/>
              <a:gd name="connsiteX17" fmla="*/ 0 w 10515600"/>
              <a:gd name="connsiteY17" fmla="*/ 4029371 h 5601015"/>
              <a:gd name="connsiteX18" fmla="*/ 0 w 10515600"/>
              <a:gd name="connsiteY18" fmla="*/ 2820560 h 5601015"/>
              <a:gd name="connsiteX19" fmla="*/ 0 w 10515600"/>
              <a:gd name="connsiteY19" fmla="*/ 2820560 h 5601015"/>
              <a:gd name="connsiteX20" fmla="*/ 0 w 10515600"/>
              <a:gd name="connsiteY20" fmla="*/ 805890 h 5601015"/>
              <a:gd name="connsiteX0" fmla="*/ 0 w 10515600"/>
              <a:gd name="connsiteY0" fmla="*/ 805890 h 5439651"/>
              <a:gd name="connsiteX1" fmla="*/ 805890 w 10515600"/>
              <a:gd name="connsiteY1" fmla="*/ 0 h 5439651"/>
              <a:gd name="connsiteX2" fmla="*/ 1752600 w 10515600"/>
              <a:gd name="connsiteY2" fmla="*/ 0 h 5439651"/>
              <a:gd name="connsiteX3" fmla="*/ 1752600 w 10515600"/>
              <a:gd name="connsiteY3" fmla="*/ 0 h 5439651"/>
              <a:gd name="connsiteX4" fmla="*/ 4381500 w 10515600"/>
              <a:gd name="connsiteY4" fmla="*/ 0 h 5439651"/>
              <a:gd name="connsiteX5" fmla="*/ 9709710 w 10515600"/>
              <a:gd name="connsiteY5" fmla="*/ 0 h 5439651"/>
              <a:gd name="connsiteX6" fmla="*/ 10515600 w 10515600"/>
              <a:gd name="connsiteY6" fmla="*/ 805890 h 5439651"/>
              <a:gd name="connsiteX7" fmla="*/ 10515600 w 10515600"/>
              <a:gd name="connsiteY7" fmla="*/ 2820560 h 5439651"/>
              <a:gd name="connsiteX8" fmla="*/ 10515600 w 10515600"/>
              <a:gd name="connsiteY8" fmla="*/ 2820560 h 5439651"/>
              <a:gd name="connsiteX9" fmla="*/ 10515600 w 10515600"/>
              <a:gd name="connsiteY9" fmla="*/ 4029371 h 5439651"/>
              <a:gd name="connsiteX10" fmla="*/ 10515600 w 10515600"/>
              <a:gd name="connsiteY10" fmla="*/ 4029355 h 5439651"/>
              <a:gd name="connsiteX11" fmla="*/ 9709710 w 10515600"/>
              <a:gd name="connsiteY11" fmla="*/ 4835245 h 5439651"/>
              <a:gd name="connsiteX12" fmla="*/ 3725283 w 10515600"/>
              <a:gd name="connsiteY12" fmla="*/ 4846003 h 5439651"/>
              <a:gd name="connsiteX13" fmla="*/ 2098897 w 10515600"/>
              <a:gd name="connsiteY13" fmla="*/ 5439651 h 5439651"/>
              <a:gd name="connsiteX14" fmla="*/ 1440628 w 10515600"/>
              <a:gd name="connsiteY14" fmla="*/ 4824487 h 5439651"/>
              <a:gd name="connsiteX15" fmla="*/ 805890 w 10515600"/>
              <a:gd name="connsiteY15" fmla="*/ 4835245 h 5439651"/>
              <a:gd name="connsiteX16" fmla="*/ 0 w 10515600"/>
              <a:gd name="connsiteY16" fmla="*/ 4029355 h 5439651"/>
              <a:gd name="connsiteX17" fmla="*/ 0 w 10515600"/>
              <a:gd name="connsiteY17" fmla="*/ 4029371 h 5439651"/>
              <a:gd name="connsiteX18" fmla="*/ 0 w 10515600"/>
              <a:gd name="connsiteY18" fmla="*/ 2820560 h 5439651"/>
              <a:gd name="connsiteX19" fmla="*/ 0 w 10515600"/>
              <a:gd name="connsiteY19" fmla="*/ 2820560 h 5439651"/>
              <a:gd name="connsiteX20" fmla="*/ 0 w 10515600"/>
              <a:gd name="connsiteY20" fmla="*/ 805890 h 5439651"/>
              <a:gd name="connsiteX0" fmla="*/ 0 w 10515600"/>
              <a:gd name="connsiteY0" fmla="*/ 805890 h 5439651"/>
              <a:gd name="connsiteX1" fmla="*/ 805890 w 10515600"/>
              <a:gd name="connsiteY1" fmla="*/ 0 h 5439651"/>
              <a:gd name="connsiteX2" fmla="*/ 1752600 w 10515600"/>
              <a:gd name="connsiteY2" fmla="*/ 0 h 5439651"/>
              <a:gd name="connsiteX3" fmla="*/ 1752600 w 10515600"/>
              <a:gd name="connsiteY3" fmla="*/ 0 h 5439651"/>
              <a:gd name="connsiteX4" fmla="*/ 4381500 w 10515600"/>
              <a:gd name="connsiteY4" fmla="*/ 0 h 5439651"/>
              <a:gd name="connsiteX5" fmla="*/ 9709710 w 10515600"/>
              <a:gd name="connsiteY5" fmla="*/ 0 h 5439651"/>
              <a:gd name="connsiteX6" fmla="*/ 10515600 w 10515600"/>
              <a:gd name="connsiteY6" fmla="*/ 805890 h 5439651"/>
              <a:gd name="connsiteX7" fmla="*/ 10515600 w 10515600"/>
              <a:gd name="connsiteY7" fmla="*/ 2820560 h 5439651"/>
              <a:gd name="connsiteX8" fmla="*/ 10515600 w 10515600"/>
              <a:gd name="connsiteY8" fmla="*/ 2820560 h 5439651"/>
              <a:gd name="connsiteX9" fmla="*/ 10515600 w 10515600"/>
              <a:gd name="connsiteY9" fmla="*/ 4029371 h 5439651"/>
              <a:gd name="connsiteX10" fmla="*/ 10515600 w 10515600"/>
              <a:gd name="connsiteY10" fmla="*/ 4029355 h 5439651"/>
              <a:gd name="connsiteX11" fmla="*/ 9709710 w 10515600"/>
              <a:gd name="connsiteY11" fmla="*/ 4835245 h 5439651"/>
              <a:gd name="connsiteX12" fmla="*/ 2552700 w 10515600"/>
              <a:gd name="connsiteY12" fmla="*/ 4846003 h 5439651"/>
              <a:gd name="connsiteX13" fmla="*/ 2098897 w 10515600"/>
              <a:gd name="connsiteY13" fmla="*/ 5439651 h 5439651"/>
              <a:gd name="connsiteX14" fmla="*/ 1440628 w 10515600"/>
              <a:gd name="connsiteY14" fmla="*/ 4824487 h 5439651"/>
              <a:gd name="connsiteX15" fmla="*/ 805890 w 10515600"/>
              <a:gd name="connsiteY15" fmla="*/ 4835245 h 5439651"/>
              <a:gd name="connsiteX16" fmla="*/ 0 w 10515600"/>
              <a:gd name="connsiteY16" fmla="*/ 4029355 h 5439651"/>
              <a:gd name="connsiteX17" fmla="*/ 0 w 10515600"/>
              <a:gd name="connsiteY17" fmla="*/ 4029371 h 5439651"/>
              <a:gd name="connsiteX18" fmla="*/ 0 w 10515600"/>
              <a:gd name="connsiteY18" fmla="*/ 2820560 h 5439651"/>
              <a:gd name="connsiteX19" fmla="*/ 0 w 10515600"/>
              <a:gd name="connsiteY19" fmla="*/ 2820560 h 5439651"/>
              <a:gd name="connsiteX20" fmla="*/ 0 w 10515600"/>
              <a:gd name="connsiteY20" fmla="*/ 805890 h 5439651"/>
              <a:gd name="connsiteX0" fmla="*/ 0 w 10515600"/>
              <a:gd name="connsiteY0" fmla="*/ 805890 h 5450408"/>
              <a:gd name="connsiteX1" fmla="*/ 805890 w 10515600"/>
              <a:gd name="connsiteY1" fmla="*/ 0 h 5450408"/>
              <a:gd name="connsiteX2" fmla="*/ 1752600 w 10515600"/>
              <a:gd name="connsiteY2" fmla="*/ 0 h 5450408"/>
              <a:gd name="connsiteX3" fmla="*/ 1752600 w 10515600"/>
              <a:gd name="connsiteY3" fmla="*/ 0 h 5450408"/>
              <a:gd name="connsiteX4" fmla="*/ 4381500 w 10515600"/>
              <a:gd name="connsiteY4" fmla="*/ 0 h 5450408"/>
              <a:gd name="connsiteX5" fmla="*/ 9709710 w 10515600"/>
              <a:gd name="connsiteY5" fmla="*/ 0 h 5450408"/>
              <a:gd name="connsiteX6" fmla="*/ 10515600 w 10515600"/>
              <a:gd name="connsiteY6" fmla="*/ 805890 h 5450408"/>
              <a:gd name="connsiteX7" fmla="*/ 10515600 w 10515600"/>
              <a:gd name="connsiteY7" fmla="*/ 2820560 h 5450408"/>
              <a:gd name="connsiteX8" fmla="*/ 10515600 w 10515600"/>
              <a:gd name="connsiteY8" fmla="*/ 2820560 h 5450408"/>
              <a:gd name="connsiteX9" fmla="*/ 10515600 w 10515600"/>
              <a:gd name="connsiteY9" fmla="*/ 4029371 h 5450408"/>
              <a:gd name="connsiteX10" fmla="*/ 10515600 w 10515600"/>
              <a:gd name="connsiteY10" fmla="*/ 4029355 h 5450408"/>
              <a:gd name="connsiteX11" fmla="*/ 9709710 w 10515600"/>
              <a:gd name="connsiteY11" fmla="*/ 4835245 h 5450408"/>
              <a:gd name="connsiteX12" fmla="*/ 2552700 w 10515600"/>
              <a:gd name="connsiteY12" fmla="*/ 4846003 h 5450408"/>
              <a:gd name="connsiteX13" fmla="*/ 2034351 w 10515600"/>
              <a:gd name="connsiteY13" fmla="*/ 5450408 h 5450408"/>
              <a:gd name="connsiteX14" fmla="*/ 1440628 w 10515600"/>
              <a:gd name="connsiteY14" fmla="*/ 4824487 h 5450408"/>
              <a:gd name="connsiteX15" fmla="*/ 805890 w 10515600"/>
              <a:gd name="connsiteY15" fmla="*/ 4835245 h 5450408"/>
              <a:gd name="connsiteX16" fmla="*/ 0 w 10515600"/>
              <a:gd name="connsiteY16" fmla="*/ 4029355 h 5450408"/>
              <a:gd name="connsiteX17" fmla="*/ 0 w 10515600"/>
              <a:gd name="connsiteY17" fmla="*/ 4029371 h 5450408"/>
              <a:gd name="connsiteX18" fmla="*/ 0 w 10515600"/>
              <a:gd name="connsiteY18" fmla="*/ 2820560 h 5450408"/>
              <a:gd name="connsiteX19" fmla="*/ 0 w 10515600"/>
              <a:gd name="connsiteY19" fmla="*/ 2820560 h 5450408"/>
              <a:gd name="connsiteX20" fmla="*/ 0 w 10515600"/>
              <a:gd name="connsiteY20" fmla="*/ 805890 h 5450408"/>
              <a:gd name="connsiteX0" fmla="*/ 0 w 10515600"/>
              <a:gd name="connsiteY0" fmla="*/ 805890 h 5450408"/>
              <a:gd name="connsiteX1" fmla="*/ 805890 w 10515600"/>
              <a:gd name="connsiteY1" fmla="*/ 0 h 5450408"/>
              <a:gd name="connsiteX2" fmla="*/ 1752600 w 10515600"/>
              <a:gd name="connsiteY2" fmla="*/ 0 h 5450408"/>
              <a:gd name="connsiteX3" fmla="*/ 1752600 w 10515600"/>
              <a:gd name="connsiteY3" fmla="*/ 0 h 5450408"/>
              <a:gd name="connsiteX4" fmla="*/ 4381500 w 10515600"/>
              <a:gd name="connsiteY4" fmla="*/ 0 h 5450408"/>
              <a:gd name="connsiteX5" fmla="*/ 9709710 w 10515600"/>
              <a:gd name="connsiteY5" fmla="*/ 0 h 5450408"/>
              <a:gd name="connsiteX6" fmla="*/ 10515600 w 10515600"/>
              <a:gd name="connsiteY6" fmla="*/ 805890 h 5450408"/>
              <a:gd name="connsiteX7" fmla="*/ 10515600 w 10515600"/>
              <a:gd name="connsiteY7" fmla="*/ 2820560 h 5450408"/>
              <a:gd name="connsiteX8" fmla="*/ 10515600 w 10515600"/>
              <a:gd name="connsiteY8" fmla="*/ 2820560 h 5450408"/>
              <a:gd name="connsiteX9" fmla="*/ 10515600 w 10515600"/>
              <a:gd name="connsiteY9" fmla="*/ 4029371 h 5450408"/>
              <a:gd name="connsiteX10" fmla="*/ 10515600 w 10515600"/>
              <a:gd name="connsiteY10" fmla="*/ 4029355 h 5450408"/>
              <a:gd name="connsiteX11" fmla="*/ 9709710 w 10515600"/>
              <a:gd name="connsiteY11" fmla="*/ 4835245 h 5450408"/>
              <a:gd name="connsiteX12" fmla="*/ 2552700 w 10515600"/>
              <a:gd name="connsiteY12" fmla="*/ 4846003 h 5450408"/>
              <a:gd name="connsiteX13" fmla="*/ 2002078 w 10515600"/>
              <a:gd name="connsiteY13" fmla="*/ 5450408 h 5450408"/>
              <a:gd name="connsiteX14" fmla="*/ 1440628 w 10515600"/>
              <a:gd name="connsiteY14" fmla="*/ 4824487 h 5450408"/>
              <a:gd name="connsiteX15" fmla="*/ 805890 w 10515600"/>
              <a:gd name="connsiteY15" fmla="*/ 4835245 h 5450408"/>
              <a:gd name="connsiteX16" fmla="*/ 0 w 10515600"/>
              <a:gd name="connsiteY16" fmla="*/ 4029355 h 5450408"/>
              <a:gd name="connsiteX17" fmla="*/ 0 w 10515600"/>
              <a:gd name="connsiteY17" fmla="*/ 4029371 h 5450408"/>
              <a:gd name="connsiteX18" fmla="*/ 0 w 10515600"/>
              <a:gd name="connsiteY18" fmla="*/ 2820560 h 5450408"/>
              <a:gd name="connsiteX19" fmla="*/ 0 w 10515600"/>
              <a:gd name="connsiteY19" fmla="*/ 2820560 h 5450408"/>
              <a:gd name="connsiteX20" fmla="*/ 0 w 10515600"/>
              <a:gd name="connsiteY20" fmla="*/ 805890 h 54504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10515600" h="5450408">
                <a:moveTo>
                  <a:pt x="0" y="805890"/>
                </a:moveTo>
                <a:cubicBezTo>
                  <a:pt x="0" y="360809"/>
                  <a:pt x="360809" y="0"/>
                  <a:pt x="805890" y="0"/>
                </a:cubicBezTo>
                <a:lnTo>
                  <a:pt x="1752600" y="0"/>
                </a:lnTo>
                <a:lnTo>
                  <a:pt x="1752600" y="0"/>
                </a:lnTo>
                <a:lnTo>
                  <a:pt x="4381500" y="0"/>
                </a:lnTo>
                <a:lnTo>
                  <a:pt x="9709710" y="0"/>
                </a:lnTo>
                <a:cubicBezTo>
                  <a:pt x="10154791" y="0"/>
                  <a:pt x="10515600" y="360809"/>
                  <a:pt x="10515600" y="805890"/>
                </a:cubicBezTo>
                <a:lnTo>
                  <a:pt x="10515600" y="2820560"/>
                </a:lnTo>
                <a:lnTo>
                  <a:pt x="10515600" y="2820560"/>
                </a:lnTo>
                <a:lnTo>
                  <a:pt x="10515600" y="4029371"/>
                </a:lnTo>
                <a:lnTo>
                  <a:pt x="10515600" y="4029355"/>
                </a:lnTo>
                <a:cubicBezTo>
                  <a:pt x="10515600" y="4474436"/>
                  <a:pt x="10154791" y="4835245"/>
                  <a:pt x="9709710" y="4835245"/>
                </a:cubicBezTo>
                <a:lnTo>
                  <a:pt x="2552700" y="4846003"/>
                </a:lnTo>
                <a:lnTo>
                  <a:pt x="2002078" y="5450408"/>
                </a:lnTo>
                <a:lnTo>
                  <a:pt x="1440628" y="4824487"/>
                </a:lnTo>
                <a:lnTo>
                  <a:pt x="805890" y="4835245"/>
                </a:lnTo>
                <a:cubicBezTo>
                  <a:pt x="360809" y="4835245"/>
                  <a:pt x="0" y="4474436"/>
                  <a:pt x="0" y="4029355"/>
                </a:cubicBezTo>
                <a:lnTo>
                  <a:pt x="0" y="4029371"/>
                </a:lnTo>
                <a:lnTo>
                  <a:pt x="0" y="2820560"/>
                </a:lnTo>
                <a:lnTo>
                  <a:pt x="0" y="2820560"/>
                </a:lnTo>
                <a:lnTo>
                  <a:pt x="0" y="80589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7" name="Title 1"/>
          <p:cNvSpPr>
            <a:spLocks noGrp="1"/>
          </p:cNvSpPr>
          <p:nvPr>
            <p:ph type="title" hasCustomPrompt="1"/>
          </p:nvPr>
        </p:nvSpPr>
        <p:spPr>
          <a:xfrm>
            <a:off x="1040802" y="1438508"/>
            <a:ext cx="7116184" cy="2219093"/>
          </a:xfrm>
        </p:spPr>
        <p:txBody>
          <a:bodyPr>
            <a:noAutofit/>
          </a:bodyPr>
          <a:lstStyle>
            <a:lvl1pPr algn="ctr">
              <a:tabLst>
                <a:tab pos="2827735" algn="l"/>
              </a:tabLst>
              <a:defRPr sz="3750" baseline="0">
                <a:solidFill>
                  <a:schemeClr val="accent1"/>
                </a:solidFill>
              </a:defRPr>
            </a:lvl1pPr>
          </a:lstStyle>
          <a:p>
            <a:r>
              <a:rPr lang="en-US" dirty="0"/>
              <a:t>“Click to edit quote.”</a:t>
            </a:r>
          </a:p>
        </p:txBody>
      </p:sp>
      <p:sp>
        <p:nvSpPr>
          <p:cNvPr id="8" name="Text Placeholder 6"/>
          <p:cNvSpPr>
            <a:spLocks noGrp="1"/>
          </p:cNvSpPr>
          <p:nvPr>
            <p:ph type="body" sz="quarter" idx="13" hasCustomPrompt="1"/>
          </p:nvPr>
        </p:nvSpPr>
        <p:spPr>
          <a:xfrm>
            <a:off x="1040802" y="4126417"/>
            <a:ext cx="7116184" cy="1015739"/>
          </a:xfrm>
        </p:spPr>
        <p:txBody>
          <a:bodyPr anchor="ctr">
            <a:normAutofit/>
          </a:bodyPr>
          <a:lstStyle>
            <a:lvl1pPr marL="0" indent="0" algn="ctr">
              <a:buNone/>
              <a:defRPr sz="1800" i="1" baseline="0">
                <a:solidFill>
                  <a:schemeClr val="tx2"/>
                </a:solidFill>
              </a:defRPr>
            </a:lvl1pPr>
          </a:lstStyle>
          <a:p>
            <a:pPr lvl="0"/>
            <a:r>
              <a:rPr lang="en-US" dirty="0"/>
              <a:t>- Click to edit name or subtext</a:t>
            </a:r>
          </a:p>
        </p:txBody>
      </p:sp>
      <p:sp>
        <p:nvSpPr>
          <p:cNvPr id="10" name="Date Placeholder 4"/>
          <p:cNvSpPr>
            <a:spLocks noGrp="1"/>
          </p:cNvSpPr>
          <p:nvPr>
            <p:ph type="dt" sz="half" idx="11"/>
          </p:nvPr>
        </p:nvSpPr>
        <p:spPr>
          <a:xfrm>
            <a:off x="628650" y="6356351"/>
            <a:ext cx="1018943" cy="365125"/>
          </a:xfrm>
        </p:spPr>
        <p:txBody>
          <a:bodyPr/>
          <a:lstStyle>
            <a:lvl1pPr>
              <a:defRPr>
                <a:solidFill>
                  <a:schemeClr val="bg1"/>
                </a:solidFill>
              </a:defRPr>
            </a:lvl1pPr>
          </a:lstStyle>
          <a:p>
            <a:endParaRPr lang="en-US" dirty="0"/>
          </a:p>
        </p:txBody>
      </p:sp>
      <p:sp>
        <p:nvSpPr>
          <p:cNvPr id="9" name="Footer Placeholder 4"/>
          <p:cNvSpPr>
            <a:spLocks noGrp="1"/>
          </p:cNvSpPr>
          <p:nvPr>
            <p:ph type="ftr" sz="quarter" idx="3"/>
          </p:nvPr>
        </p:nvSpPr>
        <p:spPr>
          <a:xfrm>
            <a:off x="2476633" y="6356350"/>
            <a:ext cx="4190735" cy="365125"/>
          </a:xfrm>
          <a:prstGeom prst="rect">
            <a:avLst/>
          </a:prstGeom>
        </p:spPr>
        <p:txBody>
          <a:bodyPr anchor="ctr"/>
          <a:lstStyle>
            <a:lvl1pPr algn="ctr">
              <a:defRPr sz="900">
                <a:solidFill>
                  <a:schemeClr val="bg1"/>
                </a:solidFill>
              </a:defRPr>
            </a:lvl1pPr>
          </a:lstStyle>
          <a:p>
            <a:endParaRPr lang="en-US" dirty="0"/>
          </a:p>
        </p:txBody>
      </p:sp>
      <p:sp>
        <p:nvSpPr>
          <p:cNvPr id="11" name="Slide Number Placeholder 6"/>
          <p:cNvSpPr>
            <a:spLocks noGrp="1"/>
          </p:cNvSpPr>
          <p:nvPr>
            <p:ph type="sldNum" sz="quarter" idx="12"/>
          </p:nvPr>
        </p:nvSpPr>
        <p:spPr>
          <a:xfrm>
            <a:off x="7418349" y="6356351"/>
            <a:ext cx="1097001" cy="365125"/>
          </a:xfrm>
        </p:spPr>
        <p:txBody>
          <a:bodyPr/>
          <a:lstStyle>
            <a:lvl1pPr>
              <a:defRPr>
                <a:solidFill>
                  <a:schemeClr val="bg1"/>
                </a:solidFill>
              </a:defRPr>
            </a:lvl1p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3253966298"/>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preserve="1" userDrawn="1">
  <p:cSld name="8_Title and Content (Solid Dark)">
    <p:bg>
      <p:bgPr>
        <a:gradFill>
          <a:gsLst>
            <a:gs pos="100000">
              <a:schemeClr val="tx2">
                <a:lumMod val="95000"/>
                <a:lumOff val="5000"/>
              </a:schemeClr>
            </a:gs>
            <a:gs pos="45000">
              <a:schemeClr val="tx2">
                <a:lumMod val="85000"/>
                <a:lumOff val="15000"/>
              </a:schemeClr>
            </a:gs>
            <a:gs pos="86000">
              <a:schemeClr val="tx2">
                <a:lumMod val="90000"/>
                <a:lumOff val="10000"/>
              </a:schemeClr>
            </a:gs>
          </a:gsLst>
          <a:path path="circle">
            <a:fillToRect l="50000" t="50000" r="50000" b="50000"/>
          </a:path>
        </a:gradFill>
        <a:effectLst/>
      </p:bgPr>
    </p:bg>
    <p:spTree>
      <p:nvGrpSpPr>
        <p:cNvPr id="1" name=""/>
        <p:cNvGrpSpPr/>
        <p:nvPr/>
      </p:nvGrpSpPr>
      <p:grpSpPr>
        <a:xfrm>
          <a:off x="0" y="0"/>
          <a:ext cx="0" cy="0"/>
          <a:chOff x="0" y="0"/>
          <a:chExt cx="0" cy="0"/>
        </a:xfrm>
      </p:grpSpPr>
      <p:sp>
        <p:nvSpPr>
          <p:cNvPr id="13" name="Rounded Rectangular Callout 11"/>
          <p:cNvSpPr/>
          <p:nvPr userDrawn="1"/>
        </p:nvSpPr>
        <p:spPr>
          <a:xfrm>
            <a:off x="650165" y="601818"/>
            <a:ext cx="7886700" cy="5450408"/>
          </a:xfrm>
          <a:custGeom>
            <a:avLst/>
            <a:gdLst>
              <a:gd name="connsiteX0" fmla="*/ 0 w 10515600"/>
              <a:gd name="connsiteY0" fmla="*/ 805890 h 4835245"/>
              <a:gd name="connsiteX1" fmla="*/ 805890 w 10515600"/>
              <a:gd name="connsiteY1" fmla="*/ 0 h 4835245"/>
              <a:gd name="connsiteX2" fmla="*/ 1752600 w 10515600"/>
              <a:gd name="connsiteY2" fmla="*/ 0 h 4835245"/>
              <a:gd name="connsiteX3" fmla="*/ 1752600 w 10515600"/>
              <a:gd name="connsiteY3" fmla="*/ 0 h 4835245"/>
              <a:gd name="connsiteX4" fmla="*/ 4381500 w 10515600"/>
              <a:gd name="connsiteY4" fmla="*/ 0 h 4835245"/>
              <a:gd name="connsiteX5" fmla="*/ 9709710 w 10515600"/>
              <a:gd name="connsiteY5" fmla="*/ 0 h 4835245"/>
              <a:gd name="connsiteX6" fmla="*/ 10515600 w 10515600"/>
              <a:gd name="connsiteY6" fmla="*/ 805890 h 4835245"/>
              <a:gd name="connsiteX7" fmla="*/ 10515600 w 10515600"/>
              <a:gd name="connsiteY7" fmla="*/ 2820560 h 4835245"/>
              <a:gd name="connsiteX8" fmla="*/ 10515600 w 10515600"/>
              <a:gd name="connsiteY8" fmla="*/ 2820560 h 4835245"/>
              <a:gd name="connsiteX9" fmla="*/ 10515600 w 10515600"/>
              <a:gd name="connsiteY9" fmla="*/ 4029371 h 4835245"/>
              <a:gd name="connsiteX10" fmla="*/ 10515600 w 10515600"/>
              <a:gd name="connsiteY10" fmla="*/ 4029355 h 4835245"/>
              <a:gd name="connsiteX11" fmla="*/ 9709710 w 10515600"/>
              <a:gd name="connsiteY11" fmla="*/ 4835245 h 4835245"/>
              <a:gd name="connsiteX12" fmla="*/ 4381500 w 10515600"/>
              <a:gd name="connsiteY12" fmla="*/ 4835245 h 4835245"/>
              <a:gd name="connsiteX13" fmla="*/ 3067085 w 10515600"/>
              <a:gd name="connsiteY13" fmla="*/ 5439651 h 4835245"/>
              <a:gd name="connsiteX14" fmla="*/ 1752600 w 10515600"/>
              <a:gd name="connsiteY14" fmla="*/ 4835245 h 4835245"/>
              <a:gd name="connsiteX15" fmla="*/ 805890 w 10515600"/>
              <a:gd name="connsiteY15" fmla="*/ 4835245 h 4835245"/>
              <a:gd name="connsiteX16" fmla="*/ 0 w 10515600"/>
              <a:gd name="connsiteY16" fmla="*/ 4029355 h 4835245"/>
              <a:gd name="connsiteX17" fmla="*/ 0 w 10515600"/>
              <a:gd name="connsiteY17" fmla="*/ 4029371 h 4835245"/>
              <a:gd name="connsiteX18" fmla="*/ 0 w 10515600"/>
              <a:gd name="connsiteY18" fmla="*/ 2820560 h 4835245"/>
              <a:gd name="connsiteX19" fmla="*/ 0 w 10515600"/>
              <a:gd name="connsiteY19" fmla="*/ 2820560 h 4835245"/>
              <a:gd name="connsiteX20" fmla="*/ 0 w 10515600"/>
              <a:gd name="connsiteY20" fmla="*/ 805890 h 4835245"/>
              <a:gd name="connsiteX0" fmla="*/ 0 w 10515600"/>
              <a:gd name="connsiteY0" fmla="*/ 805890 h 5439651"/>
              <a:gd name="connsiteX1" fmla="*/ 805890 w 10515600"/>
              <a:gd name="connsiteY1" fmla="*/ 0 h 5439651"/>
              <a:gd name="connsiteX2" fmla="*/ 1752600 w 10515600"/>
              <a:gd name="connsiteY2" fmla="*/ 0 h 5439651"/>
              <a:gd name="connsiteX3" fmla="*/ 1752600 w 10515600"/>
              <a:gd name="connsiteY3" fmla="*/ 0 h 5439651"/>
              <a:gd name="connsiteX4" fmla="*/ 4381500 w 10515600"/>
              <a:gd name="connsiteY4" fmla="*/ 0 h 5439651"/>
              <a:gd name="connsiteX5" fmla="*/ 9709710 w 10515600"/>
              <a:gd name="connsiteY5" fmla="*/ 0 h 5439651"/>
              <a:gd name="connsiteX6" fmla="*/ 10515600 w 10515600"/>
              <a:gd name="connsiteY6" fmla="*/ 805890 h 5439651"/>
              <a:gd name="connsiteX7" fmla="*/ 10515600 w 10515600"/>
              <a:gd name="connsiteY7" fmla="*/ 2820560 h 5439651"/>
              <a:gd name="connsiteX8" fmla="*/ 10515600 w 10515600"/>
              <a:gd name="connsiteY8" fmla="*/ 2820560 h 5439651"/>
              <a:gd name="connsiteX9" fmla="*/ 10515600 w 10515600"/>
              <a:gd name="connsiteY9" fmla="*/ 4029371 h 5439651"/>
              <a:gd name="connsiteX10" fmla="*/ 10515600 w 10515600"/>
              <a:gd name="connsiteY10" fmla="*/ 4029355 h 5439651"/>
              <a:gd name="connsiteX11" fmla="*/ 9709710 w 10515600"/>
              <a:gd name="connsiteY11" fmla="*/ 4835245 h 5439651"/>
              <a:gd name="connsiteX12" fmla="*/ 4381500 w 10515600"/>
              <a:gd name="connsiteY12" fmla="*/ 4835245 h 5439651"/>
              <a:gd name="connsiteX13" fmla="*/ 3067085 w 10515600"/>
              <a:gd name="connsiteY13" fmla="*/ 5439651 h 5439651"/>
              <a:gd name="connsiteX14" fmla="*/ 2279725 w 10515600"/>
              <a:gd name="connsiteY14" fmla="*/ 4824487 h 5439651"/>
              <a:gd name="connsiteX15" fmla="*/ 805890 w 10515600"/>
              <a:gd name="connsiteY15" fmla="*/ 4835245 h 5439651"/>
              <a:gd name="connsiteX16" fmla="*/ 0 w 10515600"/>
              <a:gd name="connsiteY16" fmla="*/ 4029355 h 5439651"/>
              <a:gd name="connsiteX17" fmla="*/ 0 w 10515600"/>
              <a:gd name="connsiteY17" fmla="*/ 4029371 h 5439651"/>
              <a:gd name="connsiteX18" fmla="*/ 0 w 10515600"/>
              <a:gd name="connsiteY18" fmla="*/ 2820560 h 5439651"/>
              <a:gd name="connsiteX19" fmla="*/ 0 w 10515600"/>
              <a:gd name="connsiteY19" fmla="*/ 2820560 h 5439651"/>
              <a:gd name="connsiteX20" fmla="*/ 0 w 10515600"/>
              <a:gd name="connsiteY20" fmla="*/ 805890 h 5439651"/>
              <a:gd name="connsiteX0" fmla="*/ 0 w 10515600"/>
              <a:gd name="connsiteY0" fmla="*/ 805890 h 5439651"/>
              <a:gd name="connsiteX1" fmla="*/ 805890 w 10515600"/>
              <a:gd name="connsiteY1" fmla="*/ 0 h 5439651"/>
              <a:gd name="connsiteX2" fmla="*/ 1752600 w 10515600"/>
              <a:gd name="connsiteY2" fmla="*/ 0 h 5439651"/>
              <a:gd name="connsiteX3" fmla="*/ 1752600 w 10515600"/>
              <a:gd name="connsiteY3" fmla="*/ 0 h 5439651"/>
              <a:gd name="connsiteX4" fmla="*/ 4381500 w 10515600"/>
              <a:gd name="connsiteY4" fmla="*/ 0 h 5439651"/>
              <a:gd name="connsiteX5" fmla="*/ 9709710 w 10515600"/>
              <a:gd name="connsiteY5" fmla="*/ 0 h 5439651"/>
              <a:gd name="connsiteX6" fmla="*/ 10515600 w 10515600"/>
              <a:gd name="connsiteY6" fmla="*/ 805890 h 5439651"/>
              <a:gd name="connsiteX7" fmla="*/ 10515600 w 10515600"/>
              <a:gd name="connsiteY7" fmla="*/ 2820560 h 5439651"/>
              <a:gd name="connsiteX8" fmla="*/ 10515600 w 10515600"/>
              <a:gd name="connsiteY8" fmla="*/ 2820560 h 5439651"/>
              <a:gd name="connsiteX9" fmla="*/ 10515600 w 10515600"/>
              <a:gd name="connsiteY9" fmla="*/ 4029371 h 5439651"/>
              <a:gd name="connsiteX10" fmla="*/ 10515600 w 10515600"/>
              <a:gd name="connsiteY10" fmla="*/ 4029355 h 5439651"/>
              <a:gd name="connsiteX11" fmla="*/ 9709710 w 10515600"/>
              <a:gd name="connsiteY11" fmla="*/ 4835245 h 5439651"/>
              <a:gd name="connsiteX12" fmla="*/ 3725283 w 10515600"/>
              <a:gd name="connsiteY12" fmla="*/ 4846003 h 5439651"/>
              <a:gd name="connsiteX13" fmla="*/ 3067085 w 10515600"/>
              <a:gd name="connsiteY13" fmla="*/ 5439651 h 5439651"/>
              <a:gd name="connsiteX14" fmla="*/ 2279725 w 10515600"/>
              <a:gd name="connsiteY14" fmla="*/ 4824487 h 5439651"/>
              <a:gd name="connsiteX15" fmla="*/ 805890 w 10515600"/>
              <a:gd name="connsiteY15" fmla="*/ 4835245 h 5439651"/>
              <a:gd name="connsiteX16" fmla="*/ 0 w 10515600"/>
              <a:gd name="connsiteY16" fmla="*/ 4029355 h 5439651"/>
              <a:gd name="connsiteX17" fmla="*/ 0 w 10515600"/>
              <a:gd name="connsiteY17" fmla="*/ 4029371 h 5439651"/>
              <a:gd name="connsiteX18" fmla="*/ 0 w 10515600"/>
              <a:gd name="connsiteY18" fmla="*/ 2820560 h 5439651"/>
              <a:gd name="connsiteX19" fmla="*/ 0 w 10515600"/>
              <a:gd name="connsiteY19" fmla="*/ 2820560 h 5439651"/>
              <a:gd name="connsiteX20" fmla="*/ 0 w 10515600"/>
              <a:gd name="connsiteY20" fmla="*/ 805890 h 5439651"/>
              <a:gd name="connsiteX0" fmla="*/ 0 w 10515600"/>
              <a:gd name="connsiteY0" fmla="*/ 805890 h 5601015"/>
              <a:gd name="connsiteX1" fmla="*/ 805890 w 10515600"/>
              <a:gd name="connsiteY1" fmla="*/ 0 h 5601015"/>
              <a:gd name="connsiteX2" fmla="*/ 1752600 w 10515600"/>
              <a:gd name="connsiteY2" fmla="*/ 0 h 5601015"/>
              <a:gd name="connsiteX3" fmla="*/ 1752600 w 10515600"/>
              <a:gd name="connsiteY3" fmla="*/ 0 h 5601015"/>
              <a:gd name="connsiteX4" fmla="*/ 4381500 w 10515600"/>
              <a:gd name="connsiteY4" fmla="*/ 0 h 5601015"/>
              <a:gd name="connsiteX5" fmla="*/ 9709710 w 10515600"/>
              <a:gd name="connsiteY5" fmla="*/ 0 h 5601015"/>
              <a:gd name="connsiteX6" fmla="*/ 10515600 w 10515600"/>
              <a:gd name="connsiteY6" fmla="*/ 805890 h 5601015"/>
              <a:gd name="connsiteX7" fmla="*/ 10515600 w 10515600"/>
              <a:gd name="connsiteY7" fmla="*/ 2820560 h 5601015"/>
              <a:gd name="connsiteX8" fmla="*/ 10515600 w 10515600"/>
              <a:gd name="connsiteY8" fmla="*/ 2820560 h 5601015"/>
              <a:gd name="connsiteX9" fmla="*/ 10515600 w 10515600"/>
              <a:gd name="connsiteY9" fmla="*/ 4029371 h 5601015"/>
              <a:gd name="connsiteX10" fmla="*/ 10515600 w 10515600"/>
              <a:gd name="connsiteY10" fmla="*/ 4029355 h 5601015"/>
              <a:gd name="connsiteX11" fmla="*/ 9709710 w 10515600"/>
              <a:gd name="connsiteY11" fmla="*/ 4835245 h 5601015"/>
              <a:gd name="connsiteX12" fmla="*/ 3725283 w 10515600"/>
              <a:gd name="connsiteY12" fmla="*/ 4846003 h 5601015"/>
              <a:gd name="connsiteX13" fmla="*/ 3067085 w 10515600"/>
              <a:gd name="connsiteY13" fmla="*/ 5601015 h 5601015"/>
              <a:gd name="connsiteX14" fmla="*/ 2279725 w 10515600"/>
              <a:gd name="connsiteY14" fmla="*/ 4824487 h 5601015"/>
              <a:gd name="connsiteX15" fmla="*/ 805890 w 10515600"/>
              <a:gd name="connsiteY15" fmla="*/ 4835245 h 5601015"/>
              <a:gd name="connsiteX16" fmla="*/ 0 w 10515600"/>
              <a:gd name="connsiteY16" fmla="*/ 4029355 h 5601015"/>
              <a:gd name="connsiteX17" fmla="*/ 0 w 10515600"/>
              <a:gd name="connsiteY17" fmla="*/ 4029371 h 5601015"/>
              <a:gd name="connsiteX18" fmla="*/ 0 w 10515600"/>
              <a:gd name="connsiteY18" fmla="*/ 2820560 h 5601015"/>
              <a:gd name="connsiteX19" fmla="*/ 0 w 10515600"/>
              <a:gd name="connsiteY19" fmla="*/ 2820560 h 5601015"/>
              <a:gd name="connsiteX20" fmla="*/ 0 w 10515600"/>
              <a:gd name="connsiteY20" fmla="*/ 805890 h 5601015"/>
              <a:gd name="connsiteX0" fmla="*/ 0 w 10515600"/>
              <a:gd name="connsiteY0" fmla="*/ 805890 h 5601015"/>
              <a:gd name="connsiteX1" fmla="*/ 805890 w 10515600"/>
              <a:gd name="connsiteY1" fmla="*/ 0 h 5601015"/>
              <a:gd name="connsiteX2" fmla="*/ 1752600 w 10515600"/>
              <a:gd name="connsiteY2" fmla="*/ 0 h 5601015"/>
              <a:gd name="connsiteX3" fmla="*/ 1752600 w 10515600"/>
              <a:gd name="connsiteY3" fmla="*/ 0 h 5601015"/>
              <a:gd name="connsiteX4" fmla="*/ 4381500 w 10515600"/>
              <a:gd name="connsiteY4" fmla="*/ 0 h 5601015"/>
              <a:gd name="connsiteX5" fmla="*/ 9709710 w 10515600"/>
              <a:gd name="connsiteY5" fmla="*/ 0 h 5601015"/>
              <a:gd name="connsiteX6" fmla="*/ 10515600 w 10515600"/>
              <a:gd name="connsiteY6" fmla="*/ 805890 h 5601015"/>
              <a:gd name="connsiteX7" fmla="*/ 10515600 w 10515600"/>
              <a:gd name="connsiteY7" fmla="*/ 2820560 h 5601015"/>
              <a:gd name="connsiteX8" fmla="*/ 10515600 w 10515600"/>
              <a:gd name="connsiteY8" fmla="*/ 2820560 h 5601015"/>
              <a:gd name="connsiteX9" fmla="*/ 10515600 w 10515600"/>
              <a:gd name="connsiteY9" fmla="*/ 4029371 h 5601015"/>
              <a:gd name="connsiteX10" fmla="*/ 10515600 w 10515600"/>
              <a:gd name="connsiteY10" fmla="*/ 4029355 h 5601015"/>
              <a:gd name="connsiteX11" fmla="*/ 9709710 w 10515600"/>
              <a:gd name="connsiteY11" fmla="*/ 4835245 h 5601015"/>
              <a:gd name="connsiteX12" fmla="*/ 3725283 w 10515600"/>
              <a:gd name="connsiteY12" fmla="*/ 4846003 h 5601015"/>
              <a:gd name="connsiteX13" fmla="*/ 3067085 w 10515600"/>
              <a:gd name="connsiteY13" fmla="*/ 5601015 h 5601015"/>
              <a:gd name="connsiteX14" fmla="*/ 1440628 w 10515600"/>
              <a:gd name="connsiteY14" fmla="*/ 4824487 h 5601015"/>
              <a:gd name="connsiteX15" fmla="*/ 805890 w 10515600"/>
              <a:gd name="connsiteY15" fmla="*/ 4835245 h 5601015"/>
              <a:gd name="connsiteX16" fmla="*/ 0 w 10515600"/>
              <a:gd name="connsiteY16" fmla="*/ 4029355 h 5601015"/>
              <a:gd name="connsiteX17" fmla="*/ 0 w 10515600"/>
              <a:gd name="connsiteY17" fmla="*/ 4029371 h 5601015"/>
              <a:gd name="connsiteX18" fmla="*/ 0 w 10515600"/>
              <a:gd name="connsiteY18" fmla="*/ 2820560 h 5601015"/>
              <a:gd name="connsiteX19" fmla="*/ 0 w 10515600"/>
              <a:gd name="connsiteY19" fmla="*/ 2820560 h 5601015"/>
              <a:gd name="connsiteX20" fmla="*/ 0 w 10515600"/>
              <a:gd name="connsiteY20" fmla="*/ 805890 h 5601015"/>
              <a:gd name="connsiteX0" fmla="*/ 0 w 10515600"/>
              <a:gd name="connsiteY0" fmla="*/ 805890 h 5439651"/>
              <a:gd name="connsiteX1" fmla="*/ 805890 w 10515600"/>
              <a:gd name="connsiteY1" fmla="*/ 0 h 5439651"/>
              <a:gd name="connsiteX2" fmla="*/ 1752600 w 10515600"/>
              <a:gd name="connsiteY2" fmla="*/ 0 h 5439651"/>
              <a:gd name="connsiteX3" fmla="*/ 1752600 w 10515600"/>
              <a:gd name="connsiteY3" fmla="*/ 0 h 5439651"/>
              <a:gd name="connsiteX4" fmla="*/ 4381500 w 10515600"/>
              <a:gd name="connsiteY4" fmla="*/ 0 h 5439651"/>
              <a:gd name="connsiteX5" fmla="*/ 9709710 w 10515600"/>
              <a:gd name="connsiteY5" fmla="*/ 0 h 5439651"/>
              <a:gd name="connsiteX6" fmla="*/ 10515600 w 10515600"/>
              <a:gd name="connsiteY6" fmla="*/ 805890 h 5439651"/>
              <a:gd name="connsiteX7" fmla="*/ 10515600 w 10515600"/>
              <a:gd name="connsiteY7" fmla="*/ 2820560 h 5439651"/>
              <a:gd name="connsiteX8" fmla="*/ 10515600 w 10515600"/>
              <a:gd name="connsiteY8" fmla="*/ 2820560 h 5439651"/>
              <a:gd name="connsiteX9" fmla="*/ 10515600 w 10515600"/>
              <a:gd name="connsiteY9" fmla="*/ 4029371 h 5439651"/>
              <a:gd name="connsiteX10" fmla="*/ 10515600 w 10515600"/>
              <a:gd name="connsiteY10" fmla="*/ 4029355 h 5439651"/>
              <a:gd name="connsiteX11" fmla="*/ 9709710 w 10515600"/>
              <a:gd name="connsiteY11" fmla="*/ 4835245 h 5439651"/>
              <a:gd name="connsiteX12" fmla="*/ 3725283 w 10515600"/>
              <a:gd name="connsiteY12" fmla="*/ 4846003 h 5439651"/>
              <a:gd name="connsiteX13" fmla="*/ 2098897 w 10515600"/>
              <a:gd name="connsiteY13" fmla="*/ 5439651 h 5439651"/>
              <a:gd name="connsiteX14" fmla="*/ 1440628 w 10515600"/>
              <a:gd name="connsiteY14" fmla="*/ 4824487 h 5439651"/>
              <a:gd name="connsiteX15" fmla="*/ 805890 w 10515600"/>
              <a:gd name="connsiteY15" fmla="*/ 4835245 h 5439651"/>
              <a:gd name="connsiteX16" fmla="*/ 0 w 10515600"/>
              <a:gd name="connsiteY16" fmla="*/ 4029355 h 5439651"/>
              <a:gd name="connsiteX17" fmla="*/ 0 w 10515600"/>
              <a:gd name="connsiteY17" fmla="*/ 4029371 h 5439651"/>
              <a:gd name="connsiteX18" fmla="*/ 0 w 10515600"/>
              <a:gd name="connsiteY18" fmla="*/ 2820560 h 5439651"/>
              <a:gd name="connsiteX19" fmla="*/ 0 w 10515600"/>
              <a:gd name="connsiteY19" fmla="*/ 2820560 h 5439651"/>
              <a:gd name="connsiteX20" fmla="*/ 0 w 10515600"/>
              <a:gd name="connsiteY20" fmla="*/ 805890 h 5439651"/>
              <a:gd name="connsiteX0" fmla="*/ 0 w 10515600"/>
              <a:gd name="connsiteY0" fmla="*/ 805890 h 5439651"/>
              <a:gd name="connsiteX1" fmla="*/ 805890 w 10515600"/>
              <a:gd name="connsiteY1" fmla="*/ 0 h 5439651"/>
              <a:gd name="connsiteX2" fmla="*/ 1752600 w 10515600"/>
              <a:gd name="connsiteY2" fmla="*/ 0 h 5439651"/>
              <a:gd name="connsiteX3" fmla="*/ 1752600 w 10515600"/>
              <a:gd name="connsiteY3" fmla="*/ 0 h 5439651"/>
              <a:gd name="connsiteX4" fmla="*/ 4381500 w 10515600"/>
              <a:gd name="connsiteY4" fmla="*/ 0 h 5439651"/>
              <a:gd name="connsiteX5" fmla="*/ 9709710 w 10515600"/>
              <a:gd name="connsiteY5" fmla="*/ 0 h 5439651"/>
              <a:gd name="connsiteX6" fmla="*/ 10515600 w 10515600"/>
              <a:gd name="connsiteY6" fmla="*/ 805890 h 5439651"/>
              <a:gd name="connsiteX7" fmla="*/ 10515600 w 10515600"/>
              <a:gd name="connsiteY7" fmla="*/ 2820560 h 5439651"/>
              <a:gd name="connsiteX8" fmla="*/ 10515600 w 10515600"/>
              <a:gd name="connsiteY8" fmla="*/ 2820560 h 5439651"/>
              <a:gd name="connsiteX9" fmla="*/ 10515600 w 10515600"/>
              <a:gd name="connsiteY9" fmla="*/ 4029371 h 5439651"/>
              <a:gd name="connsiteX10" fmla="*/ 10515600 w 10515600"/>
              <a:gd name="connsiteY10" fmla="*/ 4029355 h 5439651"/>
              <a:gd name="connsiteX11" fmla="*/ 9709710 w 10515600"/>
              <a:gd name="connsiteY11" fmla="*/ 4835245 h 5439651"/>
              <a:gd name="connsiteX12" fmla="*/ 2552700 w 10515600"/>
              <a:gd name="connsiteY12" fmla="*/ 4846003 h 5439651"/>
              <a:gd name="connsiteX13" fmla="*/ 2098897 w 10515600"/>
              <a:gd name="connsiteY13" fmla="*/ 5439651 h 5439651"/>
              <a:gd name="connsiteX14" fmla="*/ 1440628 w 10515600"/>
              <a:gd name="connsiteY14" fmla="*/ 4824487 h 5439651"/>
              <a:gd name="connsiteX15" fmla="*/ 805890 w 10515600"/>
              <a:gd name="connsiteY15" fmla="*/ 4835245 h 5439651"/>
              <a:gd name="connsiteX16" fmla="*/ 0 w 10515600"/>
              <a:gd name="connsiteY16" fmla="*/ 4029355 h 5439651"/>
              <a:gd name="connsiteX17" fmla="*/ 0 w 10515600"/>
              <a:gd name="connsiteY17" fmla="*/ 4029371 h 5439651"/>
              <a:gd name="connsiteX18" fmla="*/ 0 w 10515600"/>
              <a:gd name="connsiteY18" fmla="*/ 2820560 h 5439651"/>
              <a:gd name="connsiteX19" fmla="*/ 0 w 10515600"/>
              <a:gd name="connsiteY19" fmla="*/ 2820560 h 5439651"/>
              <a:gd name="connsiteX20" fmla="*/ 0 w 10515600"/>
              <a:gd name="connsiteY20" fmla="*/ 805890 h 5439651"/>
              <a:gd name="connsiteX0" fmla="*/ 0 w 10515600"/>
              <a:gd name="connsiteY0" fmla="*/ 805890 h 5450408"/>
              <a:gd name="connsiteX1" fmla="*/ 805890 w 10515600"/>
              <a:gd name="connsiteY1" fmla="*/ 0 h 5450408"/>
              <a:gd name="connsiteX2" fmla="*/ 1752600 w 10515600"/>
              <a:gd name="connsiteY2" fmla="*/ 0 h 5450408"/>
              <a:gd name="connsiteX3" fmla="*/ 1752600 w 10515600"/>
              <a:gd name="connsiteY3" fmla="*/ 0 h 5450408"/>
              <a:gd name="connsiteX4" fmla="*/ 4381500 w 10515600"/>
              <a:gd name="connsiteY4" fmla="*/ 0 h 5450408"/>
              <a:gd name="connsiteX5" fmla="*/ 9709710 w 10515600"/>
              <a:gd name="connsiteY5" fmla="*/ 0 h 5450408"/>
              <a:gd name="connsiteX6" fmla="*/ 10515600 w 10515600"/>
              <a:gd name="connsiteY6" fmla="*/ 805890 h 5450408"/>
              <a:gd name="connsiteX7" fmla="*/ 10515600 w 10515600"/>
              <a:gd name="connsiteY7" fmla="*/ 2820560 h 5450408"/>
              <a:gd name="connsiteX8" fmla="*/ 10515600 w 10515600"/>
              <a:gd name="connsiteY8" fmla="*/ 2820560 h 5450408"/>
              <a:gd name="connsiteX9" fmla="*/ 10515600 w 10515600"/>
              <a:gd name="connsiteY9" fmla="*/ 4029371 h 5450408"/>
              <a:gd name="connsiteX10" fmla="*/ 10515600 w 10515600"/>
              <a:gd name="connsiteY10" fmla="*/ 4029355 h 5450408"/>
              <a:gd name="connsiteX11" fmla="*/ 9709710 w 10515600"/>
              <a:gd name="connsiteY11" fmla="*/ 4835245 h 5450408"/>
              <a:gd name="connsiteX12" fmla="*/ 2552700 w 10515600"/>
              <a:gd name="connsiteY12" fmla="*/ 4846003 h 5450408"/>
              <a:gd name="connsiteX13" fmla="*/ 2034351 w 10515600"/>
              <a:gd name="connsiteY13" fmla="*/ 5450408 h 5450408"/>
              <a:gd name="connsiteX14" fmla="*/ 1440628 w 10515600"/>
              <a:gd name="connsiteY14" fmla="*/ 4824487 h 5450408"/>
              <a:gd name="connsiteX15" fmla="*/ 805890 w 10515600"/>
              <a:gd name="connsiteY15" fmla="*/ 4835245 h 5450408"/>
              <a:gd name="connsiteX16" fmla="*/ 0 w 10515600"/>
              <a:gd name="connsiteY16" fmla="*/ 4029355 h 5450408"/>
              <a:gd name="connsiteX17" fmla="*/ 0 w 10515600"/>
              <a:gd name="connsiteY17" fmla="*/ 4029371 h 5450408"/>
              <a:gd name="connsiteX18" fmla="*/ 0 w 10515600"/>
              <a:gd name="connsiteY18" fmla="*/ 2820560 h 5450408"/>
              <a:gd name="connsiteX19" fmla="*/ 0 w 10515600"/>
              <a:gd name="connsiteY19" fmla="*/ 2820560 h 5450408"/>
              <a:gd name="connsiteX20" fmla="*/ 0 w 10515600"/>
              <a:gd name="connsiteY20" fmla="*/ 805890 h 5450408"/>
              <a:gd name="connsiteX0" fmla="*/ 0 w 10515600"/>
              <a:gd name="connsiteY0" fmla="*/ 805890 h 5450408"/>
              <a:gd name="connsiteX1" fmla="*/ 805890 w 10515600"/>
              <a:gd name="connsiteY1" fmla="*/ 0 h 5450408"/>
              <a:gd name="connsiteX2" fmla="*/ 1752600 w 10515600"/>
              <a:gd name="connsiteY2" fmla="*/ 0 h 5450408"/>
              <a:gd name="connsiteX3" fmla="*/ 1752600 w 10515600"/>
              <a:gd name="connsiteY3" fmla="*/ 0 h 5450408"/>
              <a:gd name="connsiteX4" fmla="*/ 4381500 w 10515600"/>
              <a:gd name="connsiteY4" fmla="*/ 0 h 5450408"/>
              <a:gd name="connsiteX5" fmla="*/ 9709710 w 10515600"/>
              <a:gd name="connsiteY5" fmla="*/ 0 h 5450408"/>
              <a:gd name="connsiteX6" fmla="*/ 10515600 w 10515600"/>
              <a:gd name="connsiteY6" fmla="*/ 805890 h 5450408"/>
              <a:gd name="connsiteX7" fmla="*/ 10515600 w 10515600"/>
              <a:gd name="connsiteY7" fmla="*/ 2820560 h 5450408"/>
              <a:gd name="connsiteX8" fmla="*/ 10515600 w 10515600"/>
              <a:gd name="connsiteY8" fmla="*/ 2820560 h 5450408"/>
              <a:gd name="connsiteX9" fmla="*/ 10515600 w 10515600"/>
              <a:gd name="connsiteY9" fmla="*/ 4029371 h 5450408"/>
              <a:gd name="connsiteX10" fmla="*/ 10515600 w 10515600"/>
              <a:gd name="connsiteY10" fmla="*/ 4029355 h 5450408"/>
              <a:gd name="connsiteX11" fmla="*/ 9709710 w 10515600"/>
              <a:gd name="connsiteY11" fmla="*/ 4835245 h 5450408"/>
              <a:gd name="connsiteX12" fmla="*/ 2552700 w 10515600"/>
              <a:gd name="connsiteY12" fmla="*/ 4846003 h 5450408"/>
              <a:gd name="connsiteX13" fmla="*/ 2002078 w 10515600"/>
              <a:gd name="connsiteY13" fmla="*/ 5450408 h 5450408"/>
              <a:gd name="connsiteX14" fmla="*/ 1440628 w 10515600"/>
              <a:gd name="connsiteY14" fmla="*/ 4824487 h 5450408"/>
              <a:gd name="connsiteX15" fmla="*/ 805890 w 10515600"/>
              <a:gd name="connsiteY15" fmla="*/ 4835245 h 5450408"/>
              <a:gd name="connsiteX16" fmla="*/ 0 w 10515600"/>
              <a:gd name="connsiteY16" fmla="*/ 4029355 h 5450408"/>
              <a:gd name="connsiteX17" fmla="*/ 0 w 10515600"/>
              <a:gd name="connsiteY17" fmla="*/ 4029371 h 5450408"/>
              <a:gd name="connsiteX18" fmla="*/ 0 w 10515600"/>
              <a:gd name="connsiteY18" fmla="*/ 2820560 h 5450408"/>
              <a:gd name="connsiteX19" fmla="*/ 0 w 10515600"/>
              <a:gd name="connsiteY19" fmla="*/ 2820560 h 5450408"/>
              <a:gd name="connsiteX20" fmla="*/ 0 w 10515600"/>
              <a:gd name="connsiteY20" fmla="*/ 805890 h 54504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10515600" h="5450408">
                <a:moveTo>
                  <a:pt x="0" y="805890"/>
                </a:moveTo>
                <a:cubicBezTo>
                  <a:pt x="0" y="360809"/>
                  <a:pt x="360809" y="0"/>
                  <a:pt x="805890" y="0"/>
                </a:cubicBezTo>
                <a:lnTo>
                  <a:pt x="1752600" y="0"/>
                </a:lnTo>
                <a:lnTo>
                  <a:pt x="1752600" y="0"/>
                </a:lnTo>
                <a:lnTo>
                  <a:pt x="4381500" y="0"/>
                </a:lnTo>
                <a:lnTo>
                  <a:pt x="9709710" y="0"/>
                </a:lnTo>
                <a:cubicBezTo>
                  <a:pt x="10154791" y="0"/>
                  <a:pt x="10515600" y="360809"/>
                  <a:pt x="10515600" y="805890"/>
                </a:cubicBezTo>
                <a:lnTo>
                  <a:pt x="10515600" y="2820560"/>
                </a:lnTo>
                <a:lnTo>
                  <a:pt x="10515600" y="2820560"/>
                </a:lnTo>
                <a:lnTo>
                  <a:pt x="10515600" y="4029371"/>
                </a:lnTo>
                <a:lnTo>
                  <a:pt x="10515600" y="4029355"/>
                </a:lnTo>
                <a:cubicBezTo>
                  <a:pt x="10515600" y="4474436"/>
                  <a:pt x="10154791" y="4835245"/>
                  <a:pt x="9709710" y="4835245"/>
                </a:cubicBezTo>
                <a:lnTo>
                  <a:pt x="2552700" y="4846003"/>
                </a:lnTo>
                <a:lnTo>
                  <a:pt x="2002078" y="5450408"/>
                </a:lnTo>
                <a:lnTo>
                  <a:pt x="1440628" y="4824487"/>
                </a:lnTo>
                <a:lnTo>
                  <a:pt x="805890" y="4835245"/>
                </a:lnTo>
                <a:cubicBezTo>
                  <a:pt x="360809" y="4835245"/>
                  <a:pt x="0" y="4474436"/>
                  <a:pt x="0" y="4029355"/>
                </a:cubicBezTo>
                <a:lnTo>
                  <a:pt x="0" y="4029371"/>
                </a:lnTo>
                <a:lnTo>
                  <a:pt x="0" y="2820560"/>
                </a:lnTo>
                <a:lnTo>
                  <a:pt x="0" y="2820560"/>
                </a:lnTo>
                <a:lnTo>
                  <a:pt x="0" y="80589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4" name="Title 1"/>
          <p:cNvSpPr>
            <a:spLocks noGrp="1"/>
          </p:cNvSpPr>
          <p:nvPr>
            <p:ph type="title" hasCustomPrompt="1"/>
          </p:nvPr>
        </p:nvSpPr>
        <p:spPr>
          <a:xfrm>
            <a:off x="1040802" y="1438508"/>
            <a:ext cx="7116184" cy="2219093"/>
          </a:xfrm>
        </p:spPr>
        <p:txBody>
          <a:bodyPr>
            <a:noAutofit/>
          </a:bodyPr>
          <a:lstStyle>
            <a:lvl1pPr algn="ctr">
              <a:tabLst>
                <a:tab pos="2827735" algn="l"/>
              </a:tabLst>
              <a:defRPr sz="3750" baseline="0">
                <a:solidFill>
                  <a:schemeClr val="accent1"/>
                </a:solidFill>
              </a:defRPr>
            </a:lvl1pPr>
          </a:lstStyle>
          <a:p>
            <a:r>
              <a:rPr lang="en-US" dirty="0"/>
              <a:t>“Click to edit quote.”</a:t>
            </a:r>
          </a:p>
        </p:txBody>
      </p:sp>
      <p:sp>
        <p:nvSpPr>
          <p:cNvPr id="15" name="Text Placeholder 6"/>
          <p:cNvSpPr>
            <a:spLocks noGrp="1"/>
          </p:cNvSpPr>
          <p:nvPr>
            <p:ph type="body" sz="quarter" idx="13" hasCustomPrompt="1"/>
          </p:nvPr>
        </p:nvSpPr>
        <p:spPr>
          <a:xfrm>
            <a:off x="1040802" y="4126417"/>
            <a:ext cx="7116184" cy="1015739"/>
          </a:xfrm>
        </p:spPr>
        <p:txBody>
          <a:bodyPr anchor="ctr">
            <a:normAutofit/>
          </a:bodyPr>
          <a:lstStyle>
            <a:lvl1pPr marL="0" indent="0" algn="ctr">
              <a:buNone/>
              <a:defRPr sz="1800" i="1" baseline="0">
                <a:solidFill>
                  <a:schemeClr val="tx2"/>
                </a:solidFill>
              </a:defRPr>
            </a:lvl1pPr>
          </a:lstStyle>
          <a:p>
            <a:pPr lvl="0"/>
            <a:r>
              <a:rPr lang="en-US" dirty="0"/>
              <a:t>- Click to edit name or subtext</a:t>
            </a:r>
          </a:p>
        </p:txBody>
      </p:sp>
      <p:sp>
        <p:nvSpPr>
          <p:cNvPr id="16" name="Date Placeholder 4"/>
          <p:cNvSpPr>
            <a:spLocks noGrp="1"/>
          </p:cNvSpPr>
          <p:nvPr>
            <p:ph type="dt" sz="half" idx="11"/>
          </p:nvPr>
        </p:nvSpPr>
        <p:spPr>
          <a:xfrm>
            <a:off x="628650" y="6356351"/>
            <a:ext cx="1018943" cy="365125"/>
          </a:xfrm>
        </p:spPr>
        <p:txBody>
          <a:bodyPr/>
          <a:lstStyle>
            <a:lvl1pPr>
              <a:defRPr>
                <a:solidFill>
                  <a:schemeClr val="bg1"/>
                </a:solidFill>
              </a:defRPr>
            </a:lvl1pPr>
          </a:lstStyle>
          <a:p>
            <a:endParaRPr lang="en-US" dirty="0"/>
          </a:p>
        </p:txBody>
      </p:sp>
      <p:sp>
        <p:nvSpPr>
          <p:cNvPr id="18" name="Footer Placeholder 4"/>
          <p:cNvSpPr>
            <a:spLocks noGrp="1"/>
          </p:cNvSpPr>
          <p:nvPr>
            <p:ph type="ftr" sz="quarter" idx="3"/>
          </p:nvPr>
        </p:nvSpPr>
        <p:spPr>
          <a:xfrm>
            <a:off x="2476633" y="6356350"/>
            <a:ext cx="4190735" cy="365125"/>
          </a:xfrm>
          <a:prstGeom prst="rect">
            <a:avLst/>
          </a:prstGeom>
        </p:spPr>
        <p:txBody>
          <a:bodyPr anchor="ctr"/>
          <a:lstStyle>
            <a:lvl1pPr algn="ctr">
              <a:defRPr sz="900">
                <a:solidFill>
                  <a:schemeClr val="bg1"/>
                </a:solidFill>
              </a:defRPr>
            </a:lvl1pPr>
          </a:lstStyle>
          <a:p>
            <a:endParaRPr lang="en-US" dirty="0"/>
          </a:p>
        </p:txBody>
      </p:sp>
      <p:sp>
        <p:nvSpPr>
          <p:cNvPr id="19" name="Slide Number Placeholder 6"/>
          <p:cNvSpPr>
            <a:spLocks noGrp="1"/>
          </p:cNvSpPr>
          <p:nvPr>
            <p:ph type="sldNum" sz="quarter" idx="12"/>
          </p:nvPr>
        </p:nvSpPr>
        <p:spPr>
          <a:xfrm>
            <a:off x="7418349" y="6356351"/>
            <a:ext cx="1097001" cy="365125"/>
          </a:xfrm>
        </p:spPr>
        <p:txBody>
          <a:bodyPr/>
          <a:lstStyle>
            <a:lvl1pPr>
              <a:defRPr>
                <a:solidFill>
                  <a:schemeClr val="bg1"/>
                </a:solidFill>
              </a:defRPr>
            </a:lvl1p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1434411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Agenda">
    <p:bg>
      <p:bgPr>
        <a:solidFill>
          <a:srgbClr val="E8E8E8"/>
        </a:solidFill>
        <a:effectLst/>
      </p:bgPr>
    </p:bg>
    <p:spTree>
      <p:nvGrpSpPr>
        <p:cNvPr id="1" name=""/>
        <p:cNvGrpSpPr/>
        <p:nvPr/>
      </p:nvGrpSpPr>
      <p:grpSpPr>
        <a:xfrm>
          <a:off x="0" y="0"/>
          <a:ext cx="0" cy="0"/>
          <a:chOff x="0" y="0"/>
          <a:chExt cx="0" cy="0"/>
        </a:xfrm>
      </p:grpSpPr>
      <p:sp>
        <p:nvSpPr>
          <p:cNvPr id="7" name="Rectangle 6"/>
          <p:cNvSpPr/>
          <p:nvPr userDrawn="1"/>
        </p:nvSpPr>
        <p:spPr>
          <a:xfrm>
            <a:off x="0" y="0"/>
            <a:ext cx="9144000" cy="12192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solidFill>
                <a:schemeClr val="tx1"/>
              </a:solidFill>
            </a:endParaRPr>
          </a:p>
        </p:txBody>
      </p:sp>
      <p:sp>
        <p:nvSpPr>
          <p:cNvPr id="2" name="Title 1"/>
          <p:cNvSpPr>
            <a:spLocks noGrp="1"/>
          </p:cNvSpPr>
          <p:nvPr>
            <p:ph type="title" hasCustomPrompt="1"/>
          </p:nvPr>
        </p:nvSpPr>
        <p:spPr>
          <a:xfrm>
            <a:off x="628650" y="152400"/>
            <a:ext cx="7886700" cy="914400"/>
          </a:xfrm>
        </p:spPr>
        <p:txBody>
          <a:bodyPr>
            <a:normAutofit/>
          </a:bodyPr>
          <a:lstStyle>
            <a:lvl1pPr algn="r">
              <a:defRPr sz="2700">
                <a:solidFill>
                  <a:schemeClr val="bg1"/>
                </a:solidFill>
              </a:defRPr>
            </a:lvl1pPr>
          </a:lstStyle>
          <a:p>
            <a:r>
              <a:rPr lang="en-US" dirty="0"/>
              <a:t>Agenda</a:t>
            </a:r>
          </a:p>
        </p:txBody>
      </p:sp>
      <p:sp>
        <p:nvSpPr>
          <p:cNvPr id="12" name="Table Placeholder 9"/>
          <p:cNvSpPr>
            <a:spLocks noGrp="1"/>
          </p:cNvSpPr>
          <p:nvPr>
            <p:ph type="tbl" sz="quarter" idx="13"/>
          </p:nvPr>
        </p:nvSpPr>
        <p:spPr>
          <a:xfrm>
            <a:off x="628650" y="1335089"/>
            <a:ext cx="7886700" cy="4841875"/>
          </a:xfrm>
        </p:spPr>
        <p:txBody>
          <a:bodyPr/>
          <a:lstStyle/>
          <a:p>
            <a:endParaRPr lang="en-US"/>
          </a:p>
        </p:txBody>
      </p:sp>
      <p:sp>
        <p:nvSpPr>
          <p:cNvPr id="11" name="Footer Placeholder 4"/>
          <p:cNvSpPr>
            <a:spLocks noGrp="1"/>
          </p:cNvSpPr>
          <p:nvPr>
            <p:ph type="ftr" sz="quarter" idx="3"/>
          </p:nvPr>
        </p:nvSpPr>
        <p:spPr>
          <a:xfrm>
            <a:off x="2476633" y="6356350"/>
            <a:ext cx="4190735" cy="365125"/>
          </a:xfrm>
          <a:prstGeom prst="rect">
            <a:avLst/>
          </a:prstGeom>
        </p:spPr>
        <p:txBody>
          <a:bodyPr anchor="ctr"/>
          <a:lstStyle>
            <a:lvl1pPr algn="ctr">
              <a:defRPr sz="900">
                <a:solidFill>
                  <a:schemeClr val="tx2"/>
                </a:solidFill>
              </a:defRPr>
            </a:lvl1p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smtClean="0"/>
              <a:t>‹#›</a:t>
            </a:fld>
            <a:endParaRPr lang="en-US" dirty="0"/>
          </a:p>
        </p:txBody>
      </p:sp>
      <p:sp>
        <p:nvSpPr>
          <p:cNvPr id="9" name="Rectangle 8"/>
          <p:cNvSpPr/>
          <p:nvPr userDrawn="1"/>
        </p:nvSpPr>
        <p:spPr>
          <a:xfrm>
            <a:off x="0" y="1216025"/>
            <a:ext cx="9144000" cy="11925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2679964413"/>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userDrawn="1">
  <p:cSld name="Full Image Black Circle Overlay">
    <p:bg>
      <p:bgPr>
        <a:solidFill>
          <a:schemeClr val="bg1"/>
        </a:solidFill>
        <a:effectLst/>
      </p:bgPr>
    </p:bg>
    <p:spTree>
      <p:nvGrpSpPr>
        <p:cNvPr id="1" name=""/>
        <p:cNvGrpSpPr/>
        <p:nvPr/>
      </p:nvGrpSpPr>
      <p:grpSpPr>
        <a:xfrm>
          <a:off x="0" y="0"/>
          <a:ext cx="0" cy="0"/>
          <a:chOff x="0" y="0"/>
          <a:chExt cx="0" cy="0"/>
        </a:xfrm>
      </p:grpSpPr>
      <p:sp>
        <p:nvSpPr>
          <p:cNvPr id="7" name="Picture Placeholder 6"/>
          <p:cNvSpPr>
            <a:spLocks noGrp="1"/>
          </p:cNvSpPr>
          <p:nvPr>
            <p:ph type="pic" sz="quarter" idx="13"/>
          </p:nvPr>
        </p:nvSpPr>
        <p:spPr>
          <a:xfrm>
            <a:off x="0" y="0"/>
            <a:ext cx="9144000" cy="6858000"/>
          </a:xfrm>
        </p:spPr>
        <p:txBody>
          <a:bodyPr/>
          <a:lstStyle/>
          <a:p>
            <a:endParaRPr lang="en-US" dirty="0"/>
          </a:p>
        </p:txBody>
      </p:sp>
      <p:sp>
        <p:nvSpPr>
          <p:cNvPr id="2" name="Title 1"/>
          <p:cNvSpPr>
            <a:spLocks noGrp="1"/>
          </p:cNvSpPr>
          <p:nvPr>
            <p:ph type="title" hasCustomPrompt="1"/>
          </p:nvPr>
        </p:nvSpPr>
        <p:spPr>
          <a:xfrm>
            <a:off x="4609968" y="685800"/>
            <a:ext cx="4114800" cy="5486400"/>
          </a:xfrm>
          <a:prstGeom prst="ellipse">
            <a:avLst/>
          </a:prstGeom>
          <a:solidFill>
            <a:srgbClr val="003865">
              <a:alpha val="87843"/>
            </a:srgbClr>
          </a:solidFill>
        </p:spPr>
        <p:txBody>
          <a:bodyPr>
            <a:noAutofit/>
          </a:bodyPr>
          <a:lstStyle>
            <a:lvl1pPr algn="ctr">
              <a:tabLst>
                <a:tab pos="1756172" algn="l"/>
                <a:tab pos="2827735" algn="l"/>
              </a:tabLst>
              <a:defRPr sz="4125" baseline="0">
                <a:solidFill>
                  <a:schemeClr val="bg1"/>
                </a:solidFill>
              </a:defRPr>
            </a:lvl1pPr>
          </a:lstStyle>
          <a:p>
            <a:r>
              <a:rPr lang="en-US" dirty="0"/>
              <a:t>Click to edit title</a:t>
            </a:r>
          </a:p>
        </p:txBody>
      </p:sp>
      <p:sp>
        <p:nvSpPr>
          <p:cNvPr id="3" name="Date Placeholder 2"/>
          <p:cNvSpPr>
            <a:spLocks noGrp="1"/>
          </p:cNvSpPr>
          <p:nvPr>
            <p:ph type="dt" sz="half" idx="10"/>
          </p:nvPr>
        </p:nvSpPr>
        <p:spPr/>
        <p:txBody>
          <a:bodyPr/>
          <a:lstStyle>
            <a:lvl1pPr>
              <a:defRPr>
                <a:solidFill>
                  <a:srgbClr val="003865"/>
                </a:solidFill>
              </a:defRPr>
            </a:lvl1pPr>
          </a:lstStyle>
          <a:p>
            <a:endParaRPr lang="en-US" dirty="0"/>
          </a:p>
        </p:txBody>
      </p:sp>
      <p:sp>
        <p:nvSpPr>
          <p:cNvPr id="5" name="Footer Placeholder 4"/>
          <p:cNvSpPr>
            <a:spLocks noGrp="1"/>
          </p:cNvSpPr>
          <p:nvPr>
            <p:ph type="ftr" sz="quarter" idx="12"/>
          </p:nvPr>
        </p:nvSpPr>
        <p:spPr/>
        <p:txBody>
          <a:bodyPr/>
          <a:lstStyle>
            <a:lvl1pPr>
              <a:defRPr>
                <a:solidFill>
                  <a:srgbClr val="003865"/>
                </a:solidFill>
              </a:defRPr>
            </a:lvl1pPr>
          </a:lstStyle>
          <a:p>
            <a:endParaRPr lang="en-US" dirty="0"/>
          </a:p>
        </p:txBody>
      </p:sp>
      <p:sp>
        <p:nvSpPr>
          <p:cNvPr id="4" name="Slide Number Placeholder 3"/>
          <p:cNvSpPr>
            <a:spLocks noGrp="1"/>
          </p:cNvSpPr>
          <p:nvPr>
            <p:ph type="sldNum" sz="quarter" idx="11"/>
          </p:nvPr>
        </p:nvSpPr>
        <p:spPr/>
        <p:txBody>
          <a:bodyPr/>
          <a:lstStyle>
            <a:lvl1pPr>
              <a:defRPr>
                <a:solidFill>
                  <a:srgbClr val="003865"/>
                </a:solidFill>
              </a:defRPr>
            </a:lvl1p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4092258399"/>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preserve="1" userDrawn="1">
  <p:cSld name="Full Image Multiple Circle Overlay">
    <p:bg>
      <p:bgPr>
        <a:solidFill>
          <a:schemeClr val="bg1"/>
        </a:solidFill>
        <a:effectLst/>
      </p:bgPr>
    </p:bg>
    <p:spTree>
      <p:nvGrpSpPr>
        <p:cNvPr id="1" name=""/>
        <p:cNvGrpSpPr/>
        <p:nvPr/>
      </p:nvGrpSpPr>
      <p:grpSpPr>
        <a:xfrm>
          <a:off x="0" y="0"/>
          <a:ext cx="0" cy="0"/>
          <a:chOff x="0" y="0"/>
          <a:chExt cx="0" cy="0"/>
        </a:xfrm>
      </p:grpSpPr>
      <p:sp>
        <p:nvSpPr>
          <p:cNvPr id="10" name="Picture Placeholder 6"/>
          <p:cNvSpPr>
            <a:spLocks noGrp="1"/>
          </p:cNvSpPr>
          <p:nvPr>
            <p:ph type="pic" sz="quarter" idx="15"/>
          </p:nvPr>
        </p:nvSpPr>
        <p:spPr>
          <a:xfrm>
            <a:off x="0" y="0"/>
            <a:ext cx="9144000" cy="6858000"/>
          </a:xfrm>
        </p:spPr>
        <p:txBody>
          <a:bodyPr/>
          <a:lstStyle/>
          <a:p>
            <a:endParaRPr lang="en-US" dirty="0"/>
          </a:p>
        </p:txBody>
      </p:sp>
      <p:sp>
        <p:nvSpPr>
          <p:cNvPr id="2" name="Title 1"/>
          <p:cNvSpPr>
            <a:spLocks noGrp="1"/>
          </p:cNvSpPr>
          <p:nvPr>
            <p:ph type="title" hasCustomPrompt="1"/>
          </p:nvPr>
        </p:nvSpPr>
        <p:spPr>
          <a:xfrm>
            <a:off x="4290298" y="912530"/>
            <a:ext cx="3496041" cy="4661388"/>
          </a:xfrm>
          <a:prstGeom prst="ellipse">
            <a:avLst/>
          </a:prstGeom>
          <a:solidFill>
            <a:srgbClr val="003865">
              <a:alpha val="87843"/>
            </a:srgbClr>
          </a:solidFill>
        </p:spPr>
        <p:txBody>
          <a:bodyPr>
            <a:noAutofit/>
          </a:bodyPr>
          <a:lstStyle>
            <a:lvl1pPr algn="ctr">
              <a:tabLst>
                <a:tab pos="2827735" algn="l"/>
              </a:tabLst>
              <a:defRPr sz="3375" baseline="0">
                <a:solidFill>
                  <a:schemeClr val="bg1"/>
                </a:solidFill>
              </a:defRPr>
            </a:lvl1pPr>
          </a:lstStyle>
          <a:p>
            <a:r>
              <a:rPr lang="en-US" dirty="0"/>
              <a:t>Click to edit title</a:t>
            </a:r>
          </a:p>
        </p:txBody>
      </p:sp>
      <p:sp>
        <p:nvSpPr>
          <p:cNvPr id="9" name="Text Placeholder 7"/>
          <p:cNvSpPr>
            <a:spLocks noGrp="1"/>
          </p:cNvSpPr>
          <p:nvPr>
            <p:ph type="body" sz="quarter" idx="14" hasCustomPrompt="1"/>
          </p:nvPr>
        </p:nvSpPr>
        <p:spPr>
          <a:xfrm>
            <a:off x="7158612" y="524007"/>
            <a:ext cx="1616475" cy="2155300"/>
          </a:xfrm>
          <a:prstGeom prst="ellipse">
            <a:avLst/>
          </a:prstGeom>
          <a:solidFill>
            <a:srgbClr val="78BE21">
              <a:alpha val="87843"/>
            </a:srgbClr>
          </a:solidFill>
        </p:spPr>
        <p:txBody>
          <a:bodyPr anchor="ctr">
            <a:normAutofit/>
          </a:bodyPr>
          <a:lstStyle>
            <a:lvl1pPr marL="0" indent="0" algn="ctr">
              <a:buNone/>
              <a:defRPr sz="1875" baseline="0">
                <a:solidFill>
                  <a:schemeClr val="tx2"/>
                </a:solidFill>
                <a:latin typeface="+mn-lt"/>
              </a:defRPr>
            </a:lvl1pPr>
          </a:lstStyle>
          <a:p>
            <a:pPr lvl="0"/>
            <a:r>
              <a:rPr lang="en-US" dirty="0"/>
              <a:t>Second Point</a:t>
            </a:r>
          </a:p>
        </p:txBody>
      </p:sp>
      <p:sp>
        <p:nvSpPr>
          <p:cNvPr id="8" name="Text Placeholder 7"/>
          <p:cNvSpPr>
            <a:spLocks noGrp="1"/>
          </p:cNvSpPr>
          <p:nvPr>
            <p:ph type="body" sz="quarter" idx="13" hasCustomPrompt="1"/>
          </p:nvPr>
        </p:nvSpPr>
        <p:spPr>
          <a:xfrm>
            <a:off x="6938251" y="3581845"/>
            <a:ext cx="1978484" cy="2637978"/>
          </a:xfrm>
          <a:prstGeom prst="ellipse">
            <a:avLst/>
          </a:prstGeom>
          <a:solidFill>
            <a:srgbClr val="000000">
              <a:alpha val="87843"/>
            </a:srgbClr>
          </a:solidFill>
        </p:spPr>
        <p:txBody>
          <a:bodyPr anchor="ctr">
            <a:normAutofit/>
          </a:bodyPr>
          <a:lstStyle>
            <a:lvl1pPr marL="0" indent="0" algn="ctr">
              <a:buNone/>
              <a:defRPr sz="1875" baseline="0">
                <a:solidFill>
                  <a:schemeClr val="bg1"/>
                </a:solidFill>
                <a:latin typeface="+mn-lt"/>
              </a:defRPr>
            </a:lvl1pPr>
          </a:lstStyle>
          <a:p>
            <a:pPr lvl="0"/>
            <a:r>
              <a:rPr lang="en-US" dirty="0"/>
              <a:t>Third Point</a:t>
            </a:r>
          </a:p>
        </p:txBody>
      </p:sp>
      <p:sp>
        <p:nvSpPr>
          <p:cNvPr id="3" name="Date Placeholder 2"/>
          <p:cNvSpPr>
            <a:spLocks noGrp="1"/>
          </p:cNvSpPr>
          <p:nvPr>
            <p:ph type="dt" sz="half" idx="10"/>
          </p:nvPr>
        </p:nvSpPr>
        <p:spPr/>
        <p:txBody>
          <a:bodyPr/>
          <a:lstStyle>
            <a:lvl1pPr>
              <a:defRPr>
                <a:solidFill>
                  <a:srgbClr val="003865"/>
                </a:solidFill>
              </a:defRPr>
            </a:lvl1pPr>
          </a:lstStyle>
          <a:p>
            <a:endParaRPr lang="en-US" dirty="0"/>
          </a:p>
        </p:txBody>
      </p:sp>
      <p:sp>
        <p:nvSpPr>
          <p:cNvPr id="5" name="Footer Placeholder 4"/>
          <p:cNvSpPr>
            <a:spLocks noGrp="1"/>
          </p:cNvSpPr>
          <p:nvPr>
            <p:ph type="ftr" sz="quarter" idx="12"/>
          </p:nvPr>
        </p:nvSpPr>
        <p:spPr/>
        <p:txBody>
          <a:bodyPr/>
          <a:lstStyle>
            <a:lvl1pPr>
              <a:defRPr>
                <a:solidFill>
                  <a:srgbClr val="003865"/>
                </a:solidFill>
              </a:defRPr>
            </a:lvl1pPr>
          </a:lstStyle>
          <a:p>
            <a:endParaRPr lang="en-US" dirty="0"/>
          </a:p>
        </p:txBody>
      </p:sp>
      <p:sp>
        <p:nvSpPr>
          <p:cNvPr id="4" name="Slide Number Placeholder 3"/>
          <p:cNvSpPr>
            <a:spLocks noGrp="1"/>
          </p:cNvSpPr>
          <p:nvPr>
            <p:ph type="sldNum" sz="quarter" idx="11"/>
          </p:nvPr>
        </p:nvSpPr>
        <p:spPr/>
        <p:txBody>
          <a:bodyPr/>
          <a:lstStyle>
            <a:lvl1pPr>
              <a:defRPr>
                <a:solidFill>
                  <a:srgbClr val="003865"/>
                </a:solidFill>
              </a:defRPr>
            </a:lvl1p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2911004216"/>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preserve="1" userDrawn="1">
  <p:cSld name="Quote Black Box Overlay">
    <p:bg>
      <p:bgPr>
        <a:solidFill>
          <a:schemeClr val="bg1"/>
        </a:solidFill>
        <a:effectLst/>
      </p:bgPr>
    </p:bg>
    <p:spTree>
      <p:nvGrpSpPr>
        <p:cNvPr id="1" name=""/>
        <p:cNvGrpSpPr/>
        <p:nvPr/>
      </p:nvGrpSpPr>
      <p:grpSpPr>
        <a:xfrm>
          <a:off x="0" y="0"/>
          <a:ext cx="0" cy="0"/>
          <a:chOff x="0" y="0"/>
          <a:chExt cx="0" cy="0"/>
        </a:xfrm>
      </p:grpSpPr>
      <p:sp>
        <p:nvSpPr>
          <p:cNvPr id="7" name="Picture Placeholder 6"/>
          <p:cNvSpPr>
            <a:spLocks noGrp="1"/>
          </p:cNvSpPr>
          <p:nvPr>
            <p:ph type="pic" sz="quarter" idx="13"/>
          </p:nvPr>
        </p:nvSpPr>
        <p:spPr>
          <a:xfrm>
            <a:off x="0" y="0"/>
            <a:ext cx="9144000" cy="6858000"/>
          </a:xfrm>
        </p:spPr>
        <p:txBody>
          <a:bodyPr/>
          <a:lstStyle/>
          <a:p>
            <a:endParaRPr lang="en-US"/>
          </a:p>
        </p:txBody>
      </p:sp>
      <p:sp>
        <p:nvSpPr>
          <p:cNvPr id="2" name="Title 1"/>
          <p:cNvSpPr>
            <a:spLocks noGrp="1"/>
          </p:cNvSpPr>
          <p:nvPr>
            <p:ph type="title" hasCustomPrompt="1"/>
          </p:nvPr>
        </p:nvSpPr>
        <p:spPr>
          <a:xfrm>
            <a:off x="1724607" y="1609867"/>
            <a:ext cx="5694788" cy="3638266"/>
          </a:xfrm>
          <a:solidFill>
            <a:srgbClr val="003865">
              <a:alpha val="87843"/>
            </a:srgbClr>
          </a:solidFill>
        </p:spPr>
        <p:txBody>
          <a:bodyPr>
            <a:noAutofit/>
          </a:bodyPr>
          <a:lstStyle>
            <a:lvl1pPr algn="ctr">
              <a:spcAft>
                <a:spcPts val="750"/>
              </a:spcAft>
              <a:tabLst>
                <a:tab pos="2827735" algn="l"/>
              </a:tabLst>
              <a:defRPr sz="5250" baseline="0">
                <a:solidFill>
                  <a:schemeClr val="bg1"/>
                </a:solidFill>
              </a:defRPr>
            </a:lvl1pPr>
          </a:lstStyle>
          <a:p>
            <a:r>
              <a:rPr lang="en-US" dirty="0"/>
              <a:t>Quote or </a:t>
            </a:r>
            <a:br>
              <a:rPr lang="en-US" dirty="0"/>
            </a:br>
            <a:r>
              <a:rPr lang="en-US" dirty="0"/>
              <a:t>Statement</a:t>
            </a:r>
          </a:p>
        </p:txBody>
      </p:sp>
      <p:sp>
        <p:nvSpPr>
          <p:cNvPr id="3" name="Date Placeholder 2"/>
          <p:cNvSpPr>
            <a:spLocks noGrp="1"/>
          </p:cNvSpPr>
          <p:nvPr>
            <p:ph type="dt" sz="half" idx="10"/>
          </p:nvPr>
        </p:nvSpPr>
        <p:spPr/>
        <p:txBody>
          <a:bodyPr/>
          <a:lstStyle>
            <a:lvl1pPr>
              <a:defRPr>
                <a:solidFill>
                  <a:srgbClr val="003865"/>
                </a:solidFill>
              </a:defRPr>
            </a:lvl1pPr>
          </a:lstStyle>
          <a:p>
            <a:endParaRPr lang="en-US" dirty="0"/>
          </a:p>
        </p:txBody>
      </p:sp>
      <p:sp>
        <p:nvSpPr>
          <p:cNvPr id="5" name="Footer Placeholder 4"/>
          <p:cNvSpPr>
            <a:spLocks noGrp="1"/>
          </p:cNvSpPr>
          <p:nvPr>
            <p:ph type="ftr" sz="quarter" idx="12"/>
          </p:nvPr>
        </p:nvSpPr>
        <p:spPr/>
        <p:txBody>
          <a:bodyPr/>
          <a:lstStyle>
            <a:lvl1pPr>
              <a:defRPr>
                <a:solidFill>
                  <a:srgbClr val="003865"/>
                </a:solidFill>
              </a:defRPr>
            </a:lvl1pPr>
          </a:lstStyle>
          <a:p>
            <a:endParaRPr lang="en-US" dirty="0"/>
          </a:p>
        </p:txBody>
      </p:sp>
      <p:sp>
        <p:nvSpPr>
          <p:cNvPr id="4" name="Slide Number Placeholder 3"/>
          <p:cNvSpPr>
            <a:spLocks noGrp="1"/>
          </p:cNvSpPr>
          <p:nvPr>
            <p:ph type="sldNum" sz="quarter" idx="11"/>
          </p:nvPr>
        </p:nvSpPr>
        <p:spPr/>
        <p:txBody>
          <a:bodyPr/>
          <a:lstStyle>
            <a:lvl1pPr>
              <a:defRPr>
                <a:solidFill>
                  <a:srgbClr val="003865"/>
                </a:solidFill>
              </a:defRPr>
            </a:lvl1p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206771762"/>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preserve="1" userDrawn="1">
  <p:cSld name="Quote Solid Red Background">
    <p:bg>
      <p:bgPr>
        <a:gradFill>
          <a:gsLst>
            <a:gs pos="100000">
              <a:schemeClr val="accent1">
                <a:lumMod val="50000"/>
              </a:schemeClr>
            </a:gs>
            <a:gs pos="20000">
              <a:schemeClr val="accent1"/>
            </a:gs>
          </a:gsLst>
          <a:path path="circle">
            <a:fillToRect l="50000" t="50000" r="50000" b="50000"/>
          </a:path>
        </a:gradFill>
        <a:effectLst/>
      </p:bgPr>
    </p:bg>
    <p:spTree>
      <p:nvGrpSpPr>
        <p:cNvPr id="1" name=""/>
        <p:cNvGrpSpPr/>
        <p:nvPr/>
      </p:nvGrpSpPr>
      <p:grpSpPr>
        <a:xfrm>
          <a:off x="0" y="0"/>
          <a:ext cx="0" cy="0"/>
          <a:chOff x="0" y="0"/>
          <a:chExt cx="0" cy="0"/>
        </a:xfrm>
      </p:grpSpPr>
      <p:sp>
        <p:nvSpPr>
          <p:cNvPr id="8" name="Title 1"/>
          <p:cNvSpPr>
            <a:spLocks noGrp="1"/>
          </p:cNvSpPr>
          <p:nvPr>
            <p:ph type="title" hasCustomPrompt="1"/>
          </p:nvPr>
        </p:nvSpPr>
        <p:spPr>
          <a:xfrm>
            <a:off x="628650" y="1389686"/>
            <a:ext cx="7886700" cy="1340989"/>
          </a:xfrm>
        </p:spPr>
        <p:txBody>
          <a:bodyPr>
            <a:noAutofit/>
          </a:bodyPr>
          <a:lstStyle>
            <a:lvl1pPr algn="ctr">
              <a:tabLst>
                <a:tab pos="2827735" algn="l"/>
              </a:tabLst>
              <a:defRPr sz="5250">
                <a:solidFill>
                  <a:schemeClr val="accent2"/>
                </a:solidFill>
              </a:defRPr>
            </a:lvl1pPr>
          </a:lstStyle>
          <a:p>
            <a:r>
              <a:rPr lang="en-US" dirty="0"/>
              <a:t>Quote or Statement</a:t>
            </a:r>
          </a:p>
        </p:txBody>
      </p:sp>
      <p:sp>
        <p:nvSpPr>
          <p:cNvPr id="10" name="Text Placeholder 6"/>
          <p:cNvSpPr>
            <a:spLocks noGrp="1"/>
          </p:cNvSpPr>
          <p:nvPr>
            <p:ph type="body" sz="quarter" idx="13" hasCustomPrompt="1"/>
          </p:nvPr>
        </p:nvSpPr>
        <p:spPr>
          <a:xfrm>
            <a:off x="628650" y="2925700"/>
            <a:ext cx="7886700" cy="2673435"/>
          </a:xfrm>
        </p:spPr>
        <p:txBody>
          <a:bodyPr anchor="ctr"/>
          <a:lstStyle>
            <a:lvl1pPr marL="0" indent="0" algn="ctr">
              <a:lnSpc>
                <a:spcPct val="100000"/>
              </a:lnSpc>
              <a:spcBef>
                <a:spcPts val="0"/>
              </a:spcBef>
              <a:buClr>
                <a:schemeClr val="bg1"/>
              </a:buClr>
              <a:buFont typeface="Arial" panose="020B0604020202020204" pitchFamily="34" charset="0"/>
              <a:buNone/>
              <a:defRPr>
                <a:solidFill>
                  <a:schemeClr val="bg1"/>
                </a:solidFill>
              </a:defRPr>
            </a:lvl1pPr>
          </a:lstStyle>
          <a:p>
            <a:pPr lvl="0"/>
            <a:r>
              <a:rPr lang="en-US" dirty="0"/>
              <a:t>Make a secondary statement here.</a:t>
            </a:r>
          </a:p>
        </p:txBody>
      </p:sp>
      <p:sp>
        <p:nvSpPr>
          <p:cNvPr id="3" name="Date Placeholder 2"/>
          <p:cNvSpPr>
            <a:spLocks noGrp="1"/>
          </p:cNvSpPr>
          <p:nvPr>
            <p:ph type="dt" sz="half" idx="10"/>
          </p:nvPr>
        </p:nvSpPr>
        <p:spPr/>
        <p:txBody>
          <a:bodyPr/>
          <a:lstStyle>
            <a:lvl1pPr>
              <a:defRPr>
                <a:solidFill>
                  <a:schemeClr val="bg1"/>
                </a:solidFill>
              </a:defRPr>
            </a:lvl1pPr>
          </a:lstStyle>
          <a:p>
            <a:endParaRPr lang="en-US" dirty="0"/>
          </a:p>
        </p:txBody>
      </p:sp>
      <p:sp>
        <p:nvSpPr>
          <p:cNvPr id="5" name="Footer Placeholder 4"/>
          <p:cNvSpPr>
            <a:spLocks noGrp="1"/>
          </p:cNvSpPr>
          <p:nvPr>
            <p:ph type="ftr" sz="quarter" idx="12"/>
          </p:nvPr>
        </p:nvSpPr>
        <p:spPr/>
        <p:txBody>
          <a:bodyPr/>
          <a:lstStyle>
            <a:lvl1pPr>
              <a:defRPr>
                <a:solidFill>
                  <a:schemeClr val="bg1"/>
                </a:solidFill>
              </a:defRPr>
            </a:lvl1pPr>
          </a:lstStyle>
          <a:p>
            <a:endParaRPr lang="en-US" dirty="0"/>
          </a:p>
        </p:txBody>
      </p:sp>
      <p:sp>
        <p:nvSpPr>
          <p:cNvPr id="4" name="Slide Number Placeholder 3"/>
          <p:cNvSpPr>
            <a:spLocks noGrp="1"/>
          </p:cNvSpPr>
          <p:nvPr>
            <p:ph type="sldNum" sz="quarter" idx="11"/>
          </p:nvPr>
        </p:nvSpPr>
        <p:spPr/>
        <p:txBody>
          <a:bodyPr/>
          <a:lstStyle>
            <a:lvl1pPr>
              <a:defRPr>
                <a:solidFill>
                  <a:schemeClr val="bg1"/>
                </a:solidFill>
              </a:defRPr>
            </a:lvl1p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3979537020"/>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showMasterSp="0" preserve="1" userDrawn="1">
  <p:cSld name="Quote Solid Light Background">
    <p:bg>
      <p:bgPr>
        <a:gradFill>
          <a:gsLst>
            <a:gs pos="100000">
              <a:srgbClr val="BFBFBF"/>
            </a:gs>
            <a:gs pos="53000">
              <a:srgbClr val="F5F5F5"/>
            </a:gs>
            <a:gs pos="78000">
              <a:srgbClr val="E8E8E8"/>
            </a:gs>
          </a:gsLst>
          <a:path path="circle">
            <a:fillToRect l="50000" t="50000" r="50000" b="50000"/>
          </a:path>
        </a:gradFill>
        <a:effectLst/>
      </p:bgPr>
    </p:bg>
    <p:spTree>
      <p:nvGrpSpPr>
        <p:cNvPr id="1" name=""/>
        <p:cNvGrpSpPr/>
        <p:nvPr/>
      </p:nvGrpSpPr>
      <p:grpSpPr>
        <a:xfrm>
          <a:off x="0" y="0"/>
          <a:ext cx="0" cy="0"/>
          <a:chOff x="0" y="0"/>
          <a:chExt cx="0" cy="0"/>
        </a:xfrm>
      </p:grpSpPr>
      <p:sp>
        <p:nvSpPr>
          <p:cNvPr id="7" name="Title 1"/>
          <p:cNvSpPr>
            <a:spLocks noGrp="1"/>
          </p:cNvSpPr>
          <p:nvPr>
            <p:ph type="title" hasCustomPrompt="1"/>
          </p:nvPr>
        </p:nvSpPr>
        <p:spPr>
          <a:xfrm>
            <a:off x="0" y="1389686"/>
            <a:ext cx="9144000" cy="1340989"/>
          </a:xfrm>
          <a:solidFill>
            <a:schemeClr val="tx1"/>
          </a:solidFill>
        </p:spPr>
        <p:txBody>
          <a:bodyPr>
            <a:noAutofit/>
          </a:bodyPr>
          <a:lstStyle>
            <a:lvl1pPr algn="ctr">
              <a:tabLst>
                <a:tab pos="2827735" algn="l"/>
              </a:tabLst>
              <a:defRPr sz="5250">
                <a:solidFill>
                  <a:schemeClr val="accent2"/>
                </a:solidFill>
              </a:defRPr>
            </a:lvl1pPr>
          </a:lstStyle>
          <a:p>
            <a:r>
              <a:rPr lang="en-US" dirty="0"/>
              <a:t>Quote or Statement</a:t>
            </a:r>
          </a:p>
        </p:txBody>
      </p:sp>
      <p:sp>
        <p:nvSpPr>
          <p:cNvPr id="8" name="Text Placeholder 6"/>
          <p:cNvSpPr>
            <a:spLocks noGrp="1"/>
          </p:cNvSpPr>
          <p:nvPr>
            <p:ph type="body" sz="quarter" idx="13" hasCustomPrompt="1"/>
          </p:nvPr>
        </p:nvSpPr>
        <p:spPr>
          <a:xfrm>
            <a:off x="628650" y="2925700"/>
            <a:ext cx="7886700" cy="2673435"/>
          </a:xfrm>
        </p:spPr>
        <p:txBody>
          <a:bodyPr anchor="ctr"/>
          <a:lstStyle>
            <a:lvl1pPr marL="0" indent="0" algn="ctr">
              <a:lnSpc>
                <a:spcPct val="100000"/>
              </a:lnSpc>
              <a:spcBef>
                <a:spcPts val="0"/>
              </a:spcBef>
              <a:buFont typeface="Arial" panose="020B0604020202020204" pitchFamily="34" charset="0"/>
              <a:buNone/>
              <a:defRPr>
                <a:solidFill>
                  <a:schemeClr val="tx1"/>
                </a:solidFill>
              </a:defRPr>
            </a:lvl1pPr>
          </a:lstStyle>
          <a:p>
            <a:pPr lvl="0"/>
            <a:r>
              <a:rPr lang="en-US" dirty="0"/>
              <a:t>Make a secondary statement here.</a:t>
            </a:r>
          </a:p>
        </p:txBody>
      </p:sp>
      <p:sp>
        <p:nvSpPr>
          <p:cNvPr id="3" name="Date Placeholder 2"/>
          <p:cNvSpPr>
            <a:spLocks noGrp="1"/>
          </p:cNvSpPr>
          <p:nvPr>
            <p:ph type="dt" sz="half" idx="10"/>
          </p:nvPr>
        </p:nvSpPr>
        <p:spPr/>
        <p:txBody>
          <a:bodyPr/>
          <a:lstStyle/>
          <a:p>
            <a:endParaRPr lang="en-US" dirty="0"/>
          </a:p>
        </p:txBody>
      </p:sp>
      <p:sp>
        <p:nvSpPr>
          <p:cNvPr id="5" name="Footer Placeholder 4"/>
          <p:cNvSpPr>
            <a:spLocks noGrp="1"/>
          </p:cNvSpPr>
          <p:nvPr>
            <p:ph type="ftr" sz="quarter" idx="12"/>
          </p:nvPr>
        </p:nvSpPr>
        <p:spPr/>
        <p:txBody>
          <a:bodyPr/>
          <a:lstStyle>
            <a:lvl1pPr>
              <a:defRPr>
                <a:solidFill>
                  <a:schemeClr val="tx2"/>
                </a:solidFill>
              </a:defRPr>
            </a:lvl1pPr>
          </a:lstStyle>
          <a:p>
            <a:endParaRPr lang="en-US" dirty="0"/>
          </a:p>
        </p:txBody>
      </p:sp>
      <p:sp>
        <p:nvSpPr>
          <p:cNvPr id="4" name="Slide Number Placeholder 3"/>
          <p:cNvSpPr>
            <a:spLocks noGrp="1"/>
          </p:cNvSpPr>
          <p:nvPr>
            <p:ph type="sldNum" sz="quarter" idx="11"/>
          </p:nvPr>
        </p:nvSpPr>
        <p:spPr/>
        <p:txBody>
          <a:body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3930915580"/>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preserve="1" userDrawn="1">
  <p:cSld name="Quote Full Image Background">
    <p:bg>
      <p:bgPr>
        <a:solidFill>
          <a:schemeClr val="bg1"/>
        </a:solidFill>
        <a:effectLst/>
      </p:bgPr>
    </p:bg>
    <p:spTree>
      <p:nvGrpSpPr>
        <p:cNvPr id="1" name=""/>
        <p:cNvGrpSpPr/>
        <p:nvPr/>
      </p:nvGrpSpPr>
      <p:grpSpPr>
        <a:xfrm>
          <a:off x="0" y="0"/>
          <a:ext cx="0" cy="0"/>
          <a:chOff x="0" y="0"/>
          <a:chExt cx="0" cy="0"/>
        </a:xfrm>
      </p:grpSpPr>
      <p:sp>
        <p:nvSpPr>
          <p:cNvPr id="7" name="Picture Placeholder 6"/>
          <p:cNvSpPr>
            <a:spLocks noGrp="1"/>
          </p:cNvSpPr>
          <p:nvPr>
            <p:ph type="pic" sz="quarter" idx="14" hasCustomPrompt="1"/>
          </p:nvPr>
        </p:nvSpPr>
        <p:spPr>
          <a:xfrm>
            <a:off x="0" y="0"/>
            <a:ext cx="9144000" cy="6858000"/>
          </a:xfrm>
        </p:spPr>
        <p:txBody>
          <a:bodyPr/>
          <a:lstStyle>
            <a:lvl1pPr>
              <a:defRPr/>
            </a:lvl1pPr>
          </a:lstStyle>
          <a:p>
            <a:r>
              <a:rPr lang="en-US" dirty="0"/>
              <a:t>Click icon to edit background picture</a:t>
            </a:r>
          </a:p>
        </p:txBody>
      </p:sp>
      <p:sp>
        <p:nvSpPr>
          <p:cNvPr id="12" name="Title 1"/>
          <p:cNvSpPr>
            <a:spLocks noGrp="1"/>
          </p:cNvSpPr>
          <p:nvPr>
            <p:ph type="title" hasCustomPrompt="1"/>
          </p:nvPr>
        </p:nvSpPr>
        <p:spPr>
          <a:xfrm>
            <a:off x="628650" y="1389686"/>
            <a:ext cx="7886700" cy="1340989"/>
          </a:xfrm>
        </p:spPr>
        <p:txBody>
          <a:bodyPr>
            <a:noAutofit/>
          </a:bodyPr>
          <a:lstStyle>
            <a:lvl1pPr algn="ctr">
              <a:tabLst>
                <a:tab pos="2827735" algn="l"/>
              </a:tabLst>
              <a:defRPr sz="5250">
                <a:solidFill>
                  <a:schemeClr val="bg1"/>
                </a:solidFill>
              </a:defRPr>
            </a:lvl1pPr>
          </a:lstStyle>
          <a:p>
            <a:r>
              <a:rPr lang="en-US" dirty="0"/>
              <a:t>Quote or Statement</a:t>
            </a:r>
          </a:p>
        </p:txBody>
      </p:sp>
      <p:sp>
        <p:nvSpPr>
          <p:cNvPr id="13" name="Text Placeholder 6"/>
          <p:cNvSpPr>
            <a:spLocks noGrp="1"/>
          </p:cNvSpPr>
          <p:nvPr>
            <p:ph type="body" sz="quarter" idx="13" hasCustomPrompt="1"/>
          </p:nvPr>
        </p:nvSpPr>
        <p:spPr>
          <a:xfrm>
            <a:off x="628650" y="2925700"/>
            <a:ext cx="7886700" cy="2673435"/>
          </a:xfrm>
        </p:spPr>
        <p:txBody>
          <a:bodyPr anchor="ctr"/>
          <a:lstStyle>
            <a:lvl1pPr marL="0" indent="0" algn="ctr">
              <a:lnSpc>
                <a:spcPct val="100000"/>
              </a:lnSpc>
              <a:spcBef>
                <a:spcPts val="0"/>
              </a:spcBef>
              <a:buNone/>
              <a:defRPr>
                <a:solidFill>
                  <a:schemeClr val="bg1"/>
                </a:solidFill>
              </a:defRPr>
            </a:lvl1pPr>
          </a:lstStyle>
          <a:p>
            <a:pPr lvl="0"/>
            <a:r>
              <a:rPr lang="en-US" dirty="0"/>
              <a:t>Make a secondary statement here.</a:t>
            </a:r>
          </a:p>
        </p:txBody>
      </p:sp>
      <p:sp>
        <p:nvSpPr>
          <p:cNvPr id="3" name="Date Placeholder 2"/>
          <p:cNvSpPr>
            <a:spLocks noGrp="1"/>
          </p:cNvSpPr>
          <p:nvPr>
            <p:ph type="dt" sz="half" idx="10"/>
          </p:nvPr>
        </p:nvSpPr>
        <p:spPr/>
        <p:txBody>
          <a:bodyPr/>
          <a:lstStyle>
            <a:lvl1pPr>
              <a:defRPr>
                <a:solidFill>
                  <a:srgbClr val="003865"/>
                </a:solidFill>
              </a:defRPr>
            </a:lvl1pPr>
          </a:lstStyle>
          <a:p>
            <a:endParaRPr lang="en-US" dirty="0"/>
          </a:p>
        </p:txBody>
      </p:sp>
      <p:sp>
        <p:nvSpPr>
          <p:cNvPr id="5" name="Footer Placeholder 4"/>
          <p:cNvSpPr>
            <a:spLocks noGrp="1"/>
          </p:cNvSpPr>
          <p:nvPr>
            <p:ph type="ftr" sz="quarter" idx="12"/>
          </p:nvPr>
        </p:nvSpPr>
        <p:spPr/>
        <p:txBody>
          <a:bodyPr/>
          <a:lstStyle>
            <a:lvl1pPr>
              <a:defRPr>
                <a:solidFill>
                  <a:srgbClr val="003865"/>
                </a:solidFill>
              </a:defRPr>
            </a:lvl1pPr>
          </a:lstStyle>
          <a:p>
            <a:endParaRPr lang="en-US" dirty="0"/>
          </a:p>
        </p:txBody>
      </p:sp>
      <p:sp>
        <p:nvSpPr>
          <p:cNvPr id="4" name="Slide Number Placeholder 3"/>
          <p:cNvSpPr>
            <a:spLocks noGrp="1"/>
          </p:cNvSpPr>
          <p:nvPr>
            <p:ph type="sldNum" sz="quarter" idx="11"/>
          </p:nvPr>
        </p:nvSpPr>
        <p:spPr/>
        <p:txBody>
          <a:bodyPr/>
          <a:lstStyle>
            <a:lvl1pPr>
              <a:defRPr>
                <a:solidFill>
                  <a:srgbClr val="003865"/>
                </a:solidFill>
              </a:defRPr>
            </a:lvl1p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947260539"/>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preserve="1" userDrawn="1">
  <p:cSld name="Big Number - Image Background">
    <p:bg>
      <p:bgPr>
        <a:solidFill>
          <a:schemeClr val="bg1"/>
        </a:solidFill>
        <a:effectLst/>
      </p:bgPr>
    </p:bg>
    <p:spTree>
      <p:nvGrpSpPr>
        <p:cNvPr id="1" name=""/>
        <p:cNvGrpSpPr/>
        <p:nvPr/>
      </p:nvGrpSpPr>
      <p:grpSpPr>
        <a:xfrm>
          <a:off x="0" y="0"/>
          <a:ext cx="0" cy="0"/>
          <a:chOff x="0" y="0"/>
          <a:chExt cx="0" cy="0"/>
        </a:xfrm>
      </p:grpSpPr>
      <p:sp>
        <p:nvSpPr>
          <p:cNvPr id="8" name="Picture Placeholder 7"/>
          <p:cNvSpPr>
            <a:spLocks noGrp="1"/>
          </p:cNvSpPr>
          <p:nvPr>
            <p:ph type="pic" sz="quarter" idx="14"/>
          </p:nvPr>
        </p:nvSpPr>
        <p:spPr>
          <a:xfrm>
            <a:off x="0" y="0"/>
            <a:ext cx="9144000" cy="6858000"/>
          </a:xfrm>
        </p:spPr>
        <p:txBody>
          <a:bodyPr/>
          <a:lstStyle/>
          <a:p>
            <a:endParaRPr lang="en-US"/>
          </a:p>
        </p:txBody>
      </p:sp>
      <p:sp>
        <p:nvSpPr>
          <p:cNvPr id="2" name="Title 1"/>
          <p:cNvSpPr>
            <a:spLocks noGrp="1"/>
          </p:cNvSpPr>
          <p:nvPr>
            <p:ph type="title" hasCustomPrompt="1"/>
          </p:nvPr>
        </p:nvSpPr>
        <p:spPr>
          <a:xfrm>
            <a:off x="4068104" y="624469"/>
            <a:ext cx="3898746" cy="5072440"/>
          </a:xfrm>
          <a:prstGeom prst="ellipse">
            <a:avLst/>
          </a:prstGeom>
          <a:solidFill>
            <a:schemeClr val="bg1"/>
          </a:solidFill>
        </p:spPr>
        <p:txBody>
          <a:bodyPr>
            <a:noAutofit/>
          </a:bodyPr>
          <a:lstStyle>
            <a:lvl1pPr algn="ctr">
              <a:tabLst>
                <a:tab pos="2827735" algn="l"/>
              </a:tabLst>
              <a:defRPr sz="4500" baseline="0">
                <a:solidFill>
                  <a:schemeClr val="accent1"/>
                </a:solidFill>
              </a:defRPr>
            </a:lvl1pPr>
          </a:lstStyle>
          <a:p>
            <a:r>
              <a:rPr lang="en-US" dirty="0"/>
              <a:t>Click to edit title.</a:t>
            </a:r>
          </a:p>
        </p:txBody>
      </p:sp>
      <p:sp>
        <p:nvSpPr>
          <p:cNvPr id="9" name="Text Placeholder 8"/>
          <p:cNvSpPr>
            <a:spLocks noGrp="1"/>
          </p:cNvSpPr>
          <p:nvPr>
            <p:ph type="body" sz="quarter" idx="15" hasCustomPrompt="1"/>
          </p:nvPr>
        </p:nvSpPr>
        <p:spPr>
          <a:xfrm>
            <a:off x="754099" y="0"/>
            <a:ext cx="2989660" cy="5086350"/>
          </a:xfrm>
        </p:spPr>
        <p:txBody>
          <a:bodyPr>
            <a:noAutofit/>
          </a:bodyPr>
          <a:lstStyle>
            <a:lvl1pPr marL="0" indent="0" algn="ctr">
              <a:spcBef>
                <a:spcPts val="0"/>
              </a:spcBef>
              <a:spcAft>
                <a:spcPts val="0"/>
              </a:spcAft>
              <a:buNone/>
              <a:defRPr sz="30000" i="0">
                <a:solidFill>
                  <a:schemeClr val="bg1"/>
                </a:solidFill>
              </a:defRPr>
            </a:lvl1pPr>
            <a:lvl2pPr marL="342900" indent="0">
              <a:buNone/>
              <a:defRPr/>
            </a:lvl2pPr>
            <a:lvl3pPr marL="685800" indent="0">
              <a:buNone/>
              <a:defRPr/>
            </a:lvl3pPr>
            <a:lvl4pPr marL="1028700" indent="0">
              <a:buNone/>
              <a:defRPr/>
            </a:lvl4pPr>
            <a:lvl5pPr marL="1371600" indent="0">
              <a:buNone/>
              <a:defRPr/>
            </a:lvl5pPr>
          </a:lstStyle>
          <a:p>
            <a:pPr lvl="0"/>
            <a:r>
              <a:rPr lang="en-US" dirty="0"/>
              <a:t>2</a:t>
            </a:r>
          </a:p>
        </p:txBody>
      </p:sp>
      <p:sp>
        <p:nvSpPr>
          <p:cNvPr id="3" name="Date Placeholder 2"/>
          <p:cNvSpPr>
            <a:spLocks noGrp="1"/>
          </p:cNvSpPr>
          <p:nvPr>
            <p:ph type="dt" sz="half" idx="10"/>
          </p:nvPr>
        </p:nvSpPr>
        <p:spPr/>
        <p:txBody>
          <a:bodyPr/>
          <a:lstStyle>
            <a:lvl1pPr>
              <a:defRPr>
                <a:solidFill>
                  <a:srgbClr val="003865"/>
                </a:solidFill>
              </a:defRPr>
            </a:lvl1pPr>
          </a:lstStyle>
          <a:p>
            <a:endParaRPr lang="en-US" dirty="0"/>
          </a:p>
        </p:txBody>
      </p:sp>
      <p:sp>
        <p:nvSpPr>
          <p:cNvPr id="5" name="Footer Placeholder 4"/>
          <p:cNvSpPr>
            <a:spLocks noGrp="1"/>
          </p:cNvSpPr>
          <p:nvPr>
            <p:ph type="ftr" sz="quarter" idx="12"/>
          </p:nvPr>
        </p:nvSpPr>
        <p:spPr/>
        <p:txBody>
          <a:bodyPr/>
          <a:lstStyle>
            <a:lvl1pPr>
              <a:defRPr>
                <a:solidFill>
                  <a:srgbClr val="003865"/>
                </a:solidFill>
              </a:defRPr>
            </a:lvl1pPr>
          </a:lstStyle>
          <a:p>
            <a:endParaRPr lang="en-US" dirty="0"/>
          </a:p>
        </p:txBody>
      </p:sp>
      <p:sp>
        <p:nvSpPr>
          <p:cNvPr id="4" name="Slide Number Placeholder 3"/>
          <p:cNvSpPr>
            <a:spLocks noGrp="1"/>
          </p:cNvSpPr>
          <p:nvPr>
            <p:ph type="sldNum" sz="quarter" idx="11"/>
          </p:nvPr>
        </p:nvSpPr>
        <p:spPr/>
        <p:txBody>
          <a:bodyPr/>
          <a:lstStyle>
            <a:lvl1pPr>
              <a:defRPr>
                <a:solidFill>
                  <a:srgbClr val="003865"/>
                </a:solidFill>
              </a:defRPr>
            </a:lvl1p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1476447323"/>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preserve="1" userDrawn="1">
  <p:cSld name="Big Number - Red Background">
    <p:bg>
      <p:bgPr>
        <a:gradFill>
          <a:gsLst>
            <a:gs pos="100000">
              <a:schemeClr val="accent1">
                <a:lumMod val="50000"/>
              </a:schemeClr>
            </a:gs>
            <a:gs pos="20000">
              <a:schemeClr val="accent1"/>
            </a:gs>
          </a:gsLst>
          <a:path path="circle">
            <a:fillToRect l="50000" t="50000" r="50000" b="50000"/>
          </a:path>
        </a:grad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068104" y="624469"/>
            <a:ext cx="3898746" cy="5072440"/>
          </a:xfrm>
          <a:prstGeom prst="ellipse">
            <a:avLst/>
          </a:prstGeom>
          <a:solidFill>
            <a:schemeClr val="bg1"/>
          </a:solidFill>
        </p:spPr>
        <p:txBody>
          <a:bodyPr>
            <a:noAutofit/>
          </a:bodyPr>
          <a:lstStyle>
            <a:lvl1pPr algn="ctr">
              <a:tabLst>
                <a:tab pos="2827735" algn="l"/>
              </a:tabLst>
              <a:defRPr sz="4500" baseline="0">
                <a:solidFill>
                  <a:schemeClr val="accent1"/>
                </a:solidFill>
              </a:defRPr>
            </a:lvl1pPr>
          </a:lstStyle>
          <a:p>
            <a:r>
              <a:rPr lang="en-US" dirty="0"/>
              <a:t>Click to edit title.</a:t>
            </a:r>
          </a:p>
        </p:txBody>
      </p:sp>
      <p:sp>
        <p:nvSpPr>
          <p:cNvPr id="10" name="Text Placeholder 8"/>
          <p:cNvSpPr>
            <a:spLocks noGrp="1"/>
          </p:cNvSpPr>
          <p:nvPr>
            <p:ph type="body" sz="quarter" idx="15" hasCustomPrompt="1"/>
          </p:nvPr>
        </p:nvSpPr>
        <p:spPr>
          <a:xfrm>
            <a:off x="754099" y="0"/>
            <a:ext cx="2989660" cy="5086350"/>
          </a:xfrm>
        </p:spPr>
        <p:txBody>
          <a:bodyPr>
            <a:noAutofit/>
          </a:bodyPr>
          <a:lstStyle>
            <a:lvl1pPr marL="0" indent="0" algn="ctr">
              <a:spcBef>
                <a:spcPts val="0"/>
              </a:spcBef>
              <a:spcAft>
                <a:spcPts val="0"/>
              </a:spcAft>
              <a:buNone/>
              <a:defRPr sz="30000" i="0">
                <a:solidFill>
                  <a:schemeClr val="bg1"/>
                </a:solidFill>
              </a:defRPr>
            </a:lvl1pPr>
            <a:lvl2pPr marL="342900" indent="0">
              <a:buNone/>
              <a:defRPr/>
            </a:lvl2pPr>
            <a:lvl3pPr marL="685800" indent="0">
              <a:buNone/>
              <a:defRPr/>
            </a:lvl3pPr>
            <a:lvl4pPr marL="1028700" indent="0">
              <a:buNone/>
              <a:defRPr/>
            </a:lvl4pPr>
            <a:lvl5pPr marL="1371600" indent="0">
              <a:buNone/>
              <a:defRPr/>
            </a:lvl5pPr>
          </a:lstStyle>
          <a:p>
            <a:pPr lvl="0"/>
            <a:r>
              <a:rPr lang="en-US" dirty="0"/>
              <a:t>2</a:t>
            </a:r>
          </a:p>
        </p:txBody>
      </p:sp>
      <p:sp>
        <p:nvSpPr>
          <p:cNvPr id="3" name="Date Placeholder 2"/>
          <p:cNvSpPr>
            <a:spLocks noGrp="1"/>
          </p:cNvSpPr>
          <p:nvPr>
            <p:ph type="dt" sz="half" idx="10"/>
          </p:nvPr>
        </p:nvSpPr>
        <p:spPr/>
        <p:txBody>
          <a:bodyPr/>
          <a:lstStyle>
            <a:lvl1pPr>
              <a:defRPr>
                <a:solidFill>
                  <a:schemeClr val="bg1"/>
                </a:solidFill>
              </a:defRPr>
            </a:lvl1pPr>
          </a:lstStyle>
          <a:p>
            <a:endParaRPr lang="en-US" dirty="0"/>
          </a:p>
        </p:txBody>
      </p:sp>
      <p:sp>
        <p:nvSpPr>
          <p:cNvPr id="5" name="Footer Placeholder 4"/>
          <p:cNvSpPr>
            <a:spLocks noGrp="1"/>
          </p:cNvSpPr>
          <p:nvPr>
            <p:ph type="ftr" sz="quarter" idx="12"/>
          </p:nvPr>
        </p:nvSpPr>
        <p:spPr/>
        <p:txBody>
          <a:bodyPr/>
          <a:lstStyle>
            <a:lvl1pPr>
              <a:defRPr>
                <a:solidFill>
                  <a:schemeClr val="bg1"/>
                </a:solidFill>
              </a:defRPr>
            </a:lvl1pPr>
          </a:lstStyle>
          <a:p>
            <a:endParaRPr lang="en-US" dirty="0"/>
          </a:p>
        </p:txBody>
      </p:sp>
      <p:sp>
        <p:nvSpPr>
          <p:cNvPr id="4" name="Slide Number Placeholder 3"/>
          <p:cNvSpPr>
            <a:spLocks noGrp="1"/>
          </p:cNvSpPr>
          <p:nvPr>
            <p:ph type="sldNum" sz="quarter" idx="11"/>
          </p:nvPr>
        </p:nvSpPr>
        <p:spPr/>
        <p:txBody>
          <a:bodyPr/>
          <a:lstStyle>
            <a:lvl1pPr>
              <a:defRPr>
                <a:solidFill>
                  <a:schemeClr val="bg1"/>
                </a:solidFill>
              </a:defRPr>
            </a:lvl1p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488211600"/>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preserve="1" userDrawn="1">
  <p:cSld name="1_Quote Solid Red Background">
    <p:bg>
      <p:bgPr>
        <a:gradFill>
          <a:gsLst>
            <a:gs pos="100000">
              <a:schemeClr val="accent1">
                <a:lumMod val="50000"/>
              </a:schemeClr>
            </a:gs>
            <a:gs pos="20000">
              <a:schemeClr val="accent1"/>
            </a:gs>
          </a:gsLst>
          <a:path path="circle">
            <a:fillToRect l="50000" t="50000" r="50000" b="50000"/>
          </a:path>
        </a:gradFill>
        <a:effectLst/>
      </p:bgPr>
    </p:bg>
    <p:spTree>
      <p:nvGrpSpPr>
        <p:cNvPr id="1" name=""/>
        <p:cNvGrpSpPr/>
        <p:nvPr/>
      </p:nvGrpSpPr>
      <p:grpSpPr>
        <a:xfrm>
          <a:off x="0" y="0"/>
          <a:ext cx="0" cy="0"/>
          <a:chOff x="0" y="0"/>
          <a:chExt cx="0" cy="0"/>
        </a:xfrm>
      </p:grpSpPr>
      <p:sp>
        <p:nvSpPr>
          <p:cNvPr id="7" name="Title 1"/>
          <p:cNvSpPr>
            <a:spLocks noGrp="1"/>
          </p:cNvSpPr>
          <p:nvPr>
            <p:ph type="title" hasCustomPrompt="1"/>
          </p:nvPr>
        </p:nvSpPr>
        <p:spPr>
          <a:xfrm>
            <a:off x="628650" y="2212734"/>
            <a:ext cx="7886700" cy="1472163"/>
          </a:xfrm>
        </p:spPr>
        <p:txBody>
          <a:bodyPr>
            <a:noAutofit/>
          </a:bodyPr>
          <a:lstStyle>
            <a:lvl1pPr algn="ctr">
              <a:tabLst>
                <a:tab pos="2827735" algn="l"/>
              </a:tabLst>
              <a:defRPr sz="5250">
                <a:solidFill>
                  <a:schemeClr val="bg1"/>
                </a:solidFill>
              </a:defRPr>
            </a:lvl1pPr>
          </a:lstStyle>
          <a:p>
            <a:r>
              <a:rPr lang="en-US" dirty="0"/>
              <a:t>Thank you!</a:t>
            </a:r>
          </a:p>
        </p:txBody>
      </p:sp>
      <p:sp>
        <p:nvSpPr>
          <p:cNvPr id="11" name="Text Placeholder 6"/>
          <p:cNvSpPr>
            <a:spLocks noGrp="1"/>
          </p:cNvSpPr>
          <p:nvPr>
            <p:ph type="body" sz="quarter" idx="13" hasCustomPrompt="1"/>
          </p:nvPr>
        </p:nvSpPr>
        <p:spPr>
          <a:xfrm>
            <a:off x="628650" y="3684897"/>
            <a:ext cx="7886700" cy="2517600"/>
          </a:xfrm>
        </p:spPr>
        <p:txBody>
          <a:bodyPr anchor="ctr"/>
          <a:lstStyle>
            <a:lvl1pPr marL="0" indent="0" algn="ctr">
              <a:lnSpc>
                <a:spcPct val="100000"/>
              </a:lnSpc>
              <a:spcBef>
                <a:spcPts val="0"/>
              </a:spcBef>
              <a:buNone/>
              <a:defRPr baseline="0">
                <a:solidFill>
                  <a:schemeClr val="bg1"/>
                </a:solidFill>
              </a:defRPr>
            </a:lvl1pPr>
          </a:lstStyle>
          <a:p>
            <a:pPr lvl="0"/>
            <a:r>
              <a:rPr lang="en-US" dirty="0" err="1"/>
              <a:t>Firstname</a:t>
            </a:r>
            <a:r>
              <a:rPr lang="en-US" dirty="0"/>
              <a:t> </a:t>
            </a:r>
            <a:r>
              <a:rPr lang="en-US" dirty="0" err="1"/>
              <a:t>Lastname</a:t>
            </a:r>
            <a:endParaRPr lang="en-US" dirty="0"/>
          </a:p>
          <a:p>
            <a:pPr lvl="0"/>
            <a:r>
              <a:rPr lang="en-US" dirty="0"/>
              <a:t>firstname.lastname@state.mn.us</a:t>
            </a:r>
          </a:p>
          <a:p>
            <a:pPr lvl="0"/>
            <a:r>
              <a:rPr lang="en-US" dirty="0"/>
              <a:t>555-555-5555</a:t>
            </a:r>
          </a:p>
        </p:txBody>
      </p:sp>
      <p:sp>
        <p:nvSpPr>
          <p:cNvPr id="3" name="Date Placeholder 2"/>
          <p:cNvSpPr>
            <a:spLocks noGrp="1"/>
          </p:cNvSpPr>
          <p:nvPr>
            <p:ph type="dt" sz="half" idx="10"/>
          </p:nvPr>
        </p:nvSpPr>
        <p:spPr/>
        <p:txBody>
          <a:bodyPr/>
          <a:lstStyle>
            <a:lvl1pPr>
              <a:defRPr>
                <a:solidFill>
                  <a:schemeClr val="bg1"/>
                </a:solidFill>
              </a:defRPr>
            </a:lvl1pPr>
          </a:lstStyle>
          <a:p>
            <a:endParaRPr lang="en-US" dirty="0"/>
          </a:p>
        </p:txBody>
      </p:sp>
      <p:sp>
        <p:nvSpPr>
          <p:cNvPr id="5" name="Footer Placeholder 4"/>
          <p:cNvSpPr>
            <a:spLocks noGrp="1"/>
          </p:cNvSpPr>
          <p:nvPr>
            <p:ph type="ftr" sz="quarter" idx="12"/>
          </p:nvPr>
        </p:nvSpPr>
        <p:spPr/>
        <p:txBody>
          <a:bodyPr/>
          <a:lstStyle>
            <a:lvl1pPr>
              <a:defRPr>
                <a:solidFill>
                  <a:schemeClr val="bg1"/>
                </a:solidFill>
              </a:defRPr>
            </a:lvl1pPr>
          </a:lstStyle>
          <a:p>
            <a:endParaRPr lang="en-US" dirty="0"/>
          </a:p>
        </p:txBody>
      </p:sp>
      <p:sp>
        <p:nvSpPr>
          <p:cNvPr id="4" name="Slide Number Placeholder 3"/>
          <p:cNvSpPr>
            <a:spLocks noGrp="1"/>
          </p:cNvSpPr>
          <p:nvPr>
            <p:ph type="sldNum" sz="quarter" idx="11"/>
          </p:nvPr>
        </p:nvSpPr>
        <p:spPr/>
        <p:txBody>
          <a:bodyPr/>
          <a:lstStyle>
            <a:lvl1pPr>
              <a:defRPr>
                <a:solidFill>
                  <a:schemeClr val="bg1"/>
                </a:solidFill>
              </a:defRPr>
            </a:lvl1pPr>
          </a:lstStyle>
          <a:p>
            <a:fld id="{48F63A3B-78C7-47BE-AE5E-E10140E04643}" type="slidenum">
              <a:rPr lang="en-US" smtClean="0"/>
              <a:pPr/>
              <a:t>‹#›</a:t>
            </a:fld>
            <a:endParaRPr lang="en-US" dirty="0"/>
          </a:p>
        </p:txBody>
      </p:sp>
      <p:sp>
        <p:nvSpPr>
          <p:cNvPr id="8" name="Rectangle 7"/>
          <p:cNvSpPr/>
          <p:nvPr userDrawn="1"/>
        </p:nvSpPr>
        <p:spPr>
          <a:xfrm>
            <a:off x="0" y="0"/>
            <a:ext cx="9144000" cy="165138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pic>
        <p:nvPicPr>
          <p:cNvPr id="9" name="Picture 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5967879" y="595566"/>
            <a:ext cx="2900940" cy="460249"/>
          </a:xfrm>
          <a:prstGeom prst="rect">
            <a:avLst/>
          </a:prstGeom>
        </p:spPr>
      </p:pic>
    </p:spTree>
    <p:extLst>
      <p:ext uri="{BB962C8B-B14F-4D97-AF65-F5344CB8AC3E}">
        <p14:creationId xmlns:p14="http://schemas.microsoft.com/office/powerpoint/2010/main" val="555963846"/>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showMasterSp="0" preserve="1" userDrawn="1">
  <p:cSld name="2_Quote Solid Light Background">
    <p:bg>
      <p:bgPr>
        <a:solidFill>
          <a:srgbClr val="E8E8E8"/>
        </a:solidFill>
        <a:effectLst/>
      </p:bgPr>
    </p:bg>
    <p:spTree>
      <p:nvGrpSpPr>
        <p:cNvPr id="1" name=""/>
        <p:cNvGrpSpPr/>
        <p:nvPr/>
      </p:nvGrpSpPr>
      <p:grpSpPr>
        <a:xfrm>
          <a:off x="0" y="0"/>
          <a:ext cx="0" cy="0"/>
          <a:chOff x="0" y="0"/>
          <a:chExt cx="0" cy="0"/>
        </a:xfrm>
      </p:grpSpPr>
      <p:sp>
        <p:nvSpPr>
          <p:cNvPr id="7" name="Title 1"/>
          <p:cNvSpPr>
            <a:spLocks noGrp="1"/>
          </p:cNvSpPr>
          <p:nvPr>
            <p:ph type="title" hasCustomPrompt="1"/>
          </p:nvPr>
        </p:nvSpPr>
        <p:spPr>
          <a:xfrm>
            <a:off x="0" y="1651380"/>
            <a:ext cx="9144000" cy="1733266"/>
          </a:xfrm>
          <a:solidFill>
            <a:schemeClr val="tx1"/>
          </a:solidFill>
        </p:spPr>
        <p:txBody>
          <a:bodyPr>
            <a:noAutofit/>
          </a:bodyPr>
          <a:lstStyle>
            <a:lvl1pPr algn="ctr">
              <a:tabLst>
                <a:tab pos="2827735" algn="l"/>
              </a:tabLst>
              <a:defRPr sz="5250">
                <a:solidFill>
                  <a:schemeClr val="bg1"/>
                </a:solidFill>
              </a:defRPr>
            </a:lvl1pPr>
          </a:lstStyle>
          <a:p>
            <a:r>
              <a:rPr lang="en-US" dirty="0"/>
              <a:t>Thank you!</a:t>
            </a:r>
          </a:p>
        </p:txBody>
      </p:sp>
      <p:sp>
        <p:nvSpPr>
          <p:cNvPr id="8" name="Text Placeholder 6"/>
          <p:cNvSpPr>
            <a:spLocks noGrp="1"/>
          </p:cNvSpPr>
          <p:nvPr>
            <p:ph type="body" sz="quarter" idx="13" hasCustomPrompt="1"/>
          </p:nvPr>
        </p:nvSpPr>
        <p:spPr>
          <a:xfrm>
            <a:off x="628650" y="3521123"/>
            <a:ext cx="7886700" cy="2681374"/>
          </a:xfrm>
        </p:spPr>
        <p:txBody>
          <a:bodyPr anchor="ctr"/>
          <a:lstStyle>
            <a:lvl1pPr marL="0" indent="0" algn="ctr">
              <a:lnSpc>
                <a:spcPct val="100000"/>
              </a:lnSpc>
              <a:spcBef>
                <a:spcPts val="0"/>
              </a:spcBef>
              <a:buNone/>
              <a:defRPr baseline="0">
                <a:solidFill>
                  <a:schemeClr val="tx1"/>
                </a:solidFill>
              </a:defRPr>
            </a:lvl1pPr>
          </a:lstStyle>
          <a:p>
            <a:pPr lvl="0"/>
            <a:r>
              <a:rPr lang="en-US" dirty="0" err="1"/>
              <a:t>Firstname</a:t>
            </a:r>
            <a:r>
              <a:rPr lang="en-US" dirty="0"/>
              <a:t> </a:t>
            </a:r>
            <a:r>
              <a:rPr lang="en-US" dirty="0" err="1"/>
              <a:t>Lastname</a:t>
            </a:r>
            <a:endParaRPr lang="en-US" dirty="0"/>
          </a:p>
          <a:p>
            <a:pPr lvl="0"/>
            <a:r>
              <a:rPr lang="en-US" dirty="0"/>
              <a:t>firstname.lastname@state.mn.us</a:t>
            </a:r>
          </a:p>
          <a:p>
            <a:pPr lvl="0"/>
            <a:r>
              <a:rPr lang="en-US" dirty="0"/>
              <a:t>555-555-5555</a:t>
            </a:r>
          </a:p>
        </p:txBody>
      </p:sp>
      <p:sp>
        <p:nvSpPr>
          <p:cNvPr id="3" name="Date Placeholder 2"/>
          <p:cNvSpPr>
            <a:spLocks noGrp="1"/>
          </p:cNvSpPr>
          <p:nvPr>
            <p:ph type="dt" sz="half" idx="10"/>
          </p:nvPr>
        </p:nvSpPr>
        <p:spPr/>
        <p:txBody>
          <a:bodyPr/>
          <a:lstStyle>
            <a:lvl1pPr>
              <a:defRPr>
                <a:solidFill>
                  <a:schemeClr val="tx2"/>
                </a:solidFill>
              </a:defRPr>
            </a:lvl1pPr>
          </a:lstStyle>
          <a:p>
            <a:endParaRPr lang="en-US" dirty="0"/>
          </a:p>
        </p:txBody>
      </p:sp>
      <p:sp>
        <p:nvSpPr>
          <p:cNvPr id="5" name="Footer Placeholder 4"/>
          <p:cNvSpPr>
            <a:spLocks noGrp="1"/>
          </p:cNvSpPr>
          <p:nvPr>
            <p:ph type="ftr" sz="quarter" idx="12"/>
          </p:nvPr>
        </p:nvSpPr>
        <p:spPr/>
        <p:txBody>
          <a:bodyPr/>
          <a:lstStyle>
            <a:lvl1pPr>
              <a:defRPr>
                <a:solidFill>
                  <a:schemeClr val="tx1"/>
                </a:solidFill>
              </a:defRPr>
            </a:lvl1pPr>
          </a:lstStyle>
          <a:p>
            <a:endParaRPr lang="en-US" dirty="0"/>
          </a:p>
        </p:txBody>
      </p:sp>
      <p:sp>
        <p:nvSpPr>
          <p:cNvPr id="4" name="Slide Number Placeholder 3"/>
          <p:cNvSpPr>
            <a:spLocks noGrp="1"/>
          </p:cNvSpPr>
          <p:nvPr>
            <p:ph type="sldNum" sz="quarter" idx="11"/>
          </p:nvPr>
        </p:nvSpPr>
        <p:spPr/>
        <p:txBody>
          <a:bodyPr/>
          <a:lstStyle>
            <a:lvl1pPr>
              <a:defRPr>
                <a:solidFill>
                  <a:schemeClr val="tx2"/>
                </a:solidFill>
              </a:defRPr>
            </a:lvl1pPr>
          </a:lstStyle>
          <a:p>
            <a:fld id="{48F63A3B-78C7-47BE-AE5E-E10140E04643}" type="slidenum">
              <a:rPr lang="en-US" smtClean="0"/>
              <a:pPr/>
              <a:t>‹#›</a:t>
            </a:fld>
            <a:endParaRPr lang="en-US" dirty="0"/>
          </a:p>
        </p:txBody>
      </p:sp>
      <p:sp>
        <p:nvSpPr>
          <p:cNvPr id="6" name="Rectangle 5"/>
          <p:cNvSpPr/>
          <p:nvPr userDrawn="1"/>
        </p:nvSpPr>
        <p:spPr>
          <a:xfrm>
            <a:off x="0" y="0"/>
            <a:ext cx="9144000" cy="165138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pic>
        <p:nvPicPr>
          <p:cNvPr id="9" name="Picture 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022470" y="595566"/>
            <a:ext cx="2900940" cy="460249"/>
          </a:xfrm>
          <a:prstGeom prst="rect">
            <a:avLst/>
          </a:prstGeom>
        </p:spPr>
      </p:pic>
    </p:spTree>
    <p:extLst>
      <p:ext uri="{BB962C8B-B14F-4D97-AF65-F5344CB8AC3E}">
        <p14:creationId xmlns:p14="http://schemas.microsoft.com/office/powerpoint/2010/main" val="2290897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Section Slide">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0" y="4188565"/>
            <a:ext cx="9144000" cy="1199223"/>
          </a:xfrm>
          <a:solidFill>
            <a:schemeClr val="accent1"/>
          </a:solidFill>
        </p:spPr>
        <p:txBody>
          <a:bodyPr anchor="ctr">
            <a:normAutofit/>
          </a:bodyPr>
          <a:lstStyle>
            <a:lvl1pPr algn="ctr">
              <a:defRPr sz="2700">
                <a:solidFill>
                  <a:schemeClr val="bg1"/>
                </a:solidFill>
              </a:defRPr>
            </a:lvl1pPr>
          </a:lstStyle>
          <a:p>
            <a:r>
              <a:rPr lang="en-US" dirty="0"/>
              <a:t>Click to edit section title</a:t>
            </a:r>
          </a:p>
        </p:txBody>
      </p:sp>
      <p:sp>
        <p:nvSpPr>
          <p:cNvPr id="3" name="Rectangle 2"/>
          <p:cNvSpPr/>
          <p:nvPr userDrawn="1"/>
        </p:nvSpPr>
        <p:spPr>
          <a:xfrm>
            <a:off x="0" y="5387787"/>
            <a:ext cx="9144000" cy="1470213"/>
          </a:xfrm>
          <a:prstGeom prst="rect">
            <a:avLst/>
          </a:prstGeom>
          <a:solidFill>
            <a:srgbClr val="E8E8E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ln>
                <a:noFill/>
              </a:ln>
            </a:endParaRPr>
          </a:p>
        </p:txBody>
      </p:sp>
      <p:sp>
        <p:nvSpPr>
          <p:cNvPr id="12" name="Text Placeholder 10"/>
          <p:cNvSpPr>
            <a:spLocks noGrp="1"/>
          </p:cNvSpPr>
          <p:nvPr>
            <p:ph type="body" sz="quarter" idx="14" hasCustomPrompt="1"/>
          </p:nvPr>
        </p:nvSpPr>
        <p:spPr>
          <a:xfrm>
            <a:off x="2101851" y="5644884"/>
            <a:ext cx="4940300" cy="440970"/>
          </a:xfrm>
        </p:spPr>
        <p:txBody>
          <a:bodyPr>
            <a:normAutofit/>
          </a:bodyPr>
          <a:lstStyle>
            <a:lvl1pPr marL="0" indent="0" algn="ctr">
              <a:buNone/>
              <a:defRPr sz="1350" baseline="0"/>
            </a:lvl1pPr>
          </a:lstStyle>
          <a:p>
            <a:r>
              <a:rPr lang="en-US" sz="1350" dirty="0" err="1"/>
              <a:t>Firstname</a:t>
            </a:r>
            <a:r>
              <a:rPr lang="en-US" sz="1350" dirty="0"/>
              <a:t> </a:t>
            </a:r>
            <a:r>
              <a:rPr lang="en-US" sz="1350" dirty="0" err="1"/>
              <a:t>Lastname</a:t>
            </a:r>
            <a:r>
              <a:rPr lang="en-US" sz="1350" dirty="0"/>
              <a:t> | Job Title</a:t>
            </a:r>
          </a:p>
        </p:txBody>
      </p:sp>
      <p:sp>
        <p:nvSpPr>
          <p:cNvPr id="11" name="Picture Placeholder 2"/>
          <p:cNvSpPr>
            <a:spLocks noGrp="1"/>
          </p:cNvSpPr>
          <p:nvPr>
            <p:ph type="pic" sz="quarter" idx="13" hasCustomPrompt="1"/>
          </p:nvPr>
        </p:nvSpPr>
        <p:spPr>
          <a:xfrm>
            <a:off x="0" y="1789113"/>
            <a:ext cx="9144000" cy="2298700"/>
          </a:xfrm>
        </p:spPr>
        <p:txBody>
          <a:bodyPr/>
          <a:lstStyle/>
          <a:p>
            <a:r>
              <a:rPr lang="en-US" dirty="0"/>
              <a:t>Click Icon to add picture</a:t>
            </a:r>
          </a:p>
        </p:txBody>
      </p:sp>
      <p:sp>
        <p:nvSpPr>
          <p:cNvPr id="9" name="Footer Placeholder 4"/>
          <p:cNvSpPr>
            <a:spLocks noGrp="1"/>
          </p:cNvSpPr>
          <p:nvPr>
            <p:ph type="ftr" sz="quarter" idx="3"/>
          </p:nvPr>
        </p:nvSpPr>
        <p:spPr>
          <a:xfrm>
            <a:off x="2476633" y="6356350"/>
            <a:ext cx="4190735" cy="365125"/>
          </a:xfrm>
          <a:prstGeom prst="rect">
            <a:avLst/>
          </a:prstGeom>
        </p:spPr>
        <p:txBody>
          <a:bodyPr anchor="ctr"/>
          <a:lstStyle>
            <a:lvl1pPr algn="ctr">
              <a:defRPr sz="900">
                <a:solidFill>
                  <a:schemeClr val="tx2"/>
                </a:solidFill>
              </a:defRPr>
            </a:lvl1pPr>
          </a:lstStyle>
          <a:p>
            <a:endParaRPr lang="en-US" dirty="0"/>
          </a:p>
        </p:txBody>
      </p:sp>
      <p:sp>
        <p:nvSpPr>
          <p:cNvPr id="19" name="Slide Number Placeholder 18"/>
          <p:cNvSpPr>
            <a:spLocks noGrp="1"/>
          </p:cNvSpPr>
          <p:nvPr>
            <p:ph type="sldNum" sz="quarter" idx="16"/>
          </p:nvPr>
        </p:nvSpPr>
        <p:spPr/>
        <p:txBody>
          <a:bodyPr/>
          <a:lstStyle/>
          <a:p>
            <a:fld id="{48F63A3B-78C7-47BE-AE5E-E10140E04643}" type="slidenum">
              <a:rPr lang="en-US" smtClean="0"/>
              <a:pPr/>
              <a:t>‹#›</a:t>
            </a:fld>
            <a:endParaRPr lang="en-US" dirty="0"/>
          </a:p>
        </p:txBody>
      </p:sp>
      <p:pic>
        <p:nvPicPr>
          <p:cNvPr id="4" name="Picture 3"/>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5967879" y="360302"/>
            <a:ext cx="2900940" cy="460249"/>
          </a:xfrm>
          <a:prstGeom prst="rect">
            <a:avLst/>
          </a:prstGeom>
        </p:spPr>
      </p:pic>
    </p:spTree>
    <p:extLst>
      <p:ext uri="{BB962C8B-B14F-4D97-AF65-F5344CB8AC3E}">
        <p14:creationId xmlns:p14="http://schemas.microsoft.com/office/powerpoint/2010/main" val="20822502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 preserve="1">
  <p:cSld name="Title and Content (White)">
    <p:spTree>
      <p:nvGrpSpPr>
        <p:cNvPr id="1" name=""/>
        <p:cNvGrpSpPr/>
        <p:nvPr/>
      </p:nvGrpSpPr>
      <p:grpSpPr>
        <a:xfrm>
          <a:off x="0" y="0"/>
          <a:ext cx="0" cy="0"/>
          <a:chOff x="0" y="0"/>
          <a:chExt cx="0" cy="0"/>
        </a:xfrm>
      </p:grpSpPr>
      <p:sp>
        <p:nvSpPr>
          <p:cNvPr id="7" name="Rectangle 6"/>
          <p:cNvSpPr/>
          <p:nvPr userDrawn="1"/>
        </p:nvSpPr>
        <p:spPr>
          <a:xfrm>
            <a:off x="0" y="0"/>
            <a:ext cx="9144000" cy="12192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2" name="Title 1"/>
          <p:cNvSpPr>
            <a:spLocks noGrp="1"/>
          </p:cNvSpPr>
          <p:nvPr>
            <p:ph type="title" hasCustomPrompt="1"/>
          </p:nvPr>
        </p:nvSpPr>
        <p:spPr>
          <a:xfrm>
            <a:off x="628650" y="152400"/>
            <a:ext cx="7886700" cy="914400"/>
          </a:xfrm>
        </p:spPr>
        <p:txBody>
          <a:bodyPr>
            <a:normAutofit/>
          </a:bodyPr>
          <a:lstStyle>
            <a:lvl1pPr algn="r">
              <a:defRPr sz="2700">
                <a:solidFill>
                  <a:schemeClr val="bg1"/>
                </a:solidFill>
              </a:defRPr>
            </a:lvl1pPr>
          </a:lstStyle>
          <a:p>
            <a:r>
              <a:rPr lang="en-US" dirty="0"/>
              <a:t>Click to edit title</a:t>
            </a:r>
          </a:p>
        </p:txBody>
      </p:sp>
      <p:sp>
        <p:nvSpPr>
          <p:cNvPr id="3" name="Content Placeholder 2"/>
          <p:cNvSpPr>
            <a:spLocks noGrp="1"/>
          </p:cNvSpPr>
          <p:nvPr>
            <p:ph idx="1"/>
          </p:nvPr>
        </p:nvSpPr>
        <p:spPr/>
        <p:txBody>
          <a:bodyPr/>
          <a:lstStyle>
            <a:lvl1pPr>
              <a:buClr>
                <a:schemeClr val="accent1"/>
              </a:buClr>
              <a:defRPr/>
            </a:lvl1pPr>
            <a:lvl2pPr>
              <a:buClr>
                <a:schemeClr val="accent1"/>
              </a:buClr>
              <a:defRPr/>
            </a:lvl2pPr>
            <a:lvl3pPr>
              <a:buClr>
                <a:schemeClr val="accent1"/>
              </a:buClr>
              <a:defRPr/>
            </a:lvl3pPr>
            <a:lvl4pPr>
              <a:buClr>
                <a:schemeClr val="accent1"/>
              </a:buClr>
              <a:defRPr/>
            </a:lvl4pPr>
            <a:lvl5pPr>
              <a:buClr>
                <a:schemeClr val="accent1"/>
              </a:buClr>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Footer Placeholder 4"/>
          <p:cNvSpPr>
            <a:spLocks noGrp="1"/>
          </p:cNvSpPr>
          <p:nvPr>
            <p:ph type="ftr" sz="quarter" idx="3"/>
          </p:nvPr>
        </p:nvSpPr>
        <p:spPr>
          <a:xfrm>
            <a:off x="2476633" y="6356350"/>
            <a:ext cx="4190735" cy="365125"/>
          </a:xfrm>
          <a:prstGeom prst="rect">
            <a:avLst/>
          </a:prstGeom>
        </p:spPr>
        <p:txBody>
          <a:bodyPr anchor="ctr"/>
          <a:lstStyle>
            <a:lvl1pPr algn="ctr">
              <a:defRPr sz="900">
                <a:solidFill>
                  <a:schemeClr val="tx2"/>
                </a:solidFill>
              </a:defRPr>
            </a:lvl1p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smtClean="0"/>
              <a:t>‹#›</a:t>
            </a:fld>
            <a:endParaRPr lang="en-US" dirty="0"/>
          </a:p>
        </p:txBody>
      </p:sp>
      <p:sp>
        <p:nvSpPr>
          <p:cNvPr id="8" name="Rectangle 7"/>
          <p:cNvSpPr/>
          <p:nvPr userDrawn="1"/>
        </p:nvSpPr>
        <p:spPr>
          <a:xfrm>
            <a:off x="0" y="1216025"/>
            <a:ext cx="9144000" cy="11925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353249975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le and Content (Split White BG)">
    <p:bg>
      <p:bgPr>
        <a:solidFill>
          <a:schemeClr val="bg1"/>
        </a:solidFill>
        <a:effectLst/>
      </p:bgPr>
    </p:bg>
    <p:spTree>
      <p:nvGrpSpPr>
        <p:cNvPr id="1" name=""/>
        <p:cNvGrpSpPr/>
        <p:nvPr/>
      </p:nvGrpSpPr>
      <p:grpSpPr>
        <a:xfrm>
          <a:off x="0" y="0"/>
          <a:ext cx="0" cy="0"/>
          <a:chOff x="0" y="0"/>
          <a:chExt cx="0" cy="0"/>
        </a:xfrm>
      </p:grpSpPr>
      <p:sp>
        <p:nvSpPr>
          <p:cNvPr id="8" name="Rectangle 7"/>
          <p:cNvSpPr/>
          <p:nvPr userDrawn="1"/>
        </p:nvSpPr>
        <p:spPr>
          <a:xfrm>
            <a:off x="0" y="0"/>
            <a:ext cx="9144000" cy="12192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2" name="Title 1"/>
          <p:cNvSpPr>
            <a:spLocks noGrp="1"/>
          </p:cNvSpPr>
          <p:nvPr>
            <p:ph type="title" hasCustomPrompt="1"/>
          </p:nvPr>
        </p:nvSpPr>
        <p:spPr>
          <a:xfrm>
            <a:off x="628650" y="152400"/>
            <a:ext cx="7886700" cy="914400"/>
          </a:xfrm>
        </p:spPr>
        <p:txBody>
          <a:bodyPr>
            <a:normAutofit/>
          </a:bodyPr>
          <a:lstStyle>
            <a:lvl1pPr algn="r">
              <a:defRPr sz="2700">
                <a:solidFill>
                  <a:schemeClr val="bg1"/>
                </a:solidFill>
              </a:defRPr>
            </a:lvl1pPr>
          </a:lstStyle>
          <a:p>
            <a:r>
              <a:rPr lang="en-US" dirty="0"/>
              <a:t>Click to edit title</a:t>
            </a:r>
          </a:p>
        </p:txBody>
      </p:sp>
      <p:sp>
        <p:nvSpPr>
          <p:cNvPr id="3" name="Content Placeholder 2"/>
          <p:cNvSpPr>
            <a:spLocks noGrp="1"/>
          </p:cNvSpPr>
          <p:nvPr>
            <p:ph sz="half" idx="1"/>
          </p:nvPr>
        </p:nvSpPr>
        <p:spPr>
          <a:xfrm>
            <a:off x="628650" y="1594625"/>
            <a:ext cx="3886200" cy="4582339"/>
          </a:xfrm>
          <a:solidFill>
            <a:schemeClr val="bg1"/>
          </a:solidFill>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629150" y="1594625"/>
            <a:ext cx="3886200" cy="4582339"/>
          </a:xfrm>
          <a:solidFill>
            <a:schemeClr val="bg1"/>
          </a:solidFill>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1" name="Footer Placeholder 4"/>
          <p:cNvSpPr>
            <a:spLocks noGrp="1"/>
          </p:cNvSpPr>
          <p:nvPr>
            <p:ph type="ftr" sz="quarter" idx="3"/>
          </p:nvPr>
        </p:nvSpPr>
        <p:spPr>
          <a:xfrm>
            <a:off x="2476633" y="6356350"/>
            <a:ext cx="4190735" cy="365125"/>
          </a:xfrm>
          <a:prstGeom prst="rect">
            <a:avLst/>
          </a:prstGeom>
        </p:spPr>
        <p:txBody>
          <a:bodyPr anchor="ctr"/>
          <a:lstStyle>
            <a:lvl1pPr algn="ctr">
              <a:defRPr sz="900">
                <a:solidFill>
                  <a:schemeClr val="tx2"/>
                </a:solidFill>
              </a:defRPr>
            </a:lvl1p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smtClean="0"/>
              <a:t>‹#›</a:t>
            </a:fld>
            <a:endParaRPr lang="en-US" dirty="0"/>
          </a:p>
        </p:txBody>
      </p:sp>
      <p:sp>
        <p:nvSpPr>
          <p:cNvPr id="10" name="Rectangle 9"/>
          <p:cNvSpPr/>
          <p:nvPr userDrawn="1"/>
        </p:nvSpPr>
        <p:spPr>
          <a:xfrm>
            <a:off x="0" y="1216025"/>
            <a:ext cx="9144000" cy="11925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solidFill>
                <a:schemeClr val="accent2"/>
              </a:solidFill>
            </a:endParaRPr>
          </a:p>
        </p:txBody>
      </p:sp>
    </p:spTree>
    <p:extLst>
      <p:ext uri="{BB962C8B-B14F-4D97-AF65-F5344CB8AC3E}">
        <p14:creationId xmlns:p14="http://schemas.microsoft.com/office/powerpoint/2010/main" val="7166100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 preserve="1">
  <p:cSld name="1_Title and Content (Boxed)">
    <p:bg>
      <p:bgPr>
        <a:solidFill>
          <a:srgbClr val="E8E8E8"/>
        </a:solidFill>
        <a:effectLst/>
      </p:bgPr>
    </p:bg>
    <p:spTree>
      <p:nvGrpSpPr>
        <p:cNvPr id="1" name=""/>
        <p:cNvGrpSpPr/>
        <p:nvPr/>
      </p:nvGrpSpPr>
      <p:grpSpPr>
        <a:xfrm>
          <a:off x="0" y="0"/>
          <a:ext cx="0" cy="0"/>
          <a:chOff x="0" y="0"/>
          <a:chExt cx="0" cy="0"/>
        </a:xfrm>
      </p:grpSpPr>
      <p:sp>
        <p:nvSpPr>
          <p:cNvPr id="7" name="Rectangle 6"/>
          <p:cNvSpPr/>
          <p:nvPr userDrawn="1"/>
        </p:nvSpPr>
        <p:spPr>
          <a:xfrm>
            <a:off x="0" y="0"/>
            <a:ext cx="9144000" cy="12192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2" name="Title 1"/>
          <p:cNvSpPr>
            <a:spLocks noGrp="1"/>
          </p:cNvSpPr>
          <p:nvPr>
            <p:ph type="title" hasCustomPrompt="1"/>
          </p:nvPr>
        </p:nvSpPr>
        <p:spPr>
          <a:xfrm>
            <a:off x="628650" y="152400"/>
            <a:ext cx="7886700" cy="914400"/>
          </a:xfrm>
        </p:spPr>
        <p:txBody>
          <a:bodyPr>
            <a:normAutofit/>
          </a:bodyPr>
          <a:lstStyle>
            <a:lvl1pPr algn="r">
              <a:defRPr sz="2700">
                <a:solidFill>
                  <a:schemeClr val="bg1"/>
                </a:solidFill>
              </a:defRPr>
            </a:lvl1pPr>
          </a:lstStyle>
          <a:p>
            <a:r>
              <a:rPr lang="en-US" dirty="0"/>
              <a:t>Click to edit title</a:t>
            </a:r>
          </a:p>
        </p:txBody>
      </p:sp>
      <p:sp>
        <p:nvSpPr>
          <p:cNvPr id="3" name="Content Placeholder 2"/>
          <p:cNvSpPr>
            <a:spLocks noGrp="1"/>
          </p:cNvSpPr>
          <p:nvPr>
            <p:ph idx="1"/>
          </p:nvPr>
        </p:nvSpPr>
        <p:spPr>
          <a:xfrm>
            <a:off x="628650" y="1335281"/>
            <a:ext cx="7886700" cy="4841682"/>
          </a:xfrm>
          <a:solidFill>
            <a:schemeClr val="bg1"/>
          </a:solidFill>
        </p:spPr>
        <p:txBody>
          <a:bodyPr lIns="228600" tIns="548640" rIns="274320"/>
          <a:lstStyle>
            <a:lvl1pPr marL="257175" indent="-257175">
              <a:lnSpc>
                <a:spcPct val="100000"/>
              </a:lnSpc>
              <a:spcAft>
                <a:spcPts val="750"/>
              </a:spcAft>
              <a:buClr>
                <a:schemeClr val="accent1"/>
              </a:buClr>
              <a:buFont typeface="Arial" panose="020B0604020202020204" pitchFamily="34" charset="0"/>
              <a:buChar char="•"/>
              <a:defRPr sz="1875"/>
            </a:lvl1pPr>
            <a:lvl2pPr marL="600075" indent="-257175">
              <a:lnSpc>
                <a:spcPct val="100000"/>
              </a:lnSpc>
              <a:spcAft>
                <a:spcPts val="750"/>
              </a:spcAft>
              <a:buClr>
                <a:schemeClr val="accent1"/>
              </a:buClr>
              <a:buFont typeface="Arial" panose="020B0604020202020204" pitchFamily="34" charset="0"/>
              <a:buChar char="•"/>
              <a:defRPr sz="1575"/>
            </a:lvl2pPr>
            <a:lvl3pPr marL="900113" indent="-214313">
              <a:lnSpc>
                <a:spcPct val="100000"/>
              </a:lnSpc>
              <a:spcAft>
                <a:spcPts val="750"/>
              </a:spcAft>
              <a:buClr>
                <a:schemeClr val="accent1"/>
              </a:buClr>
              <a:buFont typeface="Arial" panose="020B0604020202020204" pitchFamily="34" charset="0"/>
              <a:buChar char="•"/>
              <a:defRPr sz="1275"/>
            </a:lvl3pPr>
            <a:lvl4pPr marL="1243013" indent="-214313">
              <a:lnSpc>
                <a:spcPct val="100000"/>
              </a:lnSpc>
              <a:spcAft>
                <a:spcPts val="750"/>
              </a:spcAft>
              <a:buClr>
                <a:schemeClr val="accent1"/>
              </a:buClr>
              <a:buFont typeface="Arial" panose="020B0604020202020204" pitchFamily="34" charset="0"/>
              <a:buChar char="•"/>
              <a:defRPr sz="1275"/>
            </a:lvl4pPr>
            <a:lvl5pPr marL="1585913" indent="-214313">
              <a:lnSpc>
                <a:spcPct val="100000"/>
              </a:lnSpc>
              <a:spcAft>
                <a:spcPts val="750"/>
              </a:spcAft>
              <a:buClr>
                <a:schemeClr val="accent1"/>
              </a:buClr>
              <a:buFont typeface="Arial" panose="020B0604020202020204" pitchFamily="34" charset="0"/>
              <a:buChar char="•"/>
              <a:defRPr sz="1275"/>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endParaRPr lang="en-US" dirty="0"/>
          </a:p>
        </p:txBody>
      </p:sp>
      <p:sp>
        <p:nvSpPr>
          <p:cNvPr id="11" name="Footer Placeholder 4"/>
          <p:cNvSpPr>
            <a:spLocks noGrp="1"/>
          </p:cNvSpPr>
          <p:nvPr>
            <p:ph type="ftr" sz="quarter" idx="3"/>
          </p:nvPr>
        </p:nvSpPr>
        <p:spPr>
          <a:xfrm>
            <a:off x="2476633" y="6356350"/>
            <a:ext cx="4190735" cy="365125"/>
          </a:xfrm>
          <a:prstGeom prst="rect">
            <a:avLst/>
          </a:prstGeom>
        </p:spPr>
        <p:txBody>
          <a:bodyPr anchor="ctr"/>
          <a:lstStyle>
            <a:lvl1pPr algn="ctr">
              <a:defRPr sz="900">
                <a:solidFill>
                  <a:schemeClr val="tx2"/>
                </a:solidFill>
              </a:defRPr>
            </a:lvl1p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smtClean="0"/>
              <a:t>‹#›</a:t>
            </a:fld>
            <a:endParaRPr lang="en-US" dirty="0"/>
          </a:p>
        </p:txBody>
      </p:sp>
      <p:sp>
        <p:nvSpPr>
          <p:cNvPr id="9" name="Rectangle 8"/>
          <p:cNvSpPr/>
          <p:nvPr userDrawn="1"/>
        </p:nvSpPr>
        <p:spPr>
          <a:xfrm>
            <a:off x="0" y="1216025"/>
            <a:ext cx="9144000" cy="11925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3485841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itle and Content (Split Boxed)">
    <p:bg>
      <p:bgPr>
        <a:solidFill>
          <a:srgbClr val="E8E8E8"/>
        </a:solidFill>
        <a:effectLst/>
      </p:bgPr>
    </p:bg>
    <p:spTree>
      <p:nvGrpSpPr>
        <p:cNvPr id="1" name=""/>
        <p:cNvGrpSpPr/>
        <p:nvPr/>
      </p:nvGrpSpPr>
      <p:grpSpPr>
        <a:xfrm>
          <a:off x="0" y="0"/>
          <a:ext cx="0" cy="0"/>
          <a:chOff x="0" y="0"/>
          <a:chExt cx="0" cy="0"/>
        </a:xfrm>
      </p:grpSpPr>
      <p:sp>
        <p:nvSpPr>
          <p:cNvPr id="8" name="Rectangle 7"/>
          <p:cNvSpPr/>
          <p:nvPr userDrawn="1"/>
        </p:nvSpPr>
        <p:spPr>
          <a:xfrm>
            <a:off x="0" y="0"/>
            <a:ext cx="9144000" cy="12192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0" name="Title 1"/>
          <p:cNvSpPr>
            <a:spLocks noGrp="1"/>
          </p:cNvSpPr>
          <p:nvPr>
            <p:ph type="title" hasCustomPrompt="1"/>
          </p:nvPr>
        </p:nvSpPr>
        <p:spPr>
          <a:xfrm>
            <a:off x="628650" y="152400"/>
            <a:ext cx="7886700" cy="914400"/>
          </a:xfrm>
        </p:spPr>
        <p:txBody>
          <a:bodyPr>
            <a:normAutofit/>
          </a:bodyPr>
          <a:lstStyle>
            <a:lvl1pPr algn="r">
              <a:defRPr sz="2700">
                <a:solidFill>
                  <a:schemeClr val="bg1"/>
                </a:solidFill>
              </a:defRPr>
            </a:lvl1pPr>
          </a:lstStyle>
          <a:p>
            <a:r>
              <a:rPr lang="en-US" dirty="0"/>
              <a:t>Click to edit title</a:t>
            </a:r>
          </a:p>
        </p:txBody>
      </p:sp>
      <p:sp>
        <p:nvSpPr>
          <p:cNvPr id="3" name="Content Placeholder 2"/>
          <p:cNvSpPr>
            <a:spLocks noGrp="1"/>
          </p:cNvSpPr>
          <p:nvPr>
            <p:ph sz="half" idx="1"/>
          </p:nvPr>
        </p:nvSpPr>
        <p:spPr>
          <a:xfrm>
            <a:off x="628650" y="1594625"/>
            <a:ext cx="3886200" cy="4582339"/>
          </a:xfrm>
          <a:solidFill>
            <a:schemeClr val="bg1"/>
          </a:solidFill>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629150" y="1594625"/>
            <a:ext cx="3886200" cy="4582339"/>
          </a:xfrm>
          <a:solidFill>
            <a:schemeClr val="bg1"/>
          </a:solidFill>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1" name="Footer Placeholder 4"/>
          <p:cNvSpPr>
            <a:spLocks noGrp="1"/>
          </p:cNvSpPr>
          <p:nvPr>
            <p:ph type="ftr" sz="quarter" idx="3"/>
          </p:nvPr>
        </p:nvSpPr>
        <p:spPr>
          <a:xfrm>
            <a:off x="2476633" y="6356350"/>
            <a:ext cx="4190735" cy="365125"/>
          </a:xfrm>
          <a:prstGeom prst="rect">
            <a:avLst/>
          </a:prstGeom>
        </p:spPr>
        <p:txBody>
          <a:bodyPr anchor="ctr"/>
          <a:lstStyle>
            <a:lvl1pPr algn="ctr">
              <a:defRPr sz="900">
                <a:solidFill>
                  <a:schemeClr val="tx2"/>
                </a:solidFill>
              </a:defRPr>
            </a:lvl1p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3553801075"/>
      </p:ext>
    </p:extLst>
  </p:cSld>
  <p:clrMapOvr>
    <a:masterClrMapping/>
  </p:clrMapOvr>
</p:sldLayout>
</file>

<file path=ppt/slideMasters/_rels/slideMaster1.xml.rels><?xml version="1.0" encoding="UTF-8" standalone="yes"?>
<Relationships xmlns="http://schemas.openxmlformats.org/package/2006/relationships"><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9" Type="http://schemas.openxmlformats.org/officeDocument/2006/relationships/slideLayout" Target="../slideLayouts/slideLayout39.xml"/><Relationship Id="rId3" Type="http://schemas.openxmlformats.org/officeDocument/2006/relationships/slideLayout" Target="../slideLayouts/slideLayout3.xml"/><Relationship Id="rId21" Type="http://schemas.openxmlformats.org/officeDocument/2006/relationships/slideLayout" Target="../slideLayouts/slideLayout21.xml"/><Relationship Id="rId34" Type="http://schemas.openxmlformats.org/officeDocument/2006/relationships/slideLayout" Target="../slideLayouts/slideLayout34.xml"/><Relationship Id="rId42" Type="http://schemas.openxmlformats.org/officeDocument/2006/relationships/slideLayout" Target="../slideLayouts/slideLayout42.xml"/><Relationship Id="rId47" Type="http://schemas.openxmlformats.org/officeDocument/2006/relationships/slideLayout" Target="../slideLayouts/slideLayout47.xml"/><Relationship Id="rId50" Type="http://schemas.openxmlformats.org/officeDocument/2006/relationships/theme" Target="../theme/theme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slideLayout" Target="../slideLayouts/slideLayout33.xml"/><Relationship Id="rId38" Type="http://schemas.openxmlformats.org/officeDocument/2006/relationships/slideLayout" Target="../slideLayouts/slideLayout38.xml"/><Relationship Id="rId46" Type="http://schemas.openxmlformats.org/officeDocument/2006/relationships/slideLayout" Target="../slideLayouts/slideLayout46.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slideLayout" Target="../slideLayouts/slideLayout29.xml"/><Relationship Id="rId41" Type="http://schemas.openxmlformats.org/officeDocument/2006/relationships/slideLayout" Target="../slideLayouts/slideLayout4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slideLayout" Target="../slideLayouts/slideLayout32.xml"/><Relationship Id="rId37" Type="http://schemas.openxmlformats.org/officeDocument/2006/relationships/slideLayout" Target="../slideLayouts/slideLayout37.xml"/><Relationship Id="rId40" Type="http://schemas.openxmlformats.org/officeDocument/2006/relationships/slideLayout" Target="../slideLayouts/slideLayout40.xml"/><Relationship Id="rId45" Type="http://schemas.openxmlformats.org/officeDocument/2006/relationships/slideLayout" Target="../slideLayouts/slideLayout45.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36" Type="http://schemas.openxmlformats.org/officeDocument/2006/relationships/slideLayout" Target="../slideLayouts/slideLayout36.xml"/><Relationship Id="rId49" Type="http://schemas.openxmlformats.org/officeDocument/2006/relationships/slideLayout" Target="../slideLayouts/slideLayout49.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slideLayout" Target="../slideLayouts/slideLayout31.xml"/><Relationship Id="rId44" Type="http://schemas.openxmlformats.org/officeDocument/2006/relationships/slideLayout" Target="../slideLayouts/slideLayout44.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35" Type="http://schemas.openxmlformats.org/officeDocument/2006/relationships/slideLayout" Target="../slideLayouts/slideLayout35.xml"/><Relationship Id="rId43" Type="http://schemas.openxmlformats.org/officeDocument/2006/relationships/slideLayout" Target="../slideLayouts/slideLayout43.xml"/><Relationship Id="rId48" Type="http://schemas.openxmlformats.org/officeDocument/2006/relationships/slideLayout" Target="../slideLayouts/slideLayout48.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628650" y="6356351"/>
            <a:ext cx="1018943" cy="365125"/>
          </a:xfrm>
          <a:prstGeom prst="rect">
            <a:avLst/>
          </a:prstGeom>
        </p:spPr>
        <p:txBody>
          <a:bodyPr vert="horz" lIns="91440" tIns="45720" rIns="91440" bIns="45720" rtlCol="0" anchor="ctr"/>
          <a:lstStyle>
            <a:lvl1pPr algn="l">
              <a:defRPr sz="900">
                <a:solidFill>
                  <a:schemeClr val="tx2"/>
                </a:solidFill>
              </a:defRPr>
            </a:lvl1pPr>
          </a:lstStyle>
          <a:p>
            <a:endParaRPr lang="en-US" dirty="0"/>
          </a:p>
        </p:txBody>
      </p:sp>
      <p:sp>
        <p:nvSpPr>
          <p:cNvPr id="12" name="Footer Placeholder 4"/>
          <p:cNvSpPr>
            <a:spLocks noGrp="1"/>
          </p:cNvSpPr>
          <p:nvPr>
            <p:ph type="ftr" sz="quarter" idx="3"/>
          </p:nvPr>
        </p:nvSpPr>
        <p:spPr>
          <a:xfrm>
            <a:off x="2476633" y="6356350"/>
            <a:ext cx="4190735" cy="365125"/>
          </a:xfrm>
          <a:prstGeom prst="rect">
            <a:avLst/>
          </a:prstGeom>
        </p:spPr>
        <p:txBody>
          <a:bodyPr anchor="ctr"/>
          <a:lstStyle>
            <a:lvl1pPr algn="ctr">
              <a:defRPr sz="900">
                <a:solidFill>
                  <a:schemeClr val="tx2"/>
                </a:solidFill>
              </a:defRPr>
            </a:lvl1pPr>
          </a:lstStyle>
          <a:p>
            <a:endParaRPr lang="en-US" dirty="0"/>
          </a:p>
        </p:txBody>
      </p:sp>
      <p:sp>
        <p:nvSpPr>
          <p:cNvPr id="6" name="Slide Number Placeholder 5"/>
          <p:cNvSpPr>
            <a:spLocks noGrp="1"/>
          </p:cNvSpPr>
          <p:nvPr>
            <p:ph type="sldNum" sz="quarter" idx="4"/>
          </p:nvPr>
        </p:nvSpPr>
        <p:spPr>
          <a:xfrm>
            <a:off x="7418349" y="6356351"/>
            <a:ext cx="1097001" cy="365125"/>
          </a:xfrm>
          <a:prstGeom prst="rect">
            <a:avLst/>
          </a:prstGeom>
        </p:spPr>
        <p:txBody>
          <a:bodyPr vert="horz" lIns="91440" tIns="45720" rIns="91440" bIns="45720" rtlCol="0" anchor="ctr"/>
          <a:lstStyle>
            <a:lvl1pPr algn="r">
              <a:defRPr sz="900">
                <a:solidFill>
                  <a:schemeClr val="tx2"/>
                </a:solidFill>
              </a:defRPr>
            </a:lvl1p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377062332"/>
      </p:ext>
    </p:extLst>
  </p:cSld>
  <p:clrMap bg1="lt1" tx1="dk1" bg2="lt2" tx2="dk2" accent1="accent1" accent2="accent2" accent3="accent3" accent4="accent4" accent5="accent5" accent6="accent6" hlink="hlink" folHlink="folHlink"/>
  <p:sldLayoutIdLst>
    <p:sldLayoutId id="2147483788" r:id="rId1"/>
    <p:sldLayoutId id="2147483799" r:id="rId2"/>
    <p:sldLayoutId id="2147483787" r:id="rId3"/>
    <p:sldLayoutId id="2147483795" r:id="rId4"/>
    <p:sldLayoutId id="2147483711" r:id="rId5"/>
    <p:sldLayoutId id="2147483712" r:id="rId6"/>
    <p:sldLayoutId id="2147483790" r:id="rId7"/>
    <p:sldLayoutId id="2147483789" r:id="rId8"/>
    <p:sldLayoutId id="2147483714" r:id="rId9"/>
    <p:sldLayoutId id="2147483738" r:id="rId10"/>
    <p:sldLayoutId id="2147483739" r:id="rId11"/>
    <p:sldLayoutId id="2147483780" r:id="rId12"/>
    <p:sldLayoutId id="2147483773" r:id="rId13"/>
    <p:sldLayoutId id="2147483800" r:id="rId14"/>
    <p:sldLayoutId id="2147483688" r:id="rId15"/>
    <p:sldLayoutId id="2147483801" r:id="rId16"/>
    <p:sldLayoutId id="2147483802" r:id="rId17"/>
    <p:sldLayoutId id="2147483803" r:id="rId18"/>
    <p:sldLayoutId id="2147483744" r:id="rId19"/>
    <p:sldLayoutId id="2147483793" r:id="rId20"/>
    <p:sldLayoutId id="2147483772" r:id="rId21"/>
    <p:sldLayoutId id="2147483767" r:id="rId22"/>
    <p:sldLayoutId id="2147483769" r:id="rId23"/>
    <p:sldLayoutId id="2147483771" r:id="rId24"/>
    <p:sldLayoutId id="2147483770" r:id="rId25"/>
    <p:sldLayoutId id="2147483732" r:id="rId26"/>
    <p:sldLayoutId id="2147483794" r:id="rId27"/>
    <p:sldLayoutId id="2147483733" r:id="rId28"/>
    <p:sldLayoutId id="2147483747" r:id="rId29"/>
    <p:sldLayoutId id="2147483818" r:id="rId30"/>
    <p:sldLayoutId id="2147483805" r:id="rId31"/>
    <p:sldLayoutId id="2147483806" r:id="rId32"/>
    <p:sldLayoutId id="2147483750" r:id="rId33"/>
    <p:sldLayoutId id="2147483765" r:id="rId34"/>
    <p:sldLayoutId id="2147483781" r:id="rId35"/>
    <p:sldLayoutId id="2147483809" r:id="rId36"/>
    <p:sldLayoutId id="2147483808" r:id="rId37"/>
    <p:sldLayoutId id="2147483807" r:id="rId38"/>
    <p:sldLayoutId id="2147483819" r:id="rId39"/>
    <p:sldLayoutId id="2147483754" r:id="rId40"/>
    <p:sldLayoutId id="2147483755" r:id="rId41"/>
    <p:sldLayoutId id="2147483759" r:id="rId42"/>
    <p:sldLayoutId id="2147483753" r:id="rId43"/>
    <p:sldLayoutId id="2147483763" r:id="rId44"/>
    <p:sldLayoutId id="2147483762" r:id="rId45"/>
    <p:sldLayoutId id="2147483758" r:id="rId46"/>
    <p:sldLayoutId id="2147483756" r:id="rId47"/>
    <p:sldLayoutId id="2147483798" r:id="rId48"/>
    <p:sldLayoutId id="2147483797" r:id="rId49"/>
  </p:sldLayoutIdLst>
  <p:hf sldNum="0" hdr="0" ftr="0" dt="0"/>
  <p:txStyles>
    <p:titleStyle>
      <a:lvl1pPr algn="l" defTabSz="685800" rtl="0" eaLnBrk="1" latinLnBrk="0" hangingPunct="1">
        <a:lnSpc>
          <a:spcPct val="90000"/>
        </a:lnSpc>
        <a:spcBef>
          <a:spcPct val="0"/>
        </a:spcBef>
        <a:buNone/>
        <a:defRPr sz="3300" b="0" i="0" u="none" kern="1200">
          <a:solidFill>
            <a:schemeClr val="tx1"/>
          </a:solidFill>
          <a:latin typeface="+mj-lt"/>
          <a:ea typeface="+mj-ea"/>
          <a:cs typeface="+mj-cs"/>
        </a:defRPr>
      </a:lvl1pPr>
    </p:titleStyle>
    <p:bodyStyle>
      <a:lvl1pPr marL="171450" indent="-171450" algn="l" defTabSz="685800" rtl="0" eaLnBrk="1" latinLnBrk="0" hangingPunct="1">
        <a:lnSpc>
          <a:spcPct val="100000"/>
        </a:lnSpc>
        <a:spcBef>
          <a:spcPts val="750"/>
        </a:spcBef>
        <a:spcAft>
          <a:spcPts val="750"/>
        </a:spcAft>
        <a:buClr>
          <a:schemeClr val="accent1"/>
        </a:buClr>
        <a:buFont typeface="Arial" panose="020B0604020202020204" pitchFamily="34" charset="0"/>
        <a:buChar char="•"/>
        <a:defRPr sz="1875" kern="1200">
          <a:solidFill>
            <a:schemeClr val="tx1"/>
          </a:solidFill>
          <a:latin typeface="+mn-lt"/>
          <a:ea typeface="+mn-ea"/>
          <a:cs typeface="+mn-cs"/>
        </a:defRPr>
      </a:lvl1pPr>
      <a:lvl2pPr marL="514350" indent="-171450" algn="l" defTabSz="685800" rtl="0" eaLnBrk="1" latinLnBrk="0" hangingPunct="1">
        <a:lnSpc>
          <a:spcPct val="100000"/>
        </a:lnSpc>
        <a:spcBef>
          <a:spcPts val="375"/>
        </a:spcBef>
        <a:spcAft>
          <a:spcPts val="750"/>
        </a:spcAft>
        <a:buClr>
          <a:schemeClr val="accent1"/>
        </a:buClr>
        <a:buFont typeface="Arial" panose="020B0604020202020204" pitchFamily="34" charset="0"/>
        <a:buChar char="•"/>
        <a:defRPr sz="1575" b="0" i="0" u="none" kern="1200">
          <a:solidFill>
            <a:schemeClr val="tx1"/>
          </a:solidFill>
          <a:latin typeface="+mn-lt"/>
          <a:ea typeface="+mn-ea"/>
          <a:cs typeface="+mn-cs"/>
        </a:defRPr>
      </a:lvl2pPr>
      <a:lvl3pPr marL="857250" indent="-171450" algn="l" defTabSz="685800" rtl="0" eaLnBrk="1" latinLnBrk="0" hangingPunct="1">
        <a:lnSpc>
          <a:spcPct val="100000"/>
        </a:lnSpc>
        <a:spcBef>
          <a:spcPts val="375"/>
        </a:spcBef>
        <a:spcAft>
          <a:spcPts val="750"/>
        </a:spcAft>
        <a:buClr>
          <a:schemeClr val="accent1"/>
        </a:buClr>
        <a:buFont typeface="Arial" panose="020B0604020202020204" pitchFamily="34" charset="0"/>
        <a:buChar char="•"/>
        <a:defRPr sz="1275" kern="1200">
          <a:solidFill>
            <a:schemeClr val="tx1"/>
          </a:solidFill>
          <a:latin typeface="+mn-lt"/>
          <a:ea typeface="+mn-ea"/>
          <a:cs typeface="+mn-cs"/>
        </a:defRPr>
      </a:lvl3pPr>
      <a:lvl4pPr marL="1200150" indent="-171450" algn="l" defTabSz="685800" rtl="0" eaLnBrk="1" latinLnBrk="0" hangingPunct="1">
        <a:lnSpc>
          <a:spcPct val="100000"/>
        </a:lnSpc>
        <a:spcBef>
          <a:spcPts val="375"/>
        </a:spcBef>
        <a:spcAft>
          <a:spcPts val="750"/>
        </a:spcAft>
        <a:buClr>
          <a:schemeClr val="accent1"/>
        </a:buClr>
        <a:buFont typeface="Arial" panose="020B0604020202020204" pitchFamily="34" charset="0"/>
        <a:buChar char="•"/>
        <a:defRPr sz="1275" kern="1200">
          <a:solidFill>
            <a:schemeClr val="tx1"/>
          </a:solidFill>
          <a:latin typeface="+mn-lt"/>
          <a:ea typeface="+mn-ea"/>
          <a:cs typeface="+mn-cs"/>
        </a:defRPr>
      </a:lvl4pPr>
      <a:lvl5pPr marL="1543050" indent="-171450" algn="l" defTabSz="685800" rtl="0" eaLnBrk="1" latinLnBrk="0" hangingPunct="1">
        <a:lnSpc>
          <a:spcPct val="100000"/>
        </a:lnSpc>
        <a:spcBef>
          <a:spcPts val="375"/>
        </a:spcBef>
        <a:spcAft>
          <a:spcPts val="750"/>
        </a:spcAft>
        <a:buClr>
          <a:schemeClr val="accent1"/>
        </a:buClr>
        <a:buFont typeface="Arial" panose="020B0604020202020204" pitchFamily="34" charset="0"/>
        <a:buChar char="•"/>
        <a:defRPr sz="1275"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3" Type="http://schemas.openxmlformats.org/officeDocument/2006/relationships/image" Target="../media/image9.jpg"/><Relationship Id="rId2" Type="http://schemas.openxmlformats.org/officeDocument/2006/relationships/notesSlide" Target="../notesSlides/notesSlide15.xml"/><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3" Type="http://schemas.openxmlformats.org/officeDocument/2006/relationships/image" Target="../media/image10.jpg"/><Relationship Id="rId2" Type="http://schemas.openxmlformats.org/officeDocument/2006/relationships/notesSlide" Target="../notesSlides/notesSlide17.xml"/><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notesSlide" Target="../notesSlides/notesSlide19.xm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2.xml"/><Relationship Id="rId1" Type="http://schemas.openxmlformats.org/officeDocument/2006/relationships/slideLayout" Target="../slideLayouts/slideLayout6.xml"/><Relationship Id="rId4" Type="http://schemas.openxmlformats.org/officeDocument/2006/relationships/hyperlink" Target="https://mn.gov/admin/data-practices/" TargetMode="Externa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3" Type="http://schemas.openxmlformats.org/officeDocument/2006/relationships/image" Target="../media/image12.jpg"/><Relationship Id="rId2" Type="http://schemas.openxmlformats.org/officeDocument/2006/relationships/notesSlide" Target="../notesSlides/notesSlide26.xml"/><Relationship Id="rId1" Type="http://schemas.openxmlformats.org/officeDocument/2006/relationships/slideLayout" Target="../slideLayouts/slideLayout6.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6.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3" Type="http://schemas.openxmlformats.org/officeDocument/2006/relationships/image" Target="../media/image8.jpg"/><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6.xml"/></Relationships>
</file>

<file path=ppt/slides/_rels/slide31.xml.rels><?xml version="1.0" encoding="UTF-8" standalone="yes"?>
<Relationships xmlns="http://schemas.openxmlformats.org/package/2006/relationships"><Relationship Id="rId2" Type="http://schemas.openxmlformats.org/officeDocument/2006/relationships/image" Target="../media/image13.jfif"/><Relationship Id="rId1" Type="http://schemas.openxmlformats.org/officeDocument/2006/relationships/slideLayout" Target="../slideLayouts/slideLayout6.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6.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6.xml"/></Relationships>
</file>

<file path=ppt/slides/_rels/slide34.xml.rels><?xml version="1.0" encoding="UTF-8" standalone="yes"?>
<Relationships xmlns="http://schemas.openxmlformats.org/package/2006/relationships"><Relationship Id="rId3" Type="http://schemas.openxmlformats.org/officeDocument/2006/relationships/hyperlink" Target="https://mn.gov/admin/data-practices/news/events/webinars/" TargetMode="External"/><Relationship Id="rId2" Type="http://schemas.openxmlformats.org/officeDocument/2006/relationships/notesSlide" Target="../notesSlides/notesSlide33.xml"/><Relationship Id="rId1" Type="http://schemas.openxmlformats.org/officeDocument/2006/relationships/slideLayout" Target="../slideLayouts/slideLayout6.xml"/><Relationship Id="rId4" Type="http://schemas.openxmlformats.org/officeDocument/2006/relationships/hyperlink" Target="https://www.youtube.com/user/INFOIPAD" TargetMode="External"/></Relationships>
</file>

<file path=ppt/slides/_rels/slide35.xml.rels><?xml version="1.0" encoding="UTF-8" standalone="yes"?>
<Relationships xmlns="http://schemas.openxmlformats.org/package/2006/relationships"><Relationship Id="rId3" Type="http://schemas.openxmlformats.org/officeDocument/2006/relationships/hyperlink" Target="mailto:info.dpo@state.mn.us" TargetMode="External"/><Relationship Id="rId2" Type="http://schemas.openxmlformats.org/officeDocument/2006/relationships/notesSlide" Target="../notesSlides/notesSlide34.xml"/><Relationship Id="rId1" Type="http://schemas.openxmlformats.org/officeDocument/2006/relationships/slideLayout" Target="../slideLayouts/slideLayout49.xml"/><Relationship Id="rId5" Type="http://schemas.openxmlformats.org/officeDocument/2006/relationships/hyperlink" Target="https://www.youtube.com/user/INFOIPAD" TargetMode="External"/><Relationship Id="rId4" Type="http://schemas.openxmlformats.org/officeDocument/2006/relationships/hyperlink" Target="https://mn.gov/admin/data-practices/" TargetMode="Externa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ctrTitle"/>
          </p:nvPr>
        </p:nvSpPr>
        <p:spPr/>
        <p:txBody>
          <a:bodyPr/>
          <a:lstStyle/>
          <a:p>
            <a:r>
              <a:rPr lang="en-US" dirty="0"/>
              <a:t>Personnel Data Webinar 3: Complaints and Discipline Data</a:t>
            </a:r>
          </a:p>
        </p:txBody>
      </p:sp>
      <p:sp>
        <p:nvSpPr>
          <p:cNvPr id="5" name="Text Placeholder 4"/>
          <p:cNvSpPr>
            <a:spLocks noGrp="1"/>
          </p:cNvSpPr>
          <p:nvPr>
            <p:ph type="body" sz="quarter" idx="14"/>
          </p:nvPr>
        </p:nvSpPr>
        <p:spPr/>
        <p:txBody>
          <a:bodyPr>
            <a:normAutofit/>
          </a:bodyPr>
          <a:lstStyle/>
          <a:p>
            <a:r>
              <a:rPr lang="en-US" sz="2000" dirty="0"/>
              <a:t>October 9, 2025</a:t>
            </a:r>
          </a:p>
        </p:txBody>
      </p:sp>
    </p:spTree>
    <p:extLst>
      <p:ext uri="{BB962C8B-B14F-4D97-AF65-F5344CB8AC3E}">
        <p14:creationId xmlns:p14="http://schemas.microsoft.com/office/powerpoint/2010/main" val="418681511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bwMode="ltGray">
          <a:xfrm>
            <a:off x="0" y="1"/>
            <a:ext cx="9144000" cy="1228725"/>
          </a:xfrm>
        </p:spPr>
        <p:txBody>
          <a:bodyPr>
            <a:normAutofit/>
          </a:bodyPr>
          <a:lstStyle/>
          <a:p>
            <a:pPr algn="l"/>
            <a:r>
              <a:rPr lang="en-US" sz="3600" dirty="0"/>
              <a:t>During an investigation</a:t>
            </a:r>
          </a:p>
        </p:txBody>
      </p:sp>
      <p:sp>
        <p:nvSpPr>
          <p:cNvPr id="3" name="Content Placeholder 2"/>
          <p:cNvSpPr>
            <a:spLocks noGrp="1"/>
          </p:cNvSpPr>
          <p:nvPr>
            <p:ph idx="1"/>
          </p:nvPr>
        </p:nvSpPr>
        <p:spPr>
          <a:xfrm>
            <a:off x="588559" y="1746738"/>
            <a:ext cx="7966881" cy="4562930"/>
          </a:xfrm>
        </p:spPr>
        <p:txBody>
          <a:bodyPr>
            <a:normAutofit/>
          </a:bodyPr>
          <a:lstStyle/>
          <a:p>
            <a:pPr marL="342891" indent="-342891" defTabSz="914377">
              <a:spcBef>
                <a:spcPct val="20000"/>
              </a:spcBef>
              <a:spcAft>
                <a:spcPts val="0"/>
              </a:spcAft>
              <a:buClr>
                <a:srgbClr val="0054A6"/>
              </a:buClr>
            </a:pPr>
            <a:r>
              <a:rPr lang="en-US" sz="2800" dirty="0"/>
              <a:t>Existence and status are always public</a:t>
            </a:r>
          </a:p>
          <a:p>
            <a:pPr marL="342891" indent="-342891" defTabSz="914377">
              <a:spcBef>
                <a:spcPct val="20000"/>
              </a:spcBef>
              <a:spcAft>
                <a:spcPts val="0"/>
              </a:spcAft>
              <a:buClr>
                <a:srgbClr val="0054A6"/>
              </a:buClr>
            </a:pPr>
            <a:r>
              <a:rPr lang="en-US" sz="2800" dirty="0"/>
              <a:t>While the complaint is pending, all other related data are private (13.43, subd. 4)</a:t>
            </a:r>
          </a:p>
          <a:p>
            <a:pPr marL="685791" lvl="1" indent="-342891" defTabSz="914377">
              <a:spcBef>
                <a:spcPct val="20000"/>
              </a:spcBef>
              <a:spcAft>
                <a:spcPts val="0"/>
              </a:spcAft>
              <a:buClr>
                <a:srgbClr val="0054A6"/>
              </a:buClr>
            </a:pPr>
            <a:r>
              <a:rPr lang="en-US" sz="2400" dirty="0"/>
              <a:t>Reminder: 13.43 does not contain a confidential classification – employee has access rights while investigation is pending</a:t>
            </a:r>
          </a:p>
          <a:p>
            <a:pPr marL="342891" indent="-342891" defTabSz="914377">
              <a:spcBef>
                <a:spcPct val="20000"/>
              </a:spcBef>
              <a:spcAft>
                <a:spcPts val="0"/>
              </a:spcAft>
              <a:buClr>
                <a:srgbClr val="0054A6"/>
              </a:buClr>
            </a:pPr>
            <a:r>
              <a:rPr lang="en-US" sz="2800" dirty="0"/>
              <a:t>BUT what about civil investigative data? </a:t>
            </a:r>
          </a:p>
        </p:txBody>
      </p:sp>
    </p:spTree>
    <p:extLst>
      <p:ext uri="{BB962C8B-B14F-4D97-AF65-F5344CB8AC3E}">
        <p14:creationId xmlns:p14="http://schemas.microsoft.com/office/powerpoint/2010/main" val="35476269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F3B0D1-6267-4487-A043-094B57243AD4}"/>
              </a:ext>
            </a:extLst>
          </p:cNvPr>
          <p:cNvSpPr>
            <a:spLocks noGrp="1"/>
          </p:cNvSpPr>
          <p:nvPr>
            <p:ph type="title"/>
          </p:nvPr>
        </p:nvSpPr>
        <p:spPr>
          <a:xfrm>
            <a:off x="0" y="-66502"/>
            <a:ext cx="9144000" cy="1230284"/>
          </a:xfrm>
        </p:spPr>
        <p:txBody>
          <a:bodyPr>
            <a:normAutofit/>
          </a:bodyPr>
          <a:lstStyle/>
          <a:p>
            <a:pPr algn="l"/>
            <a:r>
              <a:rPr lang="en-US" sz="3400" dirty="0"/>
              <a:t>Civil investigative data</a:t>
            </a:r>
            <a:br>
              <a:rPr lang="en-US" sz="3600" dirty="0"/>
            </a:br>
            <a:r>
              <a:rPr lang="en-US" sz="3200" dirty="0"/>
              <a:t>Minn. Stat. §13.39</a:t>
            </a:r>
            <a:endParaRPr lang="en-US" sz="3600" dirty="0"/>
          </a:p>
        </p:txBody>
      </p:sp>
      <p:sp>
        <p:nvSpPr>
          <p:cNvPr id="3" name="Content Placeholder 2">
            <a:extLst>
              <a:ext uri="{FF2B5EF4-FFF2-40B4-BE49-F238E27FC236}">
                <a16:creationId xmlns:a16="http://schemas.microsoft.com/office/drawing/2014/main" id="{A648EE42-C1F2-4679-ABC9-730C65E32C20}"/>
              </a:ext>
            </a:extLst>
          </p:cNvPr>
          <p:cNvSpPr>
            <a:spLocks noGrp="1"/>
          </p:cNvSpPr>
          <p:nvPr>
            <p:ph idx="1"/>
          </p:nvPr>
        </p:nvSpPr>
        <p:spPr>
          <a:xfrm>
            <a:off x="346017" y="1828799"/>
            <a:ext cx="8515350" cy="4771505"/>
          </a:xfrm>
        </p:spPr>
        <p:txBody>
          <a:bodyPr>
            <a:normAutofit/>
          </a:bodyPr>
          <a:lstStyle/>
          <a:p>
            <a:r>
              <a:rPr lang="en-US" sz="2800" dirty="0"/>
              <a:t>Data that collected as part of an active investigation for the commencement or defense or retained in anticipation of a pending civil legal action</a:t>
            </a:r>
          </a:p>
          <a:p>
            <a:r>
              <a:rPr lang="en-US" sz="2800" dirty="0"/>
              <a:t>Requires a “pending civil legal action”</a:t>
            </a:r>
          </a:p>
          <a:p>
            <a:pPr lvl="1"/>
            <a:r>
              <a:rPr lang="en-US" sz="2400" b="1" dirty="0"/>
              <a:t>Chief attorney </a:t>
            </a:r>
            <a:r>
              <a:rPr lang="en-US" sz="2400" dirty="0"/>
              <a:t>acting for the government entity determines</a:t>
            </a:r>
            <a:endParaRPr lang="en-US" sz="2500" dirty="0"/>
          </a:p>
          <a:p>
            <a:pPr lvl="1"/>
            <a:r>
              <a:rPr lang="en-US" sz="2500" dirty="0"/>
              <a:t>Including but not limited to judicial, administrative or arbitration proceedings</a:t>
            </a:r>
            <a:endParaRPr lang="en-US" sz="2800" dirty="0"/>
          </a:p>
          <a:p>
            <a:r>
              <a:rPr lang="en-US" sz="2800" dirty="0"/>
              <a:t>Confidential/protected non-public until inactive</a:t>
            </a:r>
          </a:p>
        </p:txBody>
      </p:sp>
    </p:spTree>
    <p:extLst>
      <p:ext uri="{BB962C8B-B14F-4D97-AF65-F5344CB8AC3E}">
        <p14:creationId xmlns:p14="http://schemas.microsoft.com/office/powerpoint/2010/main" val="205153591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bwMode="ltGray">
          <a:xfrm>
            <a:off x="0" y="1"/>
            <a:ext cx="9144000" cy="1228725"/>
          </a:xfrm>
        </p:spPr>
        <p:txBody>
          <a:bodyPr>
            <a:normAutofit/>
          </a:bodyPr>
          <a:lstStyle/>
          <a:p>
            <a:pPr algn="l"/>
            <a:r>
              <a:rPr lang="en-US" sz="3600" dirty="0"/>
              <a:t>Disciplinary data</a:t>
            </a:r>
            <a:br>
              <a:rPr lang="en-US" sz="3600" dirty="0"/>
            </a:br>
            <a:r>
              <a:rPr lang="en-US" sz="2600" dirty="0"/>
              <a:t>Non-public official employees</a:t>
            </a:r>
            <a:endParaRPr lang="en-US" sz="3600" dirty="0"/>
          </a:p>
        </p:txBody>
      </p:sp>
      <p:sp>
        <p:nvSpPr>
          <p:cNvPr id="3" name="Content Placeholder 2"/>
          <p:cNvSpPr>
            <a:spLocks noGrp="1"/>
          </p:cNvSpPr>
          <p:nvPr>
            <p:ph idx="1"/>
          </p:nvPr>
        </p:nvSpPr>
        <p:spPr>
          <a:xfrm>
            <a:off x="627184" y="1746739"/>
            <a:ext cx="8077200" cy="4724400"/>
          </a:xfrm>
        </p:spPr>
        <p:txBody>
          <a:bodyPr>
            <a:normAutofit lnSpcReduction="10000"/>
          </a:bodyPr>
          <a:lstStyle/>
          <a:p>
            <a:pPr defTabSz="914377">
              <a:spcBef>
                <a:spcPct val="20000"/>
              </a:spcBef>
              <a:spcAft>
                <a:spcPts val="0"/>
              </a:spcAft>
              <a:buClr>
                <a:srgbClr val="0054A6"/>
              </a:buClr>
            </a:pPr>
            <a:r>
              <a:rPr lang="en-US" sz="2800" dirty="0"/>
              <a:t>If no discipline following an investigation</a:t>
            </a:r>
          </a:p>
          <a:p>
            <a:pPr marL="914377" lvl="1" indent="-457189" defTabSz="914377">
              <a:spcBef>
                <a:spcPct val="20000"/>
              </a:spcBef>
              <a:spcAft>
                <a:spcPts val="0"/>
              </a:spcAft>
              <a:buClr>
                <a:srgbClr val="0054A6"/>
              </a:buClr>
            </a:pPr>
            <a:r>
              <a:rPr lang="en-US" sz="2400" dirty="0"/>
              <a:t>No additional data become public, all related data remain private</a:t>
            </a:r>
          </a:p>
          <a:p>
            <a:pPr marL="914377" lvl="1" indent="-457189" defTabSz="914377">
              <a:spcBef>
                <a:spcPct val="20000"/>
              </a:spcBef>
              <a:spcAft>
                <a:spcPts val="0"/>
              </a:spcAft>
              <a:buClr>
                <a:srgbClr val="0054A6"/>
              </a:buClr>
            </a:pPr>
            <a:r>
              <a:rPr lang="en-US" sz="2400" dirty="0"/>
              <a:t>Existence and status are public</a:t>
            </a:r>
          </a:p>
          <a:p>
            <a:pPr defTabSz="914377">
              <a:spcBef>
                <a:spcPct val="20000"/>
              </a:spcBef>
              <a:spcAft>
                <a:spcPts val="0"/>
              </a:spcAft>
              <a:buClr>
                <a:srgbClr val="0054A6"/>
              </a:buClr>
            </a:pPr>
            <a:r>
              <a:rPr lang="en-US" sz="2800" dirty="0"/>
              <a:t>If there is a final disposition of disciplinary action</a:t>
            </a:r>
          </a:p>
          <a:p>
            <a:pPr marL="914377" lvl="1" indent="-457189" defTabSz="914377">
              <a:spcBef>
                <a:spcPct val="20000"/>
              </a:spcBef>
              <a:spcAft>
                <a:spcPts val="0"/>
              </a:spcAft>
              <a:buClr>
                <a:srgbClr val="0054A6"/>
              </a:buClr>
            </a:pPr>
            <a:r>
              <a:rPr lang="en-US" sz="2400" dirty="0"/>
              <a:t>Disciplinary action </a:t>
            </a:r>
          </a:p>
          <a:p>
            <a:pPr marL="914377" lvl="1" indent="-457189" defTabSz="914377">
              <a:spcBef>
                <a:spcPct val="20000"/>
              </a:spcBef>
              <a:spcAft>
                <a:spcPts val="0"/>
              </a:spcAft>
              <a:buClr>
                <a:srgbClr val="0054A6"/>
              </a:buClr>
            </a:pPr>
            <a:r>
              <a:rPr lang="en-US" sz="2400" dirty="0"/>
              <a:t>The specific reasons for the action AND </a:t>
            </a:r>
          </a:p>
          <a:p>
            <a:pPr marL="914377" lvl="1" indent="-457189" defTabSz="914377">
              <a:spcBef>
                <a:spcPct val="20000"/>
              </a:spcBef>
              <a:spcAft>
                <a:spcPts val="0"/>
              </a:spcAft>
              <a:buClr>
                <a:srgbClr val="0054A6"/>
              </a:buClr>
            </a:pPr>
            <a:r>
              <a:rPr lang="en-US" sz="2400" dirty="0"/>
              <a:t>Data that document the basis of the action are public</a:t>
            </a:r>
          </a:p>
          <a:p>
            <a:pPr marL="914377" lvl="1" indent="-457189" defTabSz="914377">
              <a:spcBef>
                <a:spcPct val="20000"/>
              </a:spcBef>
              <a:spcAft>
                <a:spcPts val="0"/>
              </a:spcAft>
              <a:buClr>
                <a:srgbClr val="0054A6"/>
              </a:buClr>
            </a:pPr>
            <a:r>
              <a:rPr lang="en-US" sz="2400" dirty="0"/>
              <a:t>Data that are not relied on to discipline are private (AO 17-009)</a:t>
            </a:r>
          </a:p>
          <a:p>
            <a:pPr marL="914377" lvl="1" indent="-457189" defTabSz="914377">
              <a:spcBef>
                <a:spcPct val="20000"/>
              </a:spcBef>
              <a:spcAft>
                <a:spcPts val="0"/>
              </a:spcAft>
              <a:buClr>
                <a:srgbClr val="0054A6"/>
              </a:buClr>
            </a:pPr>
            <a:r>
              <a:rPr lang="en-US" sz="2400" dirty="0"/>
              <a:t>Identities of entity employee witnesses are private</a:t>
            </a:r>
            <a:endParaRPr lang="en-US" sz="2800" dirty="0"/>
          </a:p>
        </p:txBody>
      </p:sp>
    </p:spTree>
    <p:extLst>
      <p:ext uri="{BB962C8B-B14F-4D97-AF65-F5344CB8AC3E}">
        <p14:creationId xmlns:p14="http://schemas.microsoft.com/office/powerpoint/2010/main" val="19623439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bwMode="ltGray">
          <a:xfrm>
            <a:off x="0" y="1"/>
            <a:ext cx="9144000" cy="1228725"/>
          </a:xfrm>
        </p:spPr>
        <p:txBody>
          <a:bodyPr>
            <a:normAutofit/>
          </a:bodyPr>
          <a:lstStyle/>
          <a:p>
            <a:pPr algn="l"/>
            <a:r>
              <a:rPr lang="en-US" sz="3600"/>
              <a:t>Final disposition – No CBA</a:t>
            </a:r>
            <a:endParaRPr lang="en-US" sz="3600" dirty="0"/>
          </a:p>
        </p:txBody>
      </p:sp>
      <p:sp>
        <p:nvSpPr>
          <p:cNvPr id="3" name="Content Placeholder 2"/>
          <p:cNvSpPr>
            <a:spLocks noGrp="1"/>
          </p:cNvSpPr>
          <p:nvPr>
            <p:ph idx="1"/>
          </p:nvPr>
        </p:nvSpPr>
        <p:spPr>
          <a:xfrm>
            <a:off x="829407" y="1817077"/>
            <a:ext cx="7485185" cy="4325815"/>
          </a:xfrm>
        </p:spPr>
        <p:txBody>
          <a:bodyPr>
            <a:normAutofit/>
          </a:bodyPr>
          <a:lstStyle/>
          <a:p>
            <a:pPr marL="342891" indent="-342891" defTabSz="914377">
              <a:spcBef>
                <a:spcPct val="20000"/>
              </a:spcBef>
              <a:spcAft>
                <a:spcPts val="0"/>
              </a:spcAft>
              <a:buClr>
                <a:srgbClr val="0054A6"/>
              </a:buClr>
            </a:pPr>
            <a:r>
              <a:rPr lang="en-US" sz="2800" dirty="0"/>
              <a:t>For employees who are </a:t>
            </a:r>
            <a:r>
              <a:rPr lang="en-US" sz="2800" i="1" dirty="0"/>
              <a:t>not</a:t>
            </a:r>
            <a:r>
              <a:rPr lang="en-US" sz="2800" dirty="0"/>
              <a:t> subject to collective bargaining agreement, final disposition when:</a:t>
            </a:r>
          </a:p>
          <a:p>
            <a:pPr marL="914377" lvl="1" indent="-457189" defTabSz="914377">
              <a:spcBef>
                <a:spcPct val="20000"/>
              </a:spcBef>
              <a:spcAft>
                <a:spcPts val="0"/>
              </a:spcAft>
              <a:buClr>
                <a:srgbClr val="0054A6"/>
              </a:buClr>
            </a:pPr>
            <a:r>
              <a:rPr lang="en-US" sz="2400" dirty="0"/>
              <a:t>Government entity makes its </a:t>
            </a:r>
            <a:r>
              <a:rPr lang="en-US" sz="2400" i="1" dirty="0"/>
              <a:t>final decision </a:t>
            </a:r>
            <a:r>
              <a:rPr lang="en-US" sz="2400" dirty="0"/>
              <a:t>about discipline regardless of later proceedings</a:t>
            </a:r>
          </a:p>
          <a:p>
            <a:pPr marL="914377" lvl="1" indent="-457189" defTabSz="914377">
              <a:spcBef>
                <a:spcPct val="20000"/>
              </a:spcBef>
              <a:spcAft>
                <a:spcPts val="0"/>
              </a:spcAft>
              <a:buClr>
                <a:srgbClr val="0054A6"/>
              </a:buClr>
            </a:pPr>
            <a:r>
              <a:rPr lang="en-US" sz="2400" dirty="0"/>
              <a:t>Includes resignation if </a:t>
            </a:r>
            <a:r>
              <a:rPr lang="en-US" sz="2400" i="1" dirty="0"/>
              <a:t>after</a:t>
            </a:r>
            <a:r>
              <a:rPr lang="en-US" sz="2400" dirty="0"/>
              <a:t> final decision</a:t>
            </a:r>
          </a:p>
          <a:p>
            <a:pPr marL="571477" indent="-457189" defTabSz="914377">
              <a:spcBef>
                <a:spcPct val="20000"/>
              </a:spcBef>
              <a:spcAft>
                <a:spcPts val="0"/>
              </a:spcAft>
              <a:buClr>
                <a:srgbClr val="0054A6"/>
              </a:buClr>
            </a:pPr>
            <a:r>
              <a:rPr lang="en-US" sz="2800" dirty="0"/>
              <a:t>Final decision depends on an entity’s decision-making process</a:t>
            </a:r>
          </a:p>
          <a:p>
            <a:pPr marL="914377" lvl="1" indent="-457189" defTabSz="914377">
              <a:spcBef>
                <a:spcPct val="20000"/>
              </a:spcBef>
              <a:spcAft>
                <a:spcPts val="0"/>
              </a:spcAft>
              <a:buClr>
                <a:srgbClr val="0054A6"/>
              </a:buClr>
            </a:pPr>
            <a:r>
              <a:rPr lang="en-US" sz="2400" dirty="0"/>
              <a:t>Advisory Opinion 95-027</a:t>
            </a:r>
          </a:p>
        </p:txBody>
      </p:sp>
    </p:spTree>
    <p:extLst>
      <p:ext uri="{BB962C8B-B14F-4D97-AF65-F5344CB8AC3E}">
        <p14:creationId xmlns:p14="http://schemas.microsoft.com/office/powerpoint/2010/main" val="163367335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bwMode="ltGray">
          <a:xfrm>
            <a:off x="0" y="1"/>
            <a:ext cx="9144000" cy="1228725"/>
          </a:xfrm>
        </p:spPr>
        <p:txBody>
          <a:bodyPr>
            <a:normAutofit/>
          </a:bodyPr>
          <a:lstStyle/>
          <a:p>
            <a:pPr algn="l"/>
            <a:r>
              <a:rPr lang="en-US" sz="3600" dirty="0"/>
              <a:t>Final disposition - CBA</a:t>
            </a:r>
          </a:p>
        </p:txBody>
      </p:sp>
      <p:sp>
        <p:nvSpPr>
          <p:cNvPr id="3" name="Content Placeholder 2"/>
          <p:cNvSpPr>
            <a:spLocks noGrp="1"/>
          </p:cNvSpPr>
          <p:nvPr>
            <p:ph idx="1"/>
          </p:nvPr>
        </p:nvSpPr>
        <p:spPr>
          <a:xfrm>
            <a:off x="926122" y="1723293"/>
            <a:ext cx="7725509" cy="4560276"/>
          </a:xfrm>
        </p:spPr>
        <p:txBody>
          <a:bodyPr>
            <a:normAutofit/>
          </a:bodyPr>
          <a:lstStyle/>
          <a:p>
            <a:pPr defTabSz="914377">
              <a:spcBef>
                <a:spcPct val="20000"/>
              </a:spcBef>
              <a:spcAft>
                <a:spcPts val="0"/>
              </a:spcAft>
              <a:buClr>
                <a:srgbClr val="0054A6"/>
              </a:buClr>
            </a:pPr>
            <a:r>
              <a:rPr lang="en-US" sz="2800" dirty="0"/>
              <a:t>Final disposition for employees subject to collective bargaining agreements</a:t>
            </a:r>
          </a:p>
          <a:p>
            <a:pPr marL="914377" lvl="1" indent="-457189" defTabSz="914377">
              <a:spcBef>
                <a:spcPct val="20000"/>
              </a:spcBef>
              <a:spcAft>
                <a:spcPts val="0"/>
              </a:spcAft>
              <a:buClr>
                <a:srgbClr val="0054A6"/>
              </a:buClr>
            </a:pPr>
            <a:r>
              <a:rPr lang="en-US" sz="2400" dirty="0"/>
              <a:t>Conclusion of arbitration proceedings OR</a:t>
            </a:r>
          </a:p>
          <a:p>
            <a:pPr marL="914377" lvl="1" indent="-457189" defTabSz="914377">
              <a:spcBef>
                <a:spcPct val="20000"/>
              </a:spcBef>
              <a:spcAft>
                <a:spcPts val="0"/>
              </a:spcAft>
              <a:buClr>
                <a:srgbClr val="0054A6"/>
              </a:buClr>
            </a:pPr>
            <a:r>
              <a:rPr lang="en-US" sz="2400" dirty="0"/>
              <a:t>Failure of employee to elect arbitration</a:t>
            </a:r>
          </a:p>
          <a:p>
            <a:pPr marL="914377" lvl="1" indent="-457189" defTabSz="914377">
              <a:spcBef>
                <a:spcPct val="20000"/>
              </a:spcBef>
              <a:spcAft>
                <a:spcPts val="0"/>
              </a:spcAft>
              <a:buClr>
                <a:srgbClr val="0054A6"/>
              </a:buClr>
            </a:pPr>
            <a:r>
              <a:rPr lang="en-US" sz="2400" dirty="0"/>
              <a:t>See Advisory Opinion 10-002</a:t>
            </a:r>
          </a:p>
          <a:p>
            <a:pPr defTabSz="914377">
              <a:spcBef>
                <a:spcPct val="20000"/>
              </a:spcBef>
              <a:spcAft>
                <a:spcPts val="0"/>
              </a:spcAft>
              <a:buClr>
                <a:srgbClr val="0054A6"/>
              </a:buClr>
            </a:pPr>
            <a:r>
              <a:rPr lang="en-US" sz="2800" dirty="0"/>
              <a:t>Disciplinary action data are private if:</a:t>
            </a:r>
          </a:p>
          <a:p>
            <a:pPr marL="914377" lvl="1" indent="-457189" defTabSz="914377">
              <a:spcBef>
                <a:spcPct val="20000"/>
              </a:spcBef>
              <a:spcAft>
                <a:spcPts val="0"/>
              </a:spcAft>
              <a:buClr>
                <a:srgbClr val="0054A6"/>
              </a:buClr>
            </a:pPr>
            <a:r>
              <a:rPr lang="en-US" sz="2400" dirty="0"/>
              <a:t>Arbitrator sustains grievance, and</a:t>
            </a:r>
          </a:p>
          <a:p>
            <a:pPr marL="914377" lvl="1" indent="-457189" defTabSz="914377">
              <a:spcBef>
                <a:spcPct val="20000"/>
              </a:spcBef>
              <a:spcAft>
                <a:spcPts val="0"/>
              </a:spcAft>
              <a:buClr>
                <a:srgbClr val="0054A6"/>
              </a:buClr>
            </a:pPr>
            <a:r>
              <a:rPr lang="en-US" sz="2400" dirty="0"/>
              <a:t>Reverses all aspects of discipline</a:t>
            </a:r>
          </a:p>
        </p:txBody>
      </p:sp>
    </p:spTree>
    <p:extLst>
      <p:ext uri="{BB962C8B-B14F-4D97-AF65-F5344CB8AC3E}">
        <p14:creationId xmlns:p14="http://schemas.microsoft.com/office/powerpoint/2010/main" val="329384868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descr="A person in a garment&#10;&#10;AI-generated content may be incorrect.">
            <a:extLst>
              <a:ext uri="{FF2B5EF4-FFF2-40B4-BE49-F238E27FC236}">
                <a16:creationId xmlns:a16="http://schemas.microsoft.com/office/drawing/2014/main" id="{49039033-333D-C598-A41B-D83FA9D04DB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740689" y="3118339"/>
            <a:ext cx="2403311" cy="3594952"/>
          </a:xfrm>
          <a:prstGeom prst="rect">
            <a:avLst/>
          </a:prstGeom>
        </p:spPr>
      </p:pic>
      <p:sp>
        <p:nvSpPr>
          <p:cNvPr id="2" name="Title 1">
            <a:extLst>
              <a:ext uri="{FF2B5EF4-FFF2-40B4-BE49-F238E27FC236}">
                <a16:creationId xmlns:a16="http://schemas.microsoft.com/office/drawing/2014/main" id="{4DDF056A-32C7-4AD4-8117-B7C6C9DFCED9}"/>
              </a:ext>
            </a:extLst>
          </p:cNvPr>
          <p:cNvSpPr>
            <a:spLocks noGrp="1"/>
          </p:cNvSpPr>
          <p:nvPr>
            <p:ph type="title"/>
          </p:nvPr>
        </p:nvSpPr>
        <p:spPr>
          <a:xfrm>
            <a:off x="0" y="0"/>
            <a:ext cx="8515350" cy="1066800"/>
          </a:xfrm>
        </p:spPr>
        <p:txBody>
          <a:bodyPr>
            <a:normAutofit/>
          </a:bodyPr>
          <a:lstStyle/>
          <a:p>
            <a:pPr algn="l"/>
            <a:r>
              <a:rPr lang="en-US" sz="4000" dirty="0"/>
              <a:t>Q1</a:t>
            </a:r>
          </a:p>
        </p:txBody>
      </p:sp>
      <p:sp>
        <p:nvSpPr>
          <p:cNvPr id="3" name="Content Placeholder 2">
            <a:extLst>
              <a:ext uri="{FF2B5EF4-FFF2-40B4-BE49-F238E27FC236}">
                <a16:creationId xmlns:a16="http://schemas.microsoft.com/office/drawing/2014/main" id="{8298E5C2-BBB7-4DAF-BDA2-1B5607859CEA}"/>
              </a:ext>
            </a:extLst>
          </p:cNvPr>
          <p:cNvSpPr>
            <a:spLocks noGrp="1"/>
          </p:cNvSpPr>
          <p:nvPr>
            <p:ph idx="1"/>
          </p:nvPr>
        </p:nvSpPr>
        <p:spPr>
          <a:xfrm>
            <a:off x="616927" y="1696670"/>
            <a:ext cx="8101282" cy="4626933"/>
          </a:xfrm>
        </p:spPr>
        <p:txBody>
          <a:bodyPr>
            <a:normAutofit/>
          </a:bodyPr>
          <a:lstStyle/>
          <a:p>
            <a:pPr marL="0" indent="0">
              <a:buNone/>
            </a:pPr>
            <a:r>
              <a:rPr lang="en-US" sz="3200" dirty="0"/>
              <a:t>Q. School District informs Crunch, who is not a public official or subject to a CBA of a complaint against him and that the District is beginning an investigation. Crunch quits immediately. </a:t>
            </a:r>
          </a:p>
          <a:p>
            <a:pPr marL="0" indent="0">
              <a:buNone/>
            </a:pPr>
            <a:r>
              <a:rPr lang="en-US" sz="3200" dirty="0"/>
              <a:t>Are any data public? </a:t>
            </a:r>
          </a:p>
        </p:txBody>
      </p:sp>
    </p:spTree>
    <p:extLst>
      <p:ext uri="{BB962C8B-B14F-4D97-AF65-F5344CB8AC3E}">
        <p14:creationId xmlns:p14="http://schemas.microsoft.com/office/powerpoint/2010/main" val="202396184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DF056A-32C7-4AD4-8117-B7C6C9DFCED9}"/>
              </a:ext>
            </a:extLst>
          </p:cNvPr>
          <p:cNvSpPr>
            <a:spLocks noGrp="1"/>
          </p:cNvSpPr>
          <p:nvPr>
            <p:ph type="title"/>
          </p:nvPr>
        </p:nvSpPr>
        <p:spPr>
          <a:xfrm>
            <a:off x="0" y="0"/>
            <a:ext cx="8515350" cy="1066800"/>
          </a:xfrm>
        </p:spPr>
        <p:txBody>
          <a:bodyPr>
            <a:normAutofit/>
          </a:bodyPr>
          <a:lstStyle/>
          <a:p>
            <a:pPr algn="l"/>
            <a:r>
              <a:rPr lang="en-US" sz="4000" dirty="0"/>
              <a:t>A1</a:t>
            </a:r>
          </a:p>
        </p:txBody>
      </p:sp>
      <p:sp>
        <p:nvSpPr>
          <p:cNvPr id="3" name="Content Placeholder 2">
            <a:extLst>
              <a:ext uri="{FF2B5EF4-FFF2-40B4-BE49-F238E27FC236}">
                <a16:creationId xmlns:a16="http://schemas.microsoft.com/office/drawing/2014/main" id="{8298E5C2-BBB7-4DAF-BDA2-1B5607859CEA}"/>
              </a:ext>
            </a:extLst>
          </p:cNvPr>
          <p:cNvSpPr>
            <a:spLocks noGrp="1"/>
          </p:cNvSpPr>
          <p:nvPr>
            <p:ph idx="1"/>
          </p:nvPr>
        </p:nvSpPr>
        <p:spPr>
          <a:xfrm>
            <a:off x="910418" y="1746739"/>
            <a:ext cx="7323163" cy="4307234"/>
          </a:xfrm>
        </p:spPr>
        <p:txBody>
          <a:bodyPr anchor="ctr">
            <a:normAutofit/>
          </a:bodyPr>
          <a:lstStyle/>
          <a:p>
            <a:pPr marL="0" indent="0" algn="ctr">
              <a:buNone/>
            </a:pPr>
            <a:r>
              <a:rPr lang="en-US" sz="3200" dirty="0"/>
              <a:t>A. Only existence and status.</a:t>
            </a:r>
            <a:endParaRPr lang="en-US" sz="3600" dirty="0"/>
          </a:p>
        </p:txBody>
      </p:sp>
    </p:spTree>
    <p:extLst>
      <p:ext uri="{BB962C8B-B14F-4D97-AF65-F5344CB8AC3E}">
        <p14:creationId xmlns:p14="http://schemas.microsoft.com/office/powerpoint/2010/main" val="403384355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E686529D-1A9F-0D38-0F82-E689C0735FE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342186" y="4056185"/>
            <a:ext cx="2801814" cy="2801814"/>
          </a:xfrm>
          <a:prstGeom prst="rect">
            <a:avLst/>
          </a:prstGeom>
        </p:spPr>
      </p:pic>
      <p:sp>
        <p:nvSpPr>
          <p:cNvPr id="2" name="Title 1"/>
          <p:cNvSpPr>
            <a:spLocks noGrp="1"/>
          </p:cNvSpPr>
          <p:nvPr>
            <p:ph type="title"/>
          </p:nvPr>
        </p:nvSpPr>
        <p:spPr bwMode="ltGray">
          <a:xfrm>
            <a:off x="0" y="1"/>
            <a:ext cx="9144000" cy="1228725"/>
          </a:xfrm>
        </p:spPr>
        <p:txBody>
          <a:bodyPr>
            <a:normAutofit/>
          </a:bodyPr>
          <a:lstStyle/>
          <a:p>
            <a:pPr algn="l"/>
            <a:r>
              <a:rPr lang="en-US" sz="3600" dirty="0"/>
              <a:t>Q2</a:t>
            </a:r>
          </a:p>
        </p:txBody>
      </p:sp>
      <p:sp>
        <p:nvSpPr>
          <p:cNvPr id="3" name="Content Placeholder 2"/>
          <p:cNvSpPr>
            <a:spLocks noGrp="1"/>
          </p:cNvSpPr>
          <p:nvPr>
            <p:ph idx="1"/>
          </p:nvPr>
        </p:nvSpPr>
        <p:spPr>
          <a:xfrm>
            <a:off x="287215" y="1524000"/>
            <a:ext cx="7274170" cy="5134708"/>
          </a:xfrm>
        </p:spPr>
        <p:txBody>
          <a:bodyPr>
            <a:normAutofit/>
          </a:bodyPr>
          <a:lstStyle/>
          <a:p>
            <a:pPr marL="0" indent="0" defTabSz="914377">
              <a:spcBef>
                <a:spcPct val="20000"/>
              </a:spcBef>
              <a:spcAft>
                <a:spcPts val="0"/>
              </a:spcAft>
              <a:buClr>
                <a:srgbClr val="0054A6"/>
              </a:buClr>
              <a:buNone/>
            </a:pPr>
            <a:r>
              <a:rPr lang="en-US" sz="2800" dirty="0"/>
              <a:t>Q. </a:t>
            </a:r>
            <a:r>
              <a:rPr lang="en-US" sz="2800" dirty="0" err="1"/>
              <a:t>Nordy</a:t>
            </a:r>
            <a:r>
              <a:rPr lang="en-US" sz="2800" dirty="0"/>
              <a:t> is a City employee not subject to a CBA. A complaint alleges that </a:t>
            </a:r>
            <a:r>
              <a:rPr lang="en-US" sz="2800" dirty="0" err="1"/>
              <a:t>Nordy</a:t>
            </a:r>
            <a:r>
              <a:rPr lang="en-US" sz="2800" dirty="0"/>
              <a:t> is insubordinate and violated the City’s respectful workplace policy.</a:t>
            </a:r>
          </a:p>
          <a:p>
            <a:pPr marL="0" indent="0" defTabSz="914377">
              <a:spcBef>
                <a:spcPct val="20000"/>
              </a:spcBef>
              <a:spcAft>
                <a:spcPts val="0"/>
              </a:spcAft>
              <a:buClr>
                <a:srgbClr val="0054A6"/>
              </a:buClr>
              <a:buNone/>
            </a:pPr>
            <a:r>
              <a:rPr lang="en-US" sz="2800" dirty="0"/>
              <a:t>Based on the investigative report, the City suspends him for 3 days (a form of discipline) </a:t>
            </a:r>
            <a:r>
              <a:rPr lang="en-US" sz="2800" dirty="0" err="1"/>
              <a:t>Nordy</a:t>
            </a:r>
            <a:r>
              <a:rPr lang="en-US" sz="2800" dirty="0"/>
              <a:t> for insubordination. He did </a:t>
            </a:r>
            <a:r>
              <a:rPr lang="en-US" sz="2800" i="1" dirty="0"/>
              <a:t>not</a:t>
            </a:r>
            <a:r>
              <a:rPr lang="en-US" sz="2800" dirty="0"/>
              <a:t> violate the respectful workplace policy, for which he receives coaching.</a:t>
            </a:r>
          </a:p>
          <a:p>
            <a:pPr marL="0" indent="0" defTabSz="914377">
              <a:spcBef>
                <a:spcPct val="20000"/>
              </a:spcBef>
              <a:spcAft>
                <a:spcPts val="0"/>
              </a:spcAft>
              <a:buClr>
                <a:srgbClr val="0054A6"/>
              </a:buClr>
              <a:buNone/>
            </a:pPr>
            <a:r>
              <a:rPr lang="en-US" sz="2800" dirty="0"/>
              <a:t>Are any data public? </a:t>
            </a:r>
          </a:p>
        </p:txBody>
      </p:sp>
    </p:spTree>
    <p:extLst>
      <p:ext uri="{BB962C8B-B14F-4D97-AF65-F5344CB8AC3E}">
        <p14:creationId xmlns:p14="http://schemas.microsoft.com/office/powerpoint/2010/main" val="416047951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0467CD-836F-45C5-A8A0-68AB4EFC2F15}"/>
              </a:ext>
            </a:extLst>
          </p:cNvPr>
          <p:cNvSpPr>
            <a:spLocks noGrp="1"/>
          </p:cNvSpPr>
          <p:nvPr>
            <p:ph type="title"/>
          </p:nvPr>
        </p:nvSpPr>
        <p:spPr>
          <a:xfrm>
            <a:off x="214582" y="223837"/>
            <a:ext cx="7886700" cy="914400"/>
          </a:xfrm>
        </p:spPr>
        <p:txBody>
          <a:bodyPr/>
          <a:lstStyle/>
          <a:p>
            <a:pPr algn="l"/>
            <a:r>
              <a:rPr lang="en-US" sz="3600" dirty="0"/>
              <a:t>A2</a:t>
            </a:r>
            <a:endParaRPr lang="en-US" sz="2400" dirty="0"/>
          </a:p>
        </p:txBody>
      </p:sp>
      <p:sp>
        <p:nvSpPr>
          <p:cNvPr id="3" name="Content Placeholder 2">
            <a:extLst>
              <a:ext uri="{FF2B5EF4-FFF2-40B4-BE49-F238E27FC236}">
                <a16:creationId xmlns:a16="http://schemas.microsoft.com/office/drawing/2014/main" id="{FF471011-085D-4067-B080-0995457F1845}"/>
              </a:ext>
            </a:extLst>
          </p:cNvPr>
          <p:cNvSpPr>
            <a:spLocks noGrp="1"/>
          </p:cNvSpPr>
          <p:nvPr>
            <p:ph idx="1"/>
          </p:nvPr>
        </p:nvSpPr>
        <p:spPr>
          <a:xfrm>
            <a:off x="628650" y="1552755"/>
            <a:ext cx="7886700" cy="5081408"/>
          </a:xfrm>
        </p:spPr>
        <p:txBody>
          <a:bodyPr>
            <a:normAutofit/>
          </a:bodyPr>
          <a:lstStyle/>
          <a:p>
            <a:r>
              <a:rPr lang="en-US" sz="2800" dirty="0"/>
              <a:t>Existence, status, the final disposition of disciplinary action, the specific reasons, and data documenting the basis of the action are public.</a:t>
            </a:r>
          </a:p>
          <a:p>
            <a:pPr marL="0" indent="0">
              <a:buNone/>
            </a:pPr>
            <a:r>
              <a:rPr lang="en-US" sz="2800" dirty="0"/>
              <a:t>BUT</a:t>
            </a:r>
          </a:p>
          <a:p>
            <a:r>
              <a:rPr lang="en-US" sz="2800" dirty="0"/>
              <a:t>Only for the data that support the finding that </a:t>
            </a:r>
            <a:r>
              <a:rPr lang="en-US" sz="2800" dirty="0" err="1"/>
              <a:t>Nordy</a:t>
            </a:r>
            <a:r>
              <a:rPr lang="en-US" sz="2800" dirty="0"/>
              <a:t> was insubordinate. If coaching is not disciplinary, the data about the respectful workplace part of the complaint and investigation are private. </a:t>
            </a:r>
          </a:p>
          <a:p>
            <a:pPr lvl="1"/>
            <a:r>
              <a:rPr lang="en-US" sz="2400" dirty="0"/>
              <a:t>See Advisory Opinion 17-009</a:t>
            </a:r>
          </a:p>
        </p:txBody>
      </p:sp>
    </p:spTree>
    <p:extLst>
      <p:ext uri="{BB962C8B-B14F-4D97-AF65-F5344CB8AC3E}">
        <p14:creationId xmlns:p14="http://schemas.microsoft.com/office/powerpoint/2010/main" val="207953276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DF056A-32C7-4AD4-8117-B7C6C9DFCED9}"/>
              </a:ext>
            </a:extLst>
          </p:cNvPr>
          <p:cNvSpPr>
            <a:spLocks noGrp="1"/>
          </p:cNvSpPr>
          <p:nvPr>
            <p:ph type="title"/>
          </p:nvPr>
        </p:nvSpPr>
        <p:spPr>
          <a:xfrm>
            <a:off x="0" y="0"/>
            <a:ext cx="8515350" cy="1066800"/>
          </a:xfrm>
        </p:spPr>
        <p:txBody>
          <a:bodyPr>
            <a:normAutofit/>
          </a:bodyPr>
          <a:lstStyle/>
          <a:p>
            <a:pPr algn="l"/>
            <a:r>
              <a:rPr lang="en-US" sz="4000" dirty="0"/>
              <a:t>Q3</a:t>
            </a:r>
          </a:p>
        </p:txBody>
      </p:sp>
      <p:sp>
        <p:nvSpPr>
          <p:cNvPr id="3" name="Content Placeholder 2">
            <a:extLst>
              <a:ext uri="{FF2B5EF4-FFF2-40B4-BE49-F238E27FC236}">
                <a16:creationId xmlns:a16="http://schemas.microsoft.com/office/drawing/2014/main" id="{8298E5C2-BBB7-4DAF-BDA2-1B5607859CEA}"/>
              </a:ext>
            </a:extLst>
          </p:cNvPr>
          <p:cNvSpPr>
            <a:spLocks noGrp="1"/>
          </p:cNvSpPr>
          <p:nvPr>
            <p:ph idx="1"/>
          </p:nvPr>
        </p:nvSpPr>
        <p:spPr>
          <a:xfrm>
            <a:off x="628650" y="1825624"/>
            <a:ext cx="8101282" cy="4626933"/>
          </a:xfrm>
        </p:spPr>
        <p:txBody>
          <a:bodyPr>
            <a:normAutofit/>
          </a:bodyPr>
          <a:lstStyle/>
          <a:p>
            <a:pPr marL="0" indent="0">
              <a:buNone/>
            </a:pPr>
            <a:r>
              <a:rPr lang="en-US" sz="3200" dirty="0"/>
              <a:t>Q. T.C. Bear is subject to a collective bargaining agreement and elects to grieve his termination. Before the arbitrator issues her opinion, TC settles with his state agency employer. He agrees to accept a suspension (discipline) and returns to work. </a:t>
            </a:r>
          </a:p>
          <a:p>
            <a:pPr marL="0" indent="0">
              <a:buNone/>
            </a:pPr>
            <a:r>
              <a:rPr lang="en-US" sz="3200" dirty="0"/>
              <a:t>Are any data public? </a:t>
            </a:r>
          </a:p>
          <a:p>
            <a:pPr marL="0" indent="0">
              <a:buNone/>
            </a:pPr>
            <a:endParaRPr lang="en-US" sz="3600" dirty="0"/>
          </a:p>
        </p:txBody>
      </p:sp>
      <p:pic>
        <p:nvPicPr>
          <p:cNvPr id="5" name="Picture 4">
            <a:extLst>
              <a:ext uri="{FF2B5EF4-FFF2-40B4-BE49-F238E27FC236}">
                <a16:creationId xmlns:a16="http://schemas.microsoft.com/office/drawing/2014/main" id="{F508DB72-C2F1-DBCF-AA97-B2AFA7EDC3CE}"/>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038318" y="4548554"/>
            <a:ext cx="4105682" cy="2309446"/>
          </a:xfrm>
          <a:prstGeom prst="rect">
            <a:avLst/>
          </a:prstGeom>
        </p:spPr>
      </p:pic>
    </p:spTree>
    <p:extLst>
      <p:ext uri="{BB962C8B-B14F-4D97-AF65-F5344CB8AC3E}">
        <p14:creationId xmlns:p14="http://schemas.microsoft.com/office/powerpoint/2010/main" val="120601275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3"/>
          <a:stretch>
            <a:fillRect/>
          </a:stretch>
        </p:blipFill>
        <p:spPr>
          <a:xfrm>
            <a:off x="5242425" y="4414288"/>
            <a:ext cx="3901574" cy="2443712"/>
          </a:xfrm>
          <a:prstGeom prst="rect">
            <a:avLst/>
          </a:prstGeom>
          <a:ln>
            <a:solidFill>
              <a:schemeClr val="accent2"/>
            </a:solidFill>
          </a:ln>
        </p:spPr>
      </p:pic>
      <p:sp>
        <p:nvSpPr>
          <p:cNvPr id="2" name="Title 1"/>
          <p:cNvSpPr>
            <a:spLocks noGrp="1"/>
          </p:cNvSpPr>
          <p:nvPr>
            <p:ph type="title"/>
          </p:nvPr>
        </p:nvSpPr>
        <p:spPr bwMode="ltGray">
          <a:xfrm>
            <a:off x="106016" y="208047"/>
            <a:ext cx="9037983" cy="982578"/>
          </a:xfrm>
        </p:spPr>
        <p:txBody>
          <a:bodyPr>
            <a:normAutofit/>
          </a:bodyPr>
          <a:lstStyle/>
          <a:p>
            <a:pPr algn="l"/>
            <a:r>
              <a:rPr lang="en-US" sz="3600" dirty="0"/>
              <a:t>We are a statewide resource</a:t>
            </a:r>
          </a:p>
        </p:txBody>
      </p:sp>
      <p:sp>
        <p:nvSpPr>
          <p:cNvPr id="7" name="Content Placeholder 2"/>
          <p:cNvSpPr>
            <a:spLocks noGrp="1"/>
          </p:cNvSpPr>
          <p:nvPr>
            <p:ph idx="1"/>
          </p:nvPr>
        </p:nvSpPr>
        <p:spPr>
          <a:xfrm>
            <a:off x="106016" y="1604990"/>
            <a:ext cx="5329148" cy="4577547"/>
          </a:xfrm>
        </p:spPr>
        <p:txBody>
          <a:bodyPr>
            <a:normAutofit fontScale="92500" lnSpcReduction="10000"/>
          </a:bodyPr>
          <a:lstStyle/>
          <a:p>
            <a:pPr marL="0" indent="0">
              <a:buClr>
                <a:srgbClr val="0054A6"/>
              </a:buClr>
              <a:buNone/>
            </a:pPr>
            <a:r>
              <a:rPr lang="en-US" sz="3500" dirty="0"/>
              <a:t>Data Practices Office</a:t>
            </a:r>
          </a:p>
          <a:p>
            <a:pPr lvl="1">
              <a:buClr>
                <a:srgbClr val="0054A6"/>
              </a:buClr>
            </a:pPr>
            <a:r>
              <a:rPr lang="en-US" sz="2400" dirty="0"/>
              <a:t>Informal advice/technical assistance on data practices and the Open Meeting Law</a:t>
            </a:r>
          </a:p>
          <a:p>
            <a:pPr lvl="1">
              <a:buClr>
                <a:srgbClr val="0054A6"/>
              </a:buClr>
            </a:pPr>
            <a:r>
              <a:rPr lang="en-US" sz="2400" dirty="0"/>
              <a:t>Commissioner of Administration advisory opinions</a:t>
            </a:r>
          </a:p>
          <a:p>
            <a:pPr lvl="1">
              <a:buClr>
                <a:srgbClr val="0054A6"/>
              </a:buClr>
            </a:pPr>
            <a:r>
              <a:rPr lang="en-US" sz="2400" dirty="0"/>
              <a:t>Website and informational materials: </a:t>
            </a:r>
            <a:r>
              <a:rPr lang="en-US" sz="2400" dirty="0">
                <a:hlinkClick r:id="rId4" tooltip="IPAD's website">
                  <a:extLst>
                    <a:ext uri="{A12FA001-AC4F-418D-AE19-62706E023703}">
                      <ahyp:hlinkClr xmlns:ahyp="http://schemas.microsoft.com/office/drawing/2018/hyperlinkcolor" val="tx"/>
                    </a:ext>
                  </a:extLst>
                </a:hlinkClick>
              </a:rPr>
              <a:t>https://mn.gov/admin/data-practices/</a:t>
            </a:r>
            <a:r>
              <a:rPr lang="en-US" sz="2400" dirty="0"/>
              <a:t> </a:t>
            </a:r>
          </a:p>
          <a:p>
            <a:pPr lvl="1">
              <a:buClr>
                <a:srgbClr val="0054A6"/>
              </a:buClr>
            </a:pPr>
            <a:r>
              <a:rPr lang="en-US" sz="2400" dirty="0"/>
              <a:t>Listserv and newsletters</a:t>
            </a:r>
          </a:p>
          <a:p>
            <a:pPr lvl="1">
              <a:buClr>
                <a:srgbClr val="0054A6"/>
              </a:buClr>
            </a:pPr>
            <a:r>
              <a:rPr lang="en-US" sz="2400" dirty="0"/>
              <a:t>Legislative assistance</a:t>
            </a:r>
          </a:p>
          <a:p>
            <a:pPr lvl="1">
              <a:buClr>
                <a:srgbClr val="0054A6"/>
              </a:buClr>
            </a:pPr>
            <a:r>
              <a:rPr lang="en-US" sz="2400" dirty="0"/>
              <a:t>Training</a:t>
            </a:r>
          </a:p>
        </p:txBody>
      </p:sp>
    </p:spTree>
    <p:extLst>
      <p:ext uri="{BB962C8B-B14F-4D97-AF65-F5344CB8AC3E}">
        <p14:creationId xmlns:p14="http://schemas.microsoft.com/office/powerpoint/2010/main" val="250708477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707419-8DA9-440B-9C59-E2646E9DCE4A}"/>
              </a:ext>
            </a:extLst>
          </p:cNvPr>
          <p:cNvSpPr>
            <a:spLocks noGrp="1"/>
          </p:cNvSpPr>
          <p:nvPr>
            <p:ph type="title"/>
          </p:nvPr>
        </p:nvSpPr>
        <p:spPr>
          <a:xfrm>
            <a:off x="0" y="59935"/>
            <a:ext cx="8515350" cy="1242204"/>
          </a:xfrm>
        </p:spPr>
        <p:txBody>
          <a:bodyPr>
            <a:normAutofit/>
          </a:bodyPr>
          <a:lstStyle/>
          <a:p>
            <a:pPr algn="l"/>
            <a:r>
              <a:rPr lang="en-US" sz="3600" dirty="0"/>
              <a:t>A3</a:t>
            </a:r>
          </a:p>
        </p:txBody>
      </p:sp>
      <p:sp>
        <p:nvSpPr>
          <p:cNvPr id="3" name="Content Placeholder 2">
            <a:extLst>
              <a:ext uri="{FF2B5EF4-FFF2-40B4-BE49-F238E27FC236}">
                <a16:creationId xmlns:a16="http://schemas.microsoft.com/office/drawing/2014/main" id="{E6F5FAED-C43D-4988-B156-29239DF251D8}"/>
              </a:ext>
            </a:extLst>
          </p:cNvPr>
          <p:cNvSpPr>
            <a:spLocks noGrp="1"/>
          </p:cNvSpPr>
          <p:nvPr>
            <p:ph idx="1"/>
          </p:nvPr>
        </p:nvSpPr>
        <p:spPr>
          <a:xfrm>
            <a:off x="716332" y="1833333"/>
            <a:ext cx="7886700" cy="4351338"/>
          </a:xfrm>
        </p:spPr>
        <p:txBody>
          <a:bodyPr anchor="ctr">
            <a:normAutofit lnSpcReduction="10000"/>
          </a:bodyPr>
          <a:lstStyle/>
          <a:p>
            <a:pPr marL="514350" indent="-514350">
              <a:buAutoNum type="alphaUcPeriod"/>
            </a:pPr>
            <a:r>
              <a:rPr lang="en-US" sz="3200" dirty="0"/>
              <a:t>Public data include: </a:t>
            </a:r>
          </a:p>
          <a:p>
            <a:pPr lvl="1"/>
            <a:r>
              <a:rPr lang="en-US" sz="2900" dirty="0"/>
              <a:t>Existence and status</a:t>
            </a:r>
          </a:p>
          <a:p>
            <a:pPr lvl="1"/>
            <a:r>
              <a:rPr lang="en-US" sz="2900" dirty="0"/>
              <a:t>Discipline </a:t>
            </a:r>
          </a:p>
          <a:p>
            <a:pPr lvl="1"/>
            <a:r>
              <a:rPr lang="en-US" sz="2900" dirty="0"/>
              <a:t>Data documenting the basis </a:t>
            </a:r>
          </a:p>
          <a:p>
            <a:pPr lvl="1"/>
            <a:r>
              <a:rPr lang="en-US" sz="2900" dirty="0"/>
              <a:t>Specific reasons for the suspension (redacted investigative report) </a:t>
            </a:r>
          </a:p>
          <a:p>
            <a:pPr lvl="1"/>
            <a:r>
              <a:rPr lang="en-US" sz="2900" dirty="0"/>
              <a:t>The settlement agreement</a:t>
            </a:r>
          </a:p>
          <a:p>
            <a:r>
              <a:rPr lang="en-US" sz="3200" dirty="0"/>
              <a:t>References to the termination are private.</a:t>
            </a:r>
          </a:p>
        </p:txBody>
      </p:sp>
    </p:spTree>
    <p:extLst>
      <p:ext uri="{BB962C8B-B14F-4D97-AF65-F5344CB8AC3E}">
        <p14:creationId xmlns:p14="http://schemas.microsoft.com/office/powerpoint/2010/main" val="149521016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FD93DC5-76C8-4D45-A87B-B3AE396FBE28}"/>
              </a:ext>
            </a:extLst>
          </p:cNvPr>
          <p:cNvSpPr>
            <a:spLocks noGrp="1"/>
          </p:cNvSpPr>
          <p:nvPr>
            <p:ph type="ctrTitle"/>
          </p:nvPr>
        </p:nvSpPr>
        <p:spPr/>
        <p:txBody>
          <a:bodyPr/>
          <a:lstStyle/>
          <a:p>
            <a:r>
              <a:rPr lang="en-US" dirty="0"/>
              <a:t>Public Official Complaint Data</a:t>
            </a:r>
            <a:br>
              <a:rPr lang="en-US" dirty="0"/>
            </a:br>
            <a:r>
              <a:rPr lang="en-US" dirty="0"/>
              <a:t>Section 13.43, </a:t>
            </a:r>
            <a:r>
              <a:rPr lang="en-US" dirty="0" err="1"/>
              <a:t>subd</a:t>
            </a:r>
            <a:r>
              <a:rPr lang="en-US" dirty="0"/>
              <a:t>. 2(e) and (f)</a:t>
            </a:r>
          </a:p>
        </p:txBody>
      </p:sp>
      <p:sp>
        <p:nvSpPr>
          <p:cNvPr id="5" name="Text Placeholder 4">
            <a:extLst>
              <a:ext uri="{FF2B5EF4-FFF2-40B4-BE49-F238E27FC236}">
                <a16:creationId xmlns:a16="http://schemas.microsoft.com/office/drawing/2014/main" id="{2F9DF7F8-174E-4597-A92E-006A3C9D6B3A}"/>
              </a:ext>
            </a:extLst>
          </p:cNvPr>
          <p:cNvSpPr>
            <a:spLocks noGrp="1"/>
          </p:cNvSpPr>
          <p:nvPr>
            <p:ph type="body" sz="quarter" idx="14"/>
          </p:nvPr>
        </p:nvSpPr>
        <p:spPr/>
        <p:txBody>
          <a:bodyPr/>
          <a:lstStyle/>
          <a:p>
            <a:endParaRPr lang="en-US"/>
          </a:p>
        </p:txBody>
      </p:sp>
      <p:sp>
        <p:nvSpPr>
          <p:cNvPr id="6" name="Picture Placeholder 5">
            <a:extLst>
              <a:ext uri="{FF2B5EF4-FFF2-40B4-BE49-F238E27FC236}">
                <a16:creationId xmlns:a16="http://schemas.microsoft.com/office/drawing/2014/main" id="{7007E910-C416-4287-B153-0CCE7BEA5AD1}"/>
              </a:ext>
            </a:extLst>
          </p:cNvPr>
          <p:cNvSpPr>
            <a:spLocks noGrp="1"/>
          </p:cNvSpPr>
          <p:nvPr>
            <p:ph type="pic" sz="quarter" idx="17"/>
          </p:nvPr>
        </p:nvSpPr>
        <p:spPr/>
        <p:txBody>
          <a:bodyPr/>
          <a:lstStyle/>
          <a:p>
            <a:endParaRPr lang="en-US"/>
          </a:p>
        </p:txBody>
      </p:sp>
    </p:spTree>
    <p:extLst>
      <p:ext uri="{BB962C8B-B14F-4D97-AF65-F5344CB8AC3E}">
        <p14:creationId xmlns:p14="http://schemas.microsoft.com/office/powerpoint/2010/main" val="318196326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bwMode="ltGray">
          <a:xfrm>
            <a:off x="0" y="1"/>
            <a:ext cx="9144000" cy="1228725"/>
          </a:xfrm>
        </p:spPr>
        <p:txBody>
          <a:bodyPr>
            <a:normAutofit/>
          </a:bodyPr>
          <a:lstStyle/>
          <a:p>
            <a:pPr algn="l"/>
            <a:r>
              <a:rPr lang="en-US" sz="3600" dirty="0"/>
              <a:t>Public officials – state agencies</a:t>
            </a:r>
          </a:p>
        </p:txBody>
      </p:sp>
      <p:sp>
        <p:nvSpPr>
          <p:cNvPr id="3" name="Content Placeholder 2"/>
          <p:cNvSpPr>
            <a:spLocks noGrp="1"/>
          </p:cNvSpPr>
          <p:nvPr>
            <p:ph idx="1"/>
          </p:nvPr>
        </p:nvSpPr>
        <p:spPr>
          <a:xfrm>
            <a:off x="381000" y="1676400"/>
            <a:ext cx="8077200" cy="4724400"/>
          </a:xfrm>
        </p:spPr>
        <p:txBody>
          <a:bodyPr>
            <a:normAutofit/>
          </a:bodyPr>
          <a:lstStyle/>
          <a:p>
            <a:pPr marL="342891" indent="-342891" defTabSz="914377">
              <a:spcBef>
                <a:spcPct val="20000"/>
              </a:spcBef>
              <a:spcAft>
                <a:spcPts val="0"/>
              </a:spcAft>
              <a:buClr>
                <a:srgbClr val="0054A6"/>
              </a:buClr>
            </a:pPr>
            <a:r>
              <a:rPr lang="en-US" sz="3200" dirty="0"/>
              <a:t>Heads of state agencies and their deputies and assistants</a:t>
            </a:r>
          </a:p>
          <a:p>
            <a:pPr marL="342891" indent="-342891" defTabSz="914377">
              <a:spcBef>
                <a:spcPct val="20000"/>
              </a:spcBef>
              <a:spcAft>
                <a:spcPts val="0"/>
              </a:spcAft>
              <a:buClr>
                <a:srgbClr val="0054A6"/>
              </a:buClr>
            </a:pPr>
            <a:r>
              <a:rPr lang="en-US" sz="3200" dirty="0"/>
              <a:t>Members of  boards or commissions the governor must appoint or other elective officers</a:t>
            </a:r>
          </a:p>
          <a:p>
            <a:pPr marL="342891" lvl="1" indent="-342891" defTabSz="914377">
              <a:spcBef>
                <a:spcPct val="20000"/>
              </a:spcBef>
              <a:spcAft>
                <a:spcPts val="0"/>
              </a:spcAft>
              <a:buClr>
                <a:srgbClr val="0054A6"/>
              </a:buClr>
            </a:pPr>
            <a:r>
              <a:rPr lang="en-US" sz="3200" dirty="0"/>
              <a:t>Executive or administrative heads of departments, bureaus, divisions, or institutions</a:t>
            </a:r>
          </a:p>
        </p:txBody>
      </p:sp>
    </p:spTree>
    <p:extLst>
      <p:ext uri="{BB962C8B-B14F-4D97-AF65-F5344CB8AC3E}">
        <p14:creationId xmlns:p14="http://schemas.microsoft.com/office/powerpoint/2010/main" val="31406624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bwMode="ltGray">
          <a:xfrm>
            <a:off x="0" y="1"/>
            <a:ext cx="9144000" cy="1228725"/>
          </a:xfrm>
        </p:spPr>
        <p:txBody>
          <a:bodyPr>
            <a:normAutofit/>
          </a:bodyPr>
          <a:lstStyle/>
          <a:p>
            <a:pPr algn="l"/>
            <a:r>
              <a:rPr lang="en-US" sz="3600" dirty="0"/>
              <a:t>Public officials – local government</a:t>
            </a:r>
          </a:p>
        </p:txBody>
      </p:sp>
      <p:sp>
        <p:nvSpPr>
          <p:cNvPr id="3" name="Content Placeholder 2"/>
          <p:cNvSpPr>
            <a:spLocks noGrp="1"/>
          </p:cNvSpPr>
          <p:nvPr>
            <p:ph idx="1"/>
          </p:nvPr>
        </p:nvSpPr>
        <p:spPr>
          <a:xfrm>
            <a:off x="381000" y="1676400"/>
            <a:ext cx="8077200" cy="4724400"/>
          </a:xfrm>
        </p:spPr>
        <p:txBody>
          <a:bodyPr>
            <a:normAutofit/>
          </a:bodyPr>
          <a:lstStyle/>
          <a:p>
            <a:pPr defTabSz="914377">
              <a:spcBef>
                <a:spcPct val="20000"/>
              </a:spcBef>
              <a:spcAft>
                <a:spcPts val="0"/>
              </a:spcAft>
              <a:buClr>
                <a:srgbClr val="0054A6"/>
              </a:buClr>
            </a:pPr>
            <a:r>
              <a:rPr lang="en-US" sz="3000" dirty="0"/>
              <a:t>Political subdivisions </a:t>
            </a:r>
          </a:p>
          <a:p>
            <a:pPr marL="914377" lvl="1" indent="-457189" defTabSz="914377">
              <a:spcBef>
                <a:spcPct val="20000"/>
              </a:spcBef>
              <a:spcAft>
                <a:spcPts val="0"/>
              </a:spcAft>
              <a:buClr>
                <a:srgbClr val="0054A6"/>
              </a:buClr>
            </a:pPr>
            <a:r>
              <a:rPr lang="en-US" sz="2600" dirty="0"/>
              <a:t>Chief administrative officer, or equivalent</a:t>
            </a:r>
          </a:p>
          <a:p>
            <a:pPr marL="914377" lvl="1" indent="-457189" defTabSz="914377">
              <a:spcBef>
                <a:spcPct val="20000"/>
              </a:spcBef>
              <a:spcAft>
                <a:spcPts val="0"/>
              </a:spcAft>
              <a:buClr>
                <a:srgbClr val="0054A6"/>
              </a:buClr>
            </a:pPr>
            <a:r>
              <a:rPr lang="en-US" sz="2600" dirty="0"/>
              <a:t>Three highest-paid employees in city or county with population over 15,000</a:t>
            </a:r>
          </a:p>
          <a:p>
            <a:pPr marL="914377" lvl="1" indent="-457189" defTabSz="914377">
              <a:spcBef>
                <a:spcPct val="20000"/>
              </a:spcBef>
              <a:spcAft>
                <a:spcPts val="0"/>
              </a:spcAft>
              <a:buClr>
                <a:srgbClr val="0054A6"/>
              </a:buClr>
            </a:pPr>
            <a:r>
              <a:rPr lang="en-US" sz="2600" dirty="0"/>
              <a:t>Managers, chiefs, heads, or directors in cities and counties </a:t>
            </a:r>
          </a:p>
          <a:p>
            <a:pPr defTabSz="914377">
              <a:spcBef>
                <a:spcPct val="20000"/>
              </a:spcBef>
              <a:spcAft>
                <a:spcPts val="0"/>
              </a:spcAft>
              <a:buClr>
                <a:srgbClr val="0054A6"/>
              </a:buClr>
            </a:pPr>
            <a:r>
              <a:rPr lang="en-US" sz="3000" dirty="0"/>
              <a:t>School districts</a:t>
            </a:r>
          </a:p>
          <a:p>
            <a:pPr marL="914377" lvl="1" indent="-457189" defTabSz="914377">
              <a:spcBef>
                <a:spcPct val="20000"/>
              </a:spcBef>
              <a:spcAft>
                <a:spcPts val="0"/>
              </a:spcAft>
              <a:buClr>
                <a:srgbClr val="0054A6"/>
              </a:buClr>
            </a:pPr>
            <a:r>
              <a:rPr lang="en-US" sz="2600" dirty="0"/>
              <a:t>Business managers, HR directors, ADs (50% of time in administration, supervision, etc.), chief financial officers, directors, superintendents, and principals</a:t>
            </a:r>
          </a:p>
        </p:txBody>
      </p:sp>
    </p:spTree>
    <p:extLst>
      <p:ext uri="{BB962C8B-B14F-4D97-AF65-F5344CB8AC3E}">
        <p14:creationId xmlns:p14="http://schemas.microsoft.com/office/powerpoint/2010/main" val="379770684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bwMode="ltGray">
          <a:xfrm>
            <a:off x="0" y="1"/>
            <a:ext cx="9144000" cy="1228725"/>
          </a:xfrm>
        </p:spPr>
        <p:txBody>
          <a:bodyPr>
            <a:normAutofit/>
          </a:bodyPr>
          <a:lstStyle/>
          <a:p>
            <a:pPr algn="l"/>
            <a:r>
              <a:rPr lang="en-US" sz="3600" dirty="0"/>
              <a:t>Public official complaints/discipline</a:t>
            </a:r>
          </a:p>
        </p:txBody>
      </p:sp>
      <p:sp>
        <p:nvSpPr>
          <p:cNvPr id="3" name="Content Placeholder 2"/>
          <p:cNvSpPr>
            <a:spLocks noGrp="1"/>
          </p:cNvSpPr>
          <p:nvPr>
            <p:ph idx="1"/>
          </p:nvPr>
        </p:nvSpPr>
        <p:spPr>
          <a:xfrm>
            <a:off x="381000" y="1676400"/>
            <a:ext cx="8077200" cy="4724400"/>
          </a:xfrm>
        </p:spPr>
        <p:txBody>
          <a:bodyPr>
            <a:normAutofit/>
          </a:bodyPr>
          <a:lstStyle/>
          <a:p>
            <a:pPr defTabSz="914377">
              <a:spcBef>
                <a:spcPct val="20000"/>
              </a:spcBef>
              <a:spcAft>
                <a:spcPts val="0"/>
              </a:spcAft>
              <a:buClr>
                <a:srgbClr val="0054A6"/>
              </a:buClr>
            </a:pPr>
            <a:r>
              <a:rPr lang="en-US" sz="3200" u="sng" dirty="0"/>
              <a:t>All data</a:t>
            </a:r>
            <a:r>
              <a:rPr lang="en-US" sz="3200" dirty="0"/>
              <a:t> related to a complaint or charge are public (except private data on other employees)…</a:t>
            </a:r>
          </a:p>
          <a:p>
            <a:pPr marL="914377" lvl="1" indent="-457189" defTabSz="914377">
              <a:spcBef>
                <a:spcPct val="20000"/>
              </a:spcBef>
              <a:spcAft>
                <a:spcPts val="0"/>
              </a:spcAft>
              <a:buClr>
                <a:srgbClr val="0054A6"/>
              </a:buClr>
            </a:pPr>
            <a:r>
              <a:rPr lang="en-US" sz="2800" b="1" dirty="0"/>
              <a:t>State agencies</a:t>
            </a:r>
            <a:endParaRPr lang="en-US" sz="2800" dirty="0"/>
          </a:p>
          <a:p>
            <a:pPr marL="1257269" lvl="2" indent="-342891" defTabSz="914377">
              <a:spcBef>
                <a:spcPct val="20000"/>
              </a:spcBef>
              <a:spcAft>
                <a:spcPts val="0"/>
              </a:spcAft>
              <a:buClr>
                <a:srgbClr val="0054A6"/>
              </a:buClr>
            </a:pPr>
            <a:r>
              <a:rPr lang="en-US" sz="2400" dirty="0"/>
              <a:t>Upon completion of an investigation, or</a:t>
            </a:r>
          </a:p>
          <a:p>
            <a:pPr marL="1257269" lvl="2" indent="-342891" defTabSz="914377">
              <a:spcBef>
                <a:spcPct val="20000"/>
              </a:spcBef>
              <a:spcAft>
                <a:spcPts val="0"/>
              </a:spcAft>
              <a:buClr>
                <a:srgbClr val="0054A6"/>
              </a:buClr>
            </a:pPr>
            <a:r>
              <a:rPr lang="en-US" sz="2400" dirty="0"/>
              <a:t>If public official resigns or is terminated while complaint or charge is pending</a:t>
            </a:r>
          </a:p>
        </p:txBody>
      </p:sp>
    </p:spTree>
    <p:extLst>
      <p:ext uri="{BB962C8B-B14F-4D97-AF65-F5344CB8AC3E}">
        <p14:creationId xmlns:p14="http://schemas.microsoft.com/office/powerpoint/2010/main" val="44287844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bwMode="ltGray">
          <a:xfrm>
            <a:off x="0" y="1"/>
            <a:ext cx="9144000" cy="1228725"/>
          </a:xfrm>
        </p:spPr>
        <p:txBody>
          <a:bodyPr>
            <a:normAutofit/>
          </a:bodyPr>
          <a:lstStyle/>
          <a:p>
            <a:pPr algn="l"/>
            <a:r>
              <a:rPr lang="en-US" sz="3600" dirty="0"/>
              <a:t>Public official complaints/discipline, cont.</a:t>
            </a:r>
          </a:p>
        </p:txBody>
      </p:sp>
      <p:sp>
        <p:nvSpPr>
          <p:cNvPr id="3" name="Content Placeholder 2"/>
          <p:cNvSpPr>
            <a:spLocks noGrp="1"/>
          </p:cNvSpPr>
          <p:nvPr>
            <p:ph idx="1"/>
          </p:nvPr>
        </p:nvSpPr>
        <p:spPr>
          <a:xfrm>
            <a:off x="381000" y="1676400"/>
            <a:ext cx="8077200" cy="4724400"/>
          </a:xfrm>
        </p:spPr>
        <p:txBody>
          <a:bodyPr>
            <a:normAutofit/>
          </a:bodyPr>
          <a:lstStyle/>
          <a:p>
            <a:pPr defTabSz="914377">
              <a:spcBef>
                <a:spcPct val="20000"/>
              </a:spcBef>
              <a:spcAft>
                <a:spcPts val="0"/>
              </a:spcAft>
              <a:buClr>
                <a:srgbClr val="0054A6"/>
              </a:buClr>
            </a:pPr>
            <a:r>
              <a:rPr lang="en-US" sz="3200" u="sng" dirty="0"/>
              <a:t>All data</a:t>
            </a:r>
            <a:r>
              <a:rPr lang="en-US" sz="3200" dirty="0"/>
              <a:t> related to a complaint or charge are public…</a:t>
            </a:r>
          </a:p>
          <a:p>
            <a:pPr marL="914377" lvl="1" indent="-457189" defTabSz="914377">
              <a:spcBef>
                <a:spcPct val="20000"/>
              </a:spcBef>
              <a:spcAft>
                <a:spcPts val="0"/>
              </a:spcAft>
              <a:buClr>
                <a:srgbClr val="0054A6"/>
              </a:buClr>
            </a:pPr>
            <a:r>
              <a:rPr lang="en-US" sz="2800" b="1" dirty="0"/>
              <a:t>Local government</a:t>
            </a:r>
            <a:endParaRPr lang="en-US" sz="2800" dirty="0"/>
          </a:p>
          <a:p>
            <a:pPr marL="1257269" lvl="2" indent="-342891" defTabSz="914377">
              <a:spcBef>
                <a:spcPct val="20000"/>
              </a:spcBef>
              <a:spcAft>
                <a:spcPts val="0"/>
              </a:spcAft>
              <a:buClr>
                <a:srgbClr val="0054A6"/>
              </a:buClr>
            </a:pPr>
            <a:r>
              <a:rPr lang="en-US" sz="2400" dirty="0"/>
              <a:t>If complaint or charge results in discipline, or</a:t>
            </a:r>
          </a:p>
          <a:p>
            <a:pPr marL="1257269" lvl="2" indent="-342891" defTabSz="914377">
              <a:spcBef>
                <a:spcPct val="20000"/>
              </a:spcBef>
              <a:spcAft>
                <a:spcPts val="0"/>
              </a:spcAft>
              <a:buClr>
                <a:srgbClr val="0054A6"/>
              </a:buClr>
            </a:pPr>
            <a:r>
              <a:rPr lang="en-US" sz="2400" dirty="0"/>
              <a:t>If public official resigns or is terminated while complaint or charge is pending</a:t>
            </a:r>
          </a:p>
          <a:p>
            <a:pPr marL="1257269" lvl="2" indent="-342891" defTabSz="914377">
              <a:spcBef>
                <a:spcPct val="20000"/>
              </a:spcBef>
              <a:spcAft>
                <a:spcPts val="0"/>
              </a:spcAft>
              <a:buClr>
                <a:srgbClr val="0054A6"/>
              </a:buClr>
            </a:pPr>
            <a:r>
              <a:rPr lang="en-US" sz="2400" dirty="0"/>
              <a:t>Employee releases entity from liability for any legal claims arising out of the conduct that is the subject of the complaint as part of a settlement agreement</a:t>
            </a:r>
          </a:p>
          <a:p>
            <a:pPr marL="571469" indent="-342891" defTabSz="914377">
              <a:spcBef>
                <a:spcPct val="20000"/>
              </a:spcBef>
              <a:spcAft>
                <a:spcPts val="0"/>
              </a:spcAft>
              <a:buClr>
                <a:srgbClr val="0054A6"/>
              </a:buClr>
            </a:pPr>
            <a:r>
              <a:rPr lang="en-US" sz="3000" dirty="0"/>
              <a:t>Advisory opinions 25-003</a:t>
            </a:r>
          </a:p>
        </p:txBody>
      </p:sp>
    </p:spTree>
    <p:extLst>
      <p:ext uri="{BB962C8B-B14F-4D97-AF65-F5344CB8AC3E}">
        <p14:creationId xmlns:p14="http://schemas.microsoft.com/office/powerpoint/2010/main" val="54933143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22A3707-E017-C26E-4BF7-85E163FD711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83C5279-0624-2C00-95F8-59B54DA90019}"/>
              </a:ext>
            </a:extLst>
          </p:cNvPr>
          <p:cNvSpPr>
            <a:spLocks noGrp="1"/>
          </p:cNvSpPr>
          <p:nvPr>
            <p:ph type="title"/>
          </p:nvPr>
        </p:nvSpPr>
        <p:spPr>
          <a:xfrm>
            <a:off x="0" y="0"/>
            <a:ext cx="8515350" cy="1066800"/>
          </a:xfrm>
        </p:spPr>
        <p:txBody>
          <a:bodyPr>
            <a:normAutofit/>
          </a:bodyPr>
          <a:lstStyle/>
          <a:p>
            <a:pPr algn="l"/>
            <a:r>
              <a:rPr lang="en-US" sz="4000"/>
              <a:t>Q4</a:t>
            </a:r>
            <a:endParaRPr lang="en-US" sz="4000" dirty="0"/>
          </a:p>
        </p:txBody>
      </p:sp>
      <p:sp>
        <p:nvSpPr>
          <p:cNvPr id="3" name="Content Placeholder 2">
            <a:extLst>
              <a:ext uri="{FF2B5EF4-FFF2-40B4-BE49-F238E27FC236}">
                <a16:creationId xmlns:a16="http://schemas.microsoft.com/office/drawing/2014/main" id="{C00486F4-A74C-EE6A-1E40-D37EC12D4B8C}"/>
              </a:ext>
            </a:extLst>
          </p:cNvPr>
          <p:cNvSpPr>
            <a:spLocks noGrp="1"/>
          </p:cNvSpPr>
          <p:nvPr>
            <p:ph idx="1"/>
          </p:nvPr>
        </p:nvSpPr>
        <p:spPr>
          <a:xfrm>
            <a:off x="641176" y="1637733"/>
            <a:ext cx="8101282" cy="4626933"/>
          </a:xfrm>
        </p:spPr>
        <p:txBody>
          <a:bodyPr>
            <a:normAutofit/>
          </a:bodyPr>
          <a:lstStyle/>
          <a:p>
            <a:pPr marL="0" indent="0">
              <a:buNone/>
            </a:pPr>
            <a:r>
              <a:rPr lang="en-US" sz="3200" dirty="0"/>
              <a:t>Q. Viktor the Viking is the deputy commissioner of the Minnesota Department of Sports. The Agency receives a complaint about Viktor and starts an investigation.</a:t>
            </a:r>
          </a:p>
          <a:p>
            <a:pPr marL="0" indent="0">
              <a:buNone/>
            </a:pPr>
            <a:r>
              <a:rPr lang="en-US" sz="3200" dirty="0"/>
              <a:t>What is public after the investigation? </a:t>
            </a:r>
            <a:endParaRPr lang="en-US" sz="3600" dirty="0"/>
          </a:p>
        </p:txBody>
      </p:sp>
      <p:pic>
        <p:nvPicPr>
          <p:cNvPr id="6" name="Picture 5" descr="A picture containing grass, person, sport&#10;&#10;AI-generated content may be incorrect.">
            <a:extLst>
              <a:ext uri="{FF2B5EF4-FFF2-40B4-BE49-F238E27FC236}">
                <a16:creationId xmlns:a16="http://schemas.microsoft.com/office/drawing/2014/main" id="{025FC514-BBC3-C15A-CF96-A98226411BFD}"/>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493499" y="4362491"/>
            <a:ext cx="4396636" cy="2473108"/>
          </a:xfrm>
          <a:prstGeom prst="rect">
            <a:avLst/>
          </a:prstGeom>
        </p:spPr>
      </p:pic>
    </p:spTree>
    <p:extLst>
      <p:ext uri="{BB962C8B-B14F-4D97-AF65-F5344CB8AC3E}">
        <p14:creationId xmlns:p14="http://schemas.microsoft.com/office/powerpoint/2010/main" val="322021342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AC6114D-9D88-EA38-4BA8-758A0D94AD1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78E3B7E-0135-051F-A765-8D5AF8BB7AEB}"/>
              </a:ext>
            </a:extLst>
          </p:cNvPr>
          <p:cNvSpPr>
            <a:spLocks noGrp="1"/>
          </p:cNvSpPr>
          <p:nvPr>
            <p:ph type="title"/>
          </p:nvPr>
        </p:nvSpPr>
        <p:spPr>
          <a:xfrm>
            <a:off x="0" y="0"/>
            <a:ext cx="8515350" cy="1066800"/>
          </a:xfrm>
        </p:spPr>
        <p:txBody>
          <a:bodyPr>
            <a:normAutofit/>
          </a:bodyPr>
          <a:lstStyle/>
          <a:p>
            <a:pPr algn="l"/>
            <a:r>
              <a:rPr lang="en-US" sz="4000" dirty="0"/>
              <a:t>A4</a:t>
            </a:r>
          </a:p>
        </p:txBody>
      </p:sp>
      <p:sp>
        <p:nvSpPr>
          <p:cNvPr id="3" name="Content Placeholder 2">
            <a:extLst>
              <a:ext uri="{FF2B5EF4-FFF2-40B4-BE49-F238E27FC236}">
                <a16:creationId xmlns:a16="http://schemas.microsoft.com/office/drawing/2014/main" id="{B6F37169-BAC6-A9F7-15E6-B069142E5244}"/>
              </a:ext>
            </a:extLst>
          </p:cNvPr>
          <p:cNvSpPr>
            <a:spLocks noGrp="1"/>
          </p:cNvSpPr>
          <p:nvPr>
            <p:ph idx="1"/>
          </p:nvPr>
        </p:nvSpPr>
        <p:spPr>
          <a:xfrm>
            <a:off x="628650" y="1712890"/>
            <a:ext cx="8101282" cy="4626933"/>
          </a:xfrm>
        </p:spPr>
        <p:txBody>
          <a:bodyPr>
            <a:normAutofit/>
          </a:bodyPr>
          <a:lstStyle/>
          <a:p>
            <a:pPr marL="514350" indent="-514350">
              <a:buAutoNum type="alphaUcPeriod"/>
            </a:pPr>
            <a:r>
              <a:rPr lang="en-US" sz="3200" dirty="0"/>
              <a:t>Viktor is a state-level public official. Once the investigation is finished, all data related to the complaint become public except for data that identify employees or if it will interfere with an active investigation. </a:t>
            </a:r>
            <a:endParaRPr lang="en-US" sz="2200" dirty="0"/>
          </a:p>
          <a:p>
            <a:pPr marL="0" indent="0">
              <a:buNone/>
            </a:pPr>
            <a:r>
              <a:rPr lang="en-US" sz="3200" dirty="0"/>
              <a:t>     13.43, subd. 2(e)</a:t>
            </a:r>
            <a:endParaRPr lang="en-US" sz="4400" dirty="0"/>
          </a:p>
        </p:txBody>
      </p:sp>
    </p:spTree>
    <p:extLst>
      <p:ext uri="{BB962C8B-B14F-4D97-AF65-F5344CB8AC3E}">
        <p14:creationId xmlns:p14="http://schemas.microsoft.com/office/powerpoint/2010/main" val="270119388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690752-CBD8-4F9A-A3C4-F96DD4A6FB41}"/>
              </a:ext>
            </a:extLst>
          </p:cNvPr>
          <p:cNvSpPr>
            <a:spLocks noGrp="1"/>
          </p:cNvSpPr>
          <p:nvPr>
            <p:ph type="ctrTitle"/>
          </p:nvPr>
        </p:nvSpPr>
        <p:spPr/>
        <p:txBody>
          <a:bodyPr/>
          <a:lstStyle/>
          <a:p>
            <a:r>
              <a:rPr lang="en-US" dirty="0"/>
              <a:t>Settlement agreements (all employees)</a:t>
            </a:r>
            <a:br>
              <a:rPr lang="en-US" dirty="0"/>
            </a:br>
            <a:r>
              <a:rPr lang="en-US" dirty="0"/>
              <a:t>Section 13.43, </a:t>
            </a:r>
            <a:r>
              <a:rPr lang="en-US" dirty="0" err="1"/>
              <a:t>subds</a:t>
            </a:r>
            <a:r>
              <a:rPr lang="en-US" dirty="0"/>
              <a:t>. 2(a)(6) and 10</a:t>
            </a:r>
          </a:p>
        </p:txBody>
      </p:sp>
      <p:sp>
        <p:nvSpPr>
          <p:cNvPr id="3" name="Text Placeholder 2">
            <a:extLst>
              <a:ext uri="{FF2B5EF4-FFF2-40B4-BE49-F238E27FC236}">
                <a16:creationId xmlns:a16="http://schemas.microsoft.com/office/drawing/2014/main" id="{19BECA48-A191-4583-B878-E6DD5589B116}"/>
              </a:ext>
            </a:extLst>
          </p:cNvPr>
          <p:cNvSpPr>
            <a:spLocks noGrp="1"/>
          </p:cNvSpPr>
          <p:nvPr>
            <p:ph type="body" sz="quarter" idx="14"/>
          </p:nvPr>
        </p:nvSpPr>
        <p:spPr/>
        <p:txBody>
          <a:bodyPr/>
          <a:lstStyle/>
          <a:p>
            <a:endParaRPr lang="en-US"/>
          </a:p>
        </p:txBody>
      </p:sp>
      <p:sp>
        <p:nvSpPr>
          <p:cNvPr id="4" name="Picture Placeholder 3">
            <a:extLst>
              <a:ext uri="{FF2B5EF4-FFF2-40B4-BE49-F238E27FC236}">
                <a16:creationId xmlns:a16="http://schemas.microsoft.com/office/drawing/2014/main" id="{D6D09DAA-34F0-4CE2-91A8-99801F387D27}"/>
              </a:ext>
            </a:extLst>
          </p:cNvPr>
          <p:cNvSpPr>
            <a:spLocks noGrp="1"/>
          </p:cNvSpPr>
          <p:nvPr>
            <p:ph type="pic" sz="quarter" idx="17"/>
          </p:nvPr>
        </p:nvSpPr>
        <p:spPr/>
        <p:txBody>
          <a:bodyPr/>
          <a:lstStyle/>
          <a:p>
            <a:endParaRPr lang="en-US"/>
          </a:p>
        </p:txBody>
      </p:sp>
    </p:spTree>
    <p:extLst>
      <p:ext uri="{BB962C8B-B14F-4D97-AF65-F5344CB8AC3E}">
        <p14:creationId xmlns:p14="http://schemas.microsoft.com/office/powerpoint/2010/main" val="41595222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bwMode="ltGray">
          <a:xfrm>
            <a:off x="0" y="1"/>
            <a:ext cx="9144000" cy="1228725"/>
          </a:xfrm>
        </p:spPr>
        <p:txBody>
          <a:bodyPr>
            <a:normAutofit/>
          </a:bodyPr>
          <a:lstStyle/>
          <a:p>
            <a:pPr algn="l"/>
            <a:r>
              <a:rPr lang="en-US" sz="3600" dirty="0"/>
              <a:t>Settlement agreements</a:t>
            </a:r>
          </a:p>
        </p:txBody>
      </p:sp>
      <p:sp>
        <p:nvSpPr>
          <p:cNvPr id="3" name="Content Placeholder 2"/>
          <p:cNvSpPr>
            <a:spLocks noGrp="1"/>
          </p:cNvSpPr>
          <p:nvPr>
            <p:ph idx="1"/>
          </p:nvPr>
        </p:nvSpPr>
        <p:spPr>
          <a:xfrm>
            <a:off x="381000" y="1676400"/>
            <a:ext cx="8077200" cy="4724400"/>
          </a:xfrm>
        </p:spPr>
        <p:txBody>
          <a:bodyPr>
            <a:normAutofit/>
          </a:bodyPr>
          <a:lstStyle/>
          <a:p>
            <a:pPr marL="342891" indent="-342891" defTabSz="914377">
              <a:spcBef>
                <a:spcPct val="20000"/>
              </a:spcBef>
              <a:spcAft>
                <a:spcPts val="0"/>
              </a:spcAft>
              <a:buClr>
                <a:srgbClr val="0054A6"/>
              </a:buClr>
            </a:pPr>
            <a:r>
              <a:rPr lang="en-US" sz="2800" dirty="0"/>
              <a:t>The </a:t>
            </a:r>
            <a:r>
              <a:rPr lang="en-US" sz="2800" b="1" dirty="0"/>
              <a:t>complete terms </a:t>
            </a:r>
            <a:r>
              <a:rPr lang="en-US" sz="2800" dirty="0"/>
              <a:t>of an agreement settling a dispute arising out of the employment relationship are public.</a:t>
            </a:r>
          </a:p>
          <a:p>
            <a:pPr marL="342891" indent="-342891" defTabSz="914377">
              <a:spcBef>
                <a:spcPct val="20000"/>
              </a:spcBef>
              <a:spcAft>
                <a:spcPts val="0"/>
              </a:spcAft>
              <a:buClr>
                <a:srgbClr val="0054A6"/>
              </a:buClr>
            </a:pPr>
            <a:r>
              <a:rPr lang="en-US" sz="2800" dirty="0"/>
              <a:t>Specific reasons must be included for a settlement agreement if payment is more than $10,000</a:t>
            </a:r>
          </a:p>
          <a:p>
            <a:pPr marL="342891" indent="-342891" defTabSz="914377">
              <a:spcBef>
                <a:spcPct val="20000"/>
              </a:spcBef>
              <a:spcAft>
                <a:spcPts val="0"/>
              </a:spcAft>
              <a:buClr>
                <a:srgbClr val="0054A6"/>
              </a:buClr>
            </a:pPr>
            <a:r>
              <a:rPr lang="en-US" sz="2800" dirty="0"/>
              <a:t>Advisory Opinions 12-006, 97-017</a:t>
            </a:r>
          </a:p>
        </p:txBody>
      </p:sp>
    </p:spTree>
    <p:extLst>
      <p:ext uri="{BB962C8B-B14F-4D97-AF65-F5344CB8AC3E}">
        <p14:creationId xmlns:p14="http://schemas.microsoft.com/office/powerpoint/2010/main" val="407001738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bwMode="ltGray">
          <a:xfrm>
            <a:off x="0" y="-1"/>
            <a:ext cx="9144000" cy="1228725"/>
          </a:xfrm>
        </p:spPr>
        <p:txBody>
          <a:bodyPr>
            <a:normAutofit/>
          </a:bodyPr>
          <a:lstStyle/>
          <a:p>
            <a:pPr algn="l"/>
            <a:r>
              <a:rPr lang="en-US" sz="3600" dirty="0"/>
              <a:t>Today’s agenda</a:t>
            </a:r>
          </a:p>
        </p:txBody>
      </p:sp>
      <p:sp>
        <p:nvSpPr>
          <p:cNvPr id="3" name="Content Placeholder 2"/>
          <p:cNvSpPr>
            <a:spLocks noGrp="1"/>
          </p:cNvSpPr>
          <p:nvPr>
            <p:ph idx="1"/>
          </p:nvPr>
        </p:nvSpPr>
        <p:spPr>
          <a:xfrm>
            <a:off x="408482" y="1572718"/>
            <a:ext cx="8327036" cy="5037944"/>
          </a:xfrm>
        </p:spPr>
        <p:txBody>
          <a:bodyPr anchor="t">
            <a:normAutofit/>
          </a:bodyPr>
          <a:lstStyle/>
          <a:p>
            <a:pPr defTabSz="914400">
              <a:spcBef>
                <a:spcPct val="20000"/>
              </a:spcBef>
              <a:spcAft>
                <a:spcPts val="0"/>
              </a:spcAft>
              <a:buClr>
                <a:srgbClr val="0054A6"/>
              </a:buClr>
            </a:pPr>
            <a:r>
              <a:rPr lang="en-US" sz="3200" dirty="0"/>
              <a:t>11:00: </a:t>
            </a:r>
          </a:p>
          <a:p>
            <a:pPr lvl="1" defTabSz="914400">
              <a:spcBef>
                <a:spcPct val="20000"/>
              </a:spcBef>
              <a:spcAft>
                <a:spcPts val="0"/>
              </a:spcAft>
              <a:buClr>
                <a:srgbClr val="0054A6"/>
              </a:buClr>
            </a:pPr>
            <a:r>
              <a:rPr lang="en-US" sz="2900" dirty="0"/>
              <a:t>Complaint and discipline data</a:t>
            </a:r>
          </a:p>
          <a:p>
            <a:pPr lvl="2" defTabSz="914400">
              <a:spcBef>
                <a:spcPct val="20000"/>
              </a:spcBef>
              <a:spcAft>
                <a:spcPts val="0"/>
              </a:spcAft>
              <a:buClr>
                <a:srgbClr val="0054A6"/>
              </a:buClr>
            </a:pPr>
            <a:r>
              <a:rPr lang="en-US" sz="1700" dirty="0"/>
              <a:t>Employees</a:t>
            </a:r>
          </a:p>
          <a:p>
            <a:pPr lvl="2" defTabSz="914400">
              <a:spcBef>
                <a:spcPct val="20000"/>
              </a:spcBef>
              <a:spcAft>
                <a:spcPts val="0"/>
              </a:spcAft>
              <a:buClr>
                <a:srgbClr val="0054A6"/>
              </a:buClr>
            </a:pPr>
            <a:r>
              <a:rPr lang="en-US" sz="1700" dirty="0"/>
              <a:t>Public Officials</a:t>
            </a:r>
            <a:endParaRPr lang="en-US" sz="2900" dirty="0"/>
          </a:p>
          <a:p>
            <a:pPr lvl="1" defTabSz="914400">
              <a:spcBef>
                <a:spcPct val="20000"/>
              </a:spcBef>
              <a:spcAft>
                <a:spcPts val="0"/>
              </a:spcAft>
              <a:buClr>
                <a:srgbClr val="0054A6"/>
              </a:buClr>
            </a:pPr>
            <a:r>
              <a:rPr lang="en-US" sz="2900" dirty="0"/>
              <a:t>Settlement agreements</a:t>
            </a:r>
          </a:p>
          <a:p>
            <a:pPr defTabSz="914400">
              <a:spcBef>
                <a:spcPct val="20000"/>
              </a:spcBef>
              <a:spcAft>
                <a:spcPts val="0"/>
              </a:spcAft>
              <a:buClr>
                <a:srgbClr val="0054A6"/>
              </a:buClr>
            </a:pPr>
            <a:r>
              <a:rPr lang="en-US" sz="3200" dirty="0"/>
              <a:t>11:35: Q&amp;A</a:t>
            </a:r>
          </a:p>
          <a:p>
            <a:pPr defTabSz="914400">
              <a:spcBef>
                <a:spcPct val="20000"/>
              </a:spcBef>
              <a:spcAft>
                <a:spcPts val="0"/>
              </a:spcAft>
              <a:buClr>
                <a:srgbClr val="0054A6"/>
              </a:buClr>
            </a:pPr>
            <a:r>
              <a:rPr lang="en-US" sz="3200" dirty="0"/>
              <a:t>11:45: end</a:t>
            </a:r>
          </a:p>
        </p:txBody>
      </p:sp>
      <p:pic>
        <p:nvPicPr>
          <p:cNvPr id="9" name="Picture 8" descr="Arrow that says Human Resources&#10;">
            <a:extLst>
              <a:ext uri="{FF2B5EF4-FFF2-40B4-BE49-F238E27FC236}">
                <a16:creationId xmlns:a16="http://schemas.microsoft.com/office/drawing/2014/main" id="{D4E1DDB1-B21A-4B92-8216-52B0813B6A51}"/>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427785" y="4377426"/>
            <a:ext cx="3716215" cy="2480574"/>
          </a:xfrm>
          <a:prstGeom prst="rect">
            <a:avLst/>
          </a:prstGeom>
        </p:spPr>
      </p:pic>
    </p:spTree>
    <p:extLst>
      <p:ext uri="{BB962C8B-B14F-4D97-AF65-F5344CB8AC3E}">
        <p14:creationId xmlns:p14="http://schemas.microsoft.com/office/powerpoint/2010/main" val="363885905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bwMode="ltGray">
          <a:xfrm>
            <a:off x="152400" y="76200"/>
            <a:ext cx="8763000" cy="990600"/>
          </a:xfrm>
        </p:spPr>
        <p:txBody>
          <a:bodyPr>
            <a:normAutofit/>
          </a:bodyPr>
          <a:lstStyle/>
          <a:p>
            <a:pPr algn="l"/>
            <a:r>
              <a:rPr lang="en-US" sz="3600" dirty="0"/>
              <a:t>Settlement agreements, cont.</a:t>
            </a:r>
          </a:p>
        </p:txBody>
      </p:sp>
      <p:sp>
        <p:nvSpPr>
          <p:cNvPr id="3" name="Content Placeholder 2"/>
          <p:cNvSpPr>
            <a:spLocks noGrp="1"/>
          </p:cNvSpPr>
          <p:nvPr>
            <p:ph idx="1"/>
          </p:nvPr>
        </p:nvSpPr>
        <p:spPr>
          <a:xfrm>
            <a:off x="381000" y="1676400"/>
            <a:ext cx="8077200" cy="4724400"/>
          </a:xfrm>
        </p:spPr>
        <p:txBody>
          <a:bodyPr>
            <a:normAutofit/>
          </a:bodyPr>
          <a:lstStyle/>
          <a:p>
            <a:pPr defTabSz="914377">
              <a:spcBef>
                <a:spcPct val="20000"/>
              </a:spcBef>
              <a:spcAft>
                <a:spcPts val="0"/>
              </a:spcAft>
              <a:buClr>
                <a:srgbClr val="0054A6"/>
              </a:buClr>
            </a:pPr>
            <a:r>
              <a:rPr lang="en-US" sz="2800" dirty="0"/>
              <a:t>Government entities cannot enter into settlement agreements to limit access to or disclosure of personnel data</a:t>
            </a:r>
          </a:p>
          <a:p>
            <a:pPr defTabSz="914377">
              <a:spcBef>
                <a:spcPct val="20000"/>
              </a:spcBef>
              <a:spcAft>
                <a:spcPts val="0"/>
              </a:spcAft>
              <a:buClr>
                <a:srgbClr val="0054A6"/>
              </a:buClr>
            </a:pPr>
            <a:r>
              <a:rPr lang="en-US" sz="2800" dirty="0"/>
              <a:t>This includes:</a:t>
            </a:r>
          </a:p>
          <a:p>
            <a:pPr marL="914377" lvl="1" indent="-457189" defTabSz="914377">
              <a:spcBef>
                <a:spcPct val="20000"/>
              </a:spcBef>
              <a:spcAft>
                <a:spcPts val="0"/>
              </a:spcAft>
              <a:buClr>
                <a:srgbClr val="0054A6"/>
              </a:buClr>
            </a:pPr>
            <a:r>
              <a:rPr lang="en-US" sz="2400" dirty="0"/>
              <a:t>Agreement not to discuss, comment on data</a:t>
            </a:r>
          </a:p>
          <a:p>
            <a:pPr marL="914377" lvl="1" indent="-457189" defTabSz="914377">
              <a:spcBef>
                <a:spcPct val="20000"/>
              </a:spcBef>
              <a:spcAft>
                <a:spcPts val="0"/>
              </a:spcAft>
              <a:buClr>
                <a:srgbClr val="0054A6"/>
              </a:buClr>
            </a:pPr>
            <a:r>
              <a:rPr lang="en-US" sz="2400" dirty="0"/>
              <a:t>Agreement limiting data subject’s release of their own data</a:t>
            </a:r>
          </a:p>
          <a:p>
            <a:pPr defTabSz="914377">
              <a:spcBef>
                <a:spcPct val="20000"/>
              </a:spcBef>
              <a:spcAft>
                <a:spcPts val="0"/>
              </a:spcAft>
              <a:buClr>
                <a:srgbClr val="0054A6"/>
              </a:buClr>
            </a:pPr>
            <a:r>
              <a:rPr lang="en-US" sz="2800" dirty="0"/>
              <a:t>Except:</a:t>
            </a:r>
          </a:p>
          <a:p>
            <a:pPr marL="914377" lvl="1" indent="-457189" defTabSz="914377">
              <a:spcBef>
                <a:spcPct val="20000"/>
              </a:spcBef>
              <a:spcAft>
                <a:spcPts val="0"/>
              </a:spcAft>
              <a:buClr>
                <a:srgbClr val="0054A6"/>
              </a:buClr>
            </a:pPr>
            <a:r>
              <a:rPr lang="en-US" sz="2400" dirty="0"/>
              <a:t>Agreements may limit an employee from releasing private data that identify other employees</a:t>
            </a:r>
          </a:p>
          <a:p>
            <a:pPr marL="914377" lvl="1" indent="-457189" defTabSz="914377">
              <a:spcBef>
                <a:spcPct val="20000"/>
              </a:spcBef>
              <a:spcAft>
                <a:spcPts val="0"/>
              </a:spcAft>
              <a:buClr>
                <a:srgbClr val="0054A6"/>
              </a:buClr>
            </a:pPr>
            <a:endParaRPr lang="en-US" sz="2800" dirty="0"/>
          </a:p>
        </p:txBody>
      </p:sp>
    </p:spTree>
    <p:extLst>
      <p:ext uri="{BB962C8B-B14F-4D97-AF65-F5344CB8AC3E}">
        <p14:creationId xmlns:p14="http://schemas.microsoft.com/office/powerpoint/2010/main" val="266433462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771D474-15F0-F3AF-B687-160F5487101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975E28E-39CD-878D-525F-29B87E6A7C6D}"/>
              </a:ext>
            </a:extLst>
          </p:cNvPr>
          <p:cNvSpPr>
            <a:spLocks noGrp="1"/>
          </p:cNvSpPr>
          <p:nvPr>
            <p:ph type="title"/>
          </p:nvPr>
        </p:nvSpPr>
        <p:spPr>
          <a:xfrm>
            <a:off x="0" y="0"/>
            <a:ext cx="8515350" cy="1066800"/>
          </a:xfrm>
        </p:spPr>
        <p:txBody>
          <a:bodyPr>
            <a:normAutofit/>
          </a:bodyPr>
          <a:lstStyle/>
          <a:p>
            <a:pPr algn="l"/>
            <a:r>
              <a:rPr lang="en-US" sz="4000" dirty="0"/>
              <a:t>Q5</a:t>
            </a:r>
          </a:p>
        </p:txBody>
      </p:sp>
      <p:sp>
        <p:nvSpPr>
          <p:cNvPr id="3" name="Content Placeholder 2">
            <a:extLst>
              <a:ext uri="{FF2B5EF4-FFF2-40B4-BE49-F238E27FC236}">
                <a16:creationId xmlns:a16="http://schemas.microsoft.com/office/drawing/2014/main" id="{36ED4552-878E-D7B0-A7FB-B744E4812BE9}"/>
              </a:ext>
            </a:extLst>
          </p:cNvPr>
          <p:cNvSpPr>
            <a:spLocks noGrp="1"/>
          </p:cNvSpPr>
          <p:nvPr>
            <p:ph idx="1"/>
          </p:nvPr>
        </p:nvSpPr>
        <p:spPr>
          <a:xfrm>
            <a:off x="628650" y="1825624"/>
            <a:ext cx="8101282" cy="4626933"/>
          </a:xfrm>
        </p:spPr>
        <p:txBody>
          <a:bodyPr>
            <a:normAutofit/>
          </a:bodyPr>
          <a:lstStyle/>
          <a:p>
            <a:pPr marL="0" indent="0">
              <a:buNone/>
            </a:pPr>
            <a:r>
              <a:rPr lang="en-US" sz="3200" dirty="0"/>
              <a:t>Q. Prowl emailed a complaint against a County employee to their supervisor two months ago and it did not result in discipline. She makes a data request for data about the complaint.</a:t>
            </a:r>
          </a:p>
          <a:p>
            <a:pPr marL="0" indent="0">
              <a:buNone/>
            </a:pPr>
            <a:r>
              <a:rPr lang="en-US" sz="3200" dirty="0"/>
              <a:t>What should Prowl receive? </a:t>
            </a:r>
            <a:endParaRPr lang="en-US" sz="3600" dirty="0"/>
          </a:p>
        </p:txBody>
      </p:sp>
      <p:pic>
        <p:nvPicPr>
          <p:cNvPr id="5" name="Picture 4" descr="A person wearing a garment&#10;&#10;AI-generated content may be incorrect.">
            <a:extLst>
              <a:ext uri="{FF2B5EF4-FFF2-40B4-BE49-F238E27FC236}">
                <a16:creationId xmlns:a16="http://schemas.microsoft.com/office/drawing/2014/main" id="{6A73CF59-2B53-4A81-7BB0-B70F7613CA2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100326" y="3899391"/>
            <a:ext cx="2830023" cy="2830023"/>
          </a:xfrm>
          <a:prstGeom prst="rect">
            <a:avLst/>
          </a:prstGeom>
        </p:spPr>
      </p:pic>
    </p:spTree>
    <p:extLst>
      <p:ext uri="{BB962C8B-B14F-4D97-AF65-F5344CB8AC3E}">
        <p14:creationId xmlns:p14="http://schemas.microsoft.com/office/powerpoint/2010/main" val="369705924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A716C1E-9AFA-AC39-DD72-23F1F399348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07CAABC-3412-AD7F-D965-6EDEAB88F940}"/>
              </a:ext>
            </a:extLst>
          </p:cNvPr>
          <p:cNvSpPr>
            <a:spLocks noGrp="1"/>
          </p:cNvSpPr>
          <p:nvPr>
            <p:ph type="title"/>
          </p:nvPr>
        </p:nvSpPr>
        <p:spPr>
          <a:xfrm>
            <a:off x="0" y="0"/>
            <a:ext cx="8515350" cy="1066800"/>
          </a:xfrm>
        </p:spPr>
        <p:txBody>
          <a:bodyPr>
            <a:normAutofit/>
          </a:bodyPr>
          <a:lstStyle/>
          <a:p>
            <a:pPr algn="l"/>
            <a:r>
              <a:rPr lang="en-US" sz="4000" dirty="0"/>
              <a:t>A5</a:t>
            </a:r>
          </a:p>
        </p:txBody>
      </p:sp>
      <p:sp>
        <p:nvSpPr>
          <p:cNvPr id="3" name="Content Placeholder 2">
            <a:extLst>
              <a:ext uri="{FF2B5EF4-FFF2-40B4-BE49-F238E27FC236}">
                <a16:creationId xmlns:a16="http://schemas.microsoft.com/office/drawing/2014/main" id="{049C1154-B22F-7845-9E4B-2A3B90EEA950}"/>
              </a:ext>
            </a:extLst>
          </p:cNvPr>
          <p:cNvSpPr>
            <a:spLocks noGrp="1"/>
          </p:cNvSpPr>
          <p:nvPr>
            <p:ph idx="1"/>
          </p:nvPr>
        </p:nvSpPr>
        <p:spPr>
          <a:xfrm>
            <a:off x="628650" y="1825624"/>
            <a:ext cx="8101282" cy="4626933"/>
          </a:xfrm>
        </p:spPr>
        <p:txBody>
          <a:bodyPr>
            <a:normAutofit/>
          </a:bodyPr>
          <a:lstStyle/>
          <a:p>
            <a:pPr marL="514350" indent="-514350">
              <a:buAutoNum type="alphaUcPeriod"/>
            </a:pPr>
            <a:r>
              <a:rPr lang="en-US" sz="3200" dirty="0"/>
              <a:t>Prowl can have existence and status of the complaint. She can also have her own complaint email.</a:t>
            </a:r>
          </a:p>
          <a:p>
            <a:r>
              <a:rPr lang="en-US" sz="3200" dirty="0"/>
              <a:t>13.43, subd. 2(d): </a:t>
            </a:r>
          </a:p>
          <a:p>
            <a:pPr marL="342900" lvl="1" indent="0">
              <a:buNone/>
            </a:pPr>
            <a:r>
              <a:rPr lang="en-US" sz="2500" dirty="0"/>
              <a:t>A complainant has access to a statement provided by the complainant to a government entity in connection with a complaint or charge against an employee.</a:t>
            </a:r>
          </a:p>
        </p:txBody>
      </p:sp>
    </p:spTree>
    <p:extLst>
      <p:ext uri="{BB962C8B-B14F-4D97-AF65-F5344CB8AC3E}">
        <p14:creationId xmlns:p14="http://schemas.microsoft.com/office/powerpoint/2010/main" val="2043078639"/>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bwMode="ltGray">
          <a:xfrm>
            <a:off x="0" y="1"/>
            <a:ext cx="9144000" cy="1228725"/>
          </a:xfrm>
        </p:spPr>
        <p:txBody>
          <a:bodyPr>
            <a:normAutofit/>
          </a:bodyPr>
          <a:lstStyle/>
          <a:p>
            <a:pPr algn="l"/>
            <a:r>
              <a:rPr lang="en-US" sz="3600" dirty="0"/>
              <a:t>Data about complainants</a:t>
            </a:r>
          </a:p>
        </p:txBody>
      </p:sp>
      <p:sp>
        <p:nvSpPr>
          <p:cNvPr id="3" name="Content Placeholder 2"/>
          <p:cNvSpPr>
            <a:spLocks noGrp="1"/>
          </p:cNvSpPr>
          <p:nvPr>
            <p:ph idx="1"/>
          </p:nvPr>
        </p:nvSpPr>
        <p:spPr>
          <a:xfrm>
            <a:off x="533400" y="1629508"/>
            <a:ext cx="8077200" cy="4724400"/>
          </a:xfrm>
        </p:spPr>
        <p:txBody>
          <a:bodyPr>
            <a:normAutofit lnSpcReduction="10000"/>
          </a:bodyPr>
          <a:lstStyle/>
          <a:p>
            <a:pPr defTabSz="914377">
              <a:spcBef>
                <a:spcPct val="20000"/>
              </a:spcBef>
              <a:spcAft>
                <a:spcPts val="0"/>
              </a:spcAft>
              <a:buClr>
                <a:srgbClr val="0054A6"/>
              </a:buClr>
            </a:pPr>
            <a:r>
              <a:rPr lang="en-US" sz="3000" dirty="0"/>
              <a:t>Complainant Identity</a:t>
            </a:r>
          </a:p>
          <a:p>
            <a:pPr marL="914377" lvl="1" indent="-457189" defTabSz="914377">
              <a:spcBef>
                <a:spcPct val="20000"/>
              </a:spcBef>
              <a:spcAft>
                <a:spcPts val="0"/>
              </a:spcAft>
              <a:buClr>
                <a:srgbClr val="0054A6"/>
              </a:buClr>
            </a:pPr>
            <a:r>
              <a:rPr lang="en-US" sz="2800" dirty="0"/>
              <a:t>Advisory Opinion 06-010</a:t>
            </a:r>
          </a:p>
          <a:p>
            <a:pPr marL="1257269" lvl="2" indent="-342891" defTabSz="914377">
              <a:spcBef>
                <a:spcPct val="20000"/>
              </a:spcBef>
              <a:spcAft>
                <a:spcPts val="0"/>
              </a:spcAft>
              <a:buClr>
                <a:srgbClr val="1F497D"/>
              </a:buClr>
            </a:pPr>
            <a:r>
              <a:rPr lang="en-US" sz="2200" dirty="0"/>
              <a:t>“The names and address of the complainants are data about the complainants”</a:t>
            </a:r>
          </a:p>
          <a:p>
            <a:pPr marL="914377" lvl="1" indent="-457189" defTabSz="914377">
              <a:spcBef>
                <a:spcPct val="20000"/>
              </a:spcBef>
              <a:spcAft>
                <a:spcPts val="0"/>
              </a:spcAft>
              <a:buClr>
                <a:srgbClr val="0054A6"/>
              </a:buClr>
            </a:pPr>
            <a:r>
              <a:rPr lang="en-US" sz="2800" i="1" dirty="0"/>
              <a:t>Demers v. City of Minneapolis, </a:t>
            </a:r>
            <a:r>
              <a:rPr lang="pl-PL" sz="2800" dirty="0"/>
              <a:t>468 N.W.2d 71 (</a:t>
            </a:r>
            <a:r>
              <a:rPr lang="en-US" sz="2800" dirty="0"/>
              <a:t>Minn. </a:t>
            </a:r>
            <a:r>
              <a:rPr lang="pl-PL" sz="2800" dirty="0"/>
              <a:t>1991)</a:t>
            </a:r>
            <a:endParaRPr lang="en-US" sz="2800" dirty="0"/>
          </a:p>
          <a:p>
            <a:pPr marL="1257269" lvl="2" indent="-342891" defTabSz="914377">
              <a:spcBef>
                <a:spcPct val="20000"/>
              </a:spcBef>
              <a:spcAft>
                <a:spcPts val="0"/>
              </a:spcAft>
              <a:buClr>
                <a:srgbClr val="0054A6"/>
              </a:buClr>
            </a:pPr>
            <a:r>
              <a:rPr lang="en-US" sz="2400" dirty="0"/>
              <a:t>The identities of complainants who are members of the public are presumptively </a:t>
            </a:r>
            <a:r>
              <a:rPr lang="en-US" sz="2400" b="1" dirty="0"/>
              <a:t>public</a:t>
            </a:r>
          </a:p>
          <a:p>
            <a:pPr marL="1257269" lvl="2" indent="-342891" defTabSz="914377">
              <a:spcBef>
                <a:spcPct val="20000"/>
              </a:spcBef>
              <a:spcAft>
                <a:spcPts val="0"/>
              </a:spcAft>
              <a:buClr>
                <a:srgbClr val="0054A6"/>
              </a:buClr>
            </a:pPr>
            <a:r>
              <a:rPr lang="en-US" sz="2400" dirty="0"/>
              <a:t>The identities of complainants who are public employees, their identities are </a:t>
            </a:r>
            <a:r>
              <a:rPr lang="en-US" sz="2400" b="1" dirty="0"/>
              <a:t>private</a:t>
            </a:r>
            <a:r>
              <a:rPr lang="en-US" sz="2400" dirty="0"/>
              <a:t>. </a:t>
            </a:r>
          </a:p>
          <a:p>
            <a:pPr marL="571469" indent="-342891" defTabSz="914377">
              <a:spcBef>
                <a:spcPct val="20000"/>
              </a:spcBef>
              <a:spcAft>
                <a:spcPts val="0"/>
              </a:spcAft>
              <a:buClr>
                <a:srgbClr val="0054A6"/>
              </a:buClr>
            </a:pPr>
            <a:r>
              <a:rPr lang="en-US" sz="3000" dirty="0"/>
              <a:t>Complainant access to their own “statement”</a:t>
            </a:r>
          </a:p>
        </p:txBody>
      </p:sp>
    </p:spTree>
    <p:extLst>
      <p:ext uri="{BB962C8B-B14F-4D97-AF65-F5344CB8AC3E}">
        <p14:creationId xmlns:p14="http://schemas.microsoft.com/office/powerpoint/2010/main" val="4221403185"/>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BB20E389-6807-4508-B8DB-E5E89872CCF0}"/>
              </a:ext>
            </a:extLst>
          </p:cNvPr>
          <p:cNvSpPr>
            <a:spLocks noGrp="1"/>
          </p:cNvSpPr>
          <p:nvPr>
            <p:ph type="title"/>
          </p:nvPr>
        </p:nvSpPr>
        <p:spPr>
          <a:xfrm>
            <a:off x="109361" y="141111"/>
            <a:ext cx="7886700" cy="914400"/>
          </a:xfrm>
        </p:spPr>
        <p:txBody>
          <a:bodyPr>
            <a:normAutofit/>
          </a:bodyPr>
          <a:lstStyle/>
          <a:p>
            <a:pPr algn="l"/>
            <a:r>
              <a:rPr lang="en-US" sz="4400" dirty="0"/>
              <a:t>Send us your questions </a:t>
            </a:r>
          </a:p>
        </p:txBody>
      </p:sp>
      <p:sp>
        <p:nvSpPr>
          <p:cNvPr id="5" name="Text Placeholder 3">
            <a:extLst>
              <a:ext uri="{FF2B5EF4-FFF2-40B4-BE49-F238E27FC236}">
                <a16:creationId xmlns:a16="http://schemas.microsoft.com/office/drawing/2014/main" id="{6B43B064-AE33-416F-93E8-054418879431}"/>
              </a:ext>
            </a:extLst>
          </p:cNvPr>
          <p:cNvSpPr>
            <a:spLocks noGrp="1"/>
          </p:cNvSpPr>
          <p:nvPr>
            <p:ph idx="1"/>
          </p:nvPr>
        </p:nvSpPr>
        <p:spPr>
          <a:xfrm>
            <a:off x="628650" y="1825625"/>
            <a:ext cx="7886700" cy="4351338"/>
          </a:xfrm>
        </p:spPr>
        <p:txBody>
          <a:bodyPr>
            <a:normAutofit/>
          </a:bodyPr>
          <a:lstStyle/>
          <a:p>
            <a:pPr marL="342900" indent="-342900" algn="l">
              <a:buFont typeface="Arial" panose="020B0604020202020204" pitchFamily="34" charset="0"/>
              <a:buChar char="•"/>
            </a:pPr>
            <a:r>
              <a:rPr lang="en-US" sz="2800" dirty="0"/>
              <a:t>Type your questions in the Q&amp;A Panel</a:t>
            </a:r>
          </a:p>
          <a:p>
            <a:pPr marL="342900" indent="-342900" algn="l">
              <a:buFont typeface="Arial" panose="020B0604020202020204" pitchFamily="34" charset="0"/>
              <a:buChar char="•"/>
            </a:pPr>
            <a:r>
              <a:rPr lang="en-US" sz="2800" dirty="0"/>
              <a:t>If we don’t get to your question, we will follow up afterwards</a:t>
            </a:r>
          </a:p>
          <a:p>
            <a:pPr marL="342900" indent="-342900" algn="l">
              <a:buFont typeface="Arial" panose="020B0604020202020204" pitchFamily="34" charset="0"/>
              <a:buChar char="•"/>
            </a:pPr>
            <a:r>
              <a:rPr lang="en-US" sz="2800" dirty="0"/>
              <a:t>Slides are available: </a:t>
            </a:r>
            <a:r>
              <a:rPr lang="en-US" sz="2800" dirty="0">
                <a:hlinkClick r:id="rId3"/>
              </a:rPr>
              <a:t>https://mn.gov/admin/data-practices/news/events/webinars/</a:t>
            </a:r>
            <a:r>
              <a:rPr lang="en-US" sz="2800" dirty="0"/>
              <a:t> </a:t>
            </a:r>
          </a:p>
          <a:p>
            <a:pPr marL="342900" indent="-342900" algn="l">
              <a:buFont typeface="Arial" panose="020B0604020202020204" pitchFamily="34" charset="0"/>
              <a:buChar char="•"/>
            </a:pPr>
            <a:r>
              <a:rPr lang="en-US" sz="2800" dirty="0"/>
              <a:t>A recording of this webinar will be available at: </a:t>
            </a:r>
            <a:r>
              <a:rPr lang="en-US" sz="2800" dirty="0">
                <a:hlinkClick r:id="rId4"/>
              </a:rPr>
              <a:t>https://www.youtube.com/user/INFOIPAD</a:t>
            </a:r>
            <a:r>
              <a:rPr lang="en-US" sz="2800" dirty="0"/>
              <a:t> </a:t>
            </a:r>
          </a:p>
          <a:p>
            <a:pPr marL="342900" indent="-342900" algn="l">
              <a:buFont typeface="Arial" panose="020B0604020202020204" pitchFamily="34" charset="0"/>
              <a:buChar char="•"/>
            </a:pPr>
            <a:r>
              <a:rPr lang="en-US" sz="2800" dirty="0"/>
              <a:t>Please fill out the evaluation in the Polling Panel</a:t>
            </a:r>
          </a:p>
        </p:txBody>
      </p:sp>
    </p:spTree>
    <p:extLst>
      <p:ext uri="{BB962C8B-B14F-4D97-AF65-F5344CB8AC3E}">
        <p14:creationId xmlns:p14="http://schemas.microsoft.com/office/powerpoint/2010/main" val="3121518876"/>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le 6"/>
          <p:cNvSpPr>
            <a:spLocks noGrp="1"/>
          </p:cNvSpPr>
          <p:nvPr>
            <p:ph type="title"/>
          </p:nvPr>
        </p:nvSpPr>
        <p:spPr bwMode="ltGray">
          <a:xfrm>
            <a:off x="0" y="2095785"/>
            <a:ext cx="9144000" cy="1299950"/>
          </a:xfrm>
        </p:spPr>
        <p:txBody>
          <a:bodyPr/>
          <a:lstStyle/>
          <a:p>
            <a:r>
              <a:rPr lang="en-US" dirty="0"/>
              <a:t>Stay in touch!</a:t>
            </a:r>
          </a:p>
        </p:txBody>
      </p:sp>
      <p:sp>
        <p:nvSpPr>
          <p:cNvPr id="12" name="Text Placeholder 7"/>
          <p:cNvSpPr>
            <a:spLocks noGrp="1"/>
          </p:cNvSpPr>
          <p:nvPr>
            <p:ph type="body" sz="quarter" idx="13"/>
          </p:nvPr>
        </p:nvSpPr>
        <p:spPr>
          <a:xfrm>
            <a:off x="628650" y="3498092"/>
            <a:ext cx="7886700" cy="3222748"/>
          </a:xfrm>
        </p:spPr>
        <p:txBody>
          <a:bodyPr/>
          <a:lstStyle/>
          <a:p>
            <a:pPr marL="365760" indent="-283464" algn="l">
              <a:defRPr/>
            </a:pPr>
            <a:r>
              <a:rPr lang="en-US" sz="2800" b="1" dirty="0">
                <a:solidFill>
                  <a:srgbClr val="4F81BD">
                    <a:lumMod val="75000"/>
                  </a:srgbClr>
                </a:solidFill>
              </a:rPr>
              <a:t>Phone:</a:t>
            </a:r>
            <a:r>
              <a:rPr lang="en-US" sz="2800" dirty="0">
                <a:solidFill>
                  <a:prstClr val="black"/>
                </a:solidFill>
              </a:rPr>
              <a:t> 651-296-6733</a:t>
            </a:r>
          </a:p>
          <a:p>
            <a:pPr marL="365760" indent="-283464" algn="l">
              <a:defRPr/>
            </a:pPr>
            <a:r>
              <a:rPr lang="en-US" sz="2800" b="1" dirty="0">
                <a:solidFill>
                  <a:srgbClr val="4F81BD">
                    <a:lumMod val="75000"/>
                  </a:srgbClr>
                </a:solidFill>
              </a:rPr>
              <a:t>Email:</a:t>
            </a:r>
            <a:r>
              <a:rPr lang="en-US" sz="2800" dirty="0">
                <a:solidFill>
                  <a:srgbClr val="4F81BD">
                    <a:lumMod val="75000"/>
                  </a:srgbClr>
                </a:solidFill>
              </a:rPr>
              <a:t> </a:t>
            </a:r>
            <a:r>
              <a:rPr lang="en-US" sz="2800" dirty="0">
                <a:solidFill>
                  <a:prstClr val="black"/>
                </a:solidFill>
                <a:hlinkClick r:id="rId3"/>
              </a:rPr>
              <a:t>info.dpo@state.mn.us</a:t>
            </a:r>
            <a:r>
              <a:rPr lang="en-US" sz="2800" dirty="0">
                <a:solidFill>
                  <a:prstClr val="black"/>
                </a:solidFill>
              </a:rPr>
              <a:t>  </a:t>
            </a:r>
          </a:p>
          <a:p>
            <a:pPr marL="365760" indent="-283464" algn="l">
              <a:defRPr/>
            </a:pPr>
            <a:r>
              <a:rPr lang="en-US" sz="2800" b="1" dirty="0">
                <a:solidFill>
                  <a:srgbClr val="4F81BD">
                    <a:lumMod val="75000"/>
                  </a:srgbClr>
                </a:solidFill>
              </a:rPr>
              <a:t>Website: </a:t>
            </a:r>
            <a:r>
              <a:rPr lang="en-US" sz="2800" u="sng" dirty="0">
                <a:solidFill>
                  <a:prstClr val="black"/>
                </a:solidFill>
                <a:hlinkClick r:id="rId4"/>
              </a:rPr>
              <a:t>mn.gov/admin/data-practices </a:t>
            </a:r>
            <a:endParaRPr lang="en-US" sz="2800" b="1" dirty="0">
              <a:solidFill>
                <a:schemeClr val="accent1">
                  <a:lumMod val="90000"/>
                  <a:lumOff val="10000"/>
                </a:schemeClr>
              </a:solidFill>
            </a:endParaRPr>
          </a:p>
          <a:p>
            <a:pPr marL="365760" indent="-283464" algn="l">
              <a:defRPr/>
            </a:pPr>
            <a:r>
              <a:rPr lang="en-US" sz="2800" b="1" dirty="0">
                <a:solidFill>
                  <a:schemeClr val="tx1">
                    <a:lumMod val="90000"/>
                    <a:lumOff val="10000"/>
                  </a:schemeClr>
                </a:solidFill>
              </a:rPr>
              <a:t>YouTube:</a:t>
            </a:r>
            <a:r>
              <a:rPr lang="en-US" sz="2800" dirty="0">
                <a:solidFill>
                  <a:schemeClr val="tx1">
                    <a:lumMod val="90000"/>
                    <a:lumOff val="10000"/>
                  </a:schemeClr>
                </a:solidFill>
              </a:rPr>
              <a:t> </a:t>
            </a:r>
            <a:r>
              <a:rPr lang="en-US" sz="2800" dirty="0">
                <a:solidFill>
                  <a:prstClr val="black"/>
                </a:solidFill>
                <a:hlinkClick r:id="rId5"/>
              </a:rPr>
              <a:t>https://www.youtube.com/user/INFOIPAD</a:t>
            </a:r>
            <a:r>
              <a:rPr lang="en-US" sz="2800" dirty="0">
                <a:solidFill>
                  <a:prstClr val="black"/>
                </a:solidFill>
              </a:rPr>
              <a:t> </a:t>
            </a:r>
            <a:endParaRPr lang="en-US" sz="4000" dirty="0">
              <a:solidFill>
                <a:prstClr val="black"/>
              </a:solidFill>
            </a:endParaRPr>
          </a:p>
        </p:txBody>
      </p:sp>
    </p:spTree>
    <p:extLst>
      <p:ext uri="{BB962C8B-B14F-4D97-AF65-F5344CB8AC3E}">
        <p14:creationId xmlns:p14="http://schemas.microsoft.com/office/powerpoint/2010/main" val="248083768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C06AE0-28D8-4319-A177-32C505F05F83}"/>
              </a:ext>
            </a:extLst>
          </p:cNvPr>
          <p:cNvSpPr>
            <a:spLocks noGrp="1"/>
          </p:cNvSpPr>
          <p:nvPr>
            <p:ph type="title"/>
          </p:nvPr>
        </p:nvSpPr>
        <p:spPr>
          <a:xfrm>
            <a:off x="41284" y="78352"/>
            <a:ext cx="8692407" cy="1101091"/>
          </a:xfrm>
        </p:spPr>
        <p:txBody>
          <a:bodyPr>
            <a:normAutofit/>
          </a:bodyPr>
          <a:lstStyle/>
          <a:p>
            <a:pPr algn="l"/>
            <a:r>
              <a:rPr lang="en-US" sz="3600" dirty="0"/>
              <a:t>Existence and status of a complaint or charge</a:t>
            </a:r>
          </a:p>
        </p:txBody>
      </p:sp>
      <p:sp>
        <p:nvSpPr>
          <p:cNvPr id="3" name="Content Placeholder 2">
            <a:extLst>
              <a:ext uri="{FF2B5EF4-FFF2-40B4-BE49-F238E27FC236}">
                <a16:creationId xmlns:a16="http://schemas.microsoft.com/office/drawing/2014/main" id="{ADDCED3B-B330-423E-95D5-B0DDA914BDE7}"/>
              </a:ext>
            </a:extLst>
          </p:cNvPr>
          <p:cNvSpPr>
            <a:spLocks noGrp="1"/>
          </p:cNvSpPr>
          <p:nvPr>
            <p:ph idx="1"/>
          </p:nvPr>
        </p:nvSpPr>
        <p:spPr/>
        <p:txBody>
          <a:bodyPr anchor="t">
            <a:normAutofit/>
          </a:bodyPr>
          <a:lstStyle/>
          <a:p>
            <a:pPr marL="0" indent="0">
              <a:buNone/>
            </a:pPr>
            <a:r>
              <a:rPr lang="en-US" sz="2800" dirty="0"/>
              <a:t>The following personnel data are public:</a:t>
            </a:r>
          </a:p>
          <a:p>
            <a:pPr marL="0" indent="0">
              <a:buNone/>
            </a:pPr>
            <a:r>
              <a:rPr lang="en-US" sz="3200" dirty="0"/>
              <a:t>The </a:t>
            </a:r>
            <a:r>
              <a:rPr lang="en-US" sz="3200" b="1" dirty="0"/>
              <a:t>existence</a:t>
            </a:r>
            <a:r>
              <a:rPr lang="en-US" sz="3200" dirty="0"/>
              <a:t> and </a:t>
            </a:r>
            <a:r>
              <a:rPr lang="en-US" sz="3200" b="1" dirty="0"/>
              <a:t>status</a:t>
            </a:r>
            <a:r>
              <a:rPr lang="en-US" sz="3200" dirty="0"/>
              <a:t> of any complaints or charges against the employee, regardless of whether the complaint or charge resulted in a disciplinary action.</a:t>
            </a:r>
          </a:p>
          <a:p>
            <a:pPr marL="0" indent="0">
              <a:buNone/>
            </a:pPr>
            <a:r>
              <a:rPr lang="en-US" sz="2800" dirty="0"/>
              <a:t>Section 13.43, </a:t>
            </a:r>
            <a:r>
              <a:rPr lang="en-US" sz="2800" dirty="0" err="1"/>
              <a:t>subd</a:t>
            </a:r>
            <a:r>
              <a:rPr lang="en-US" sz="2800" dirty="0"/>
              <a:t>. 2(a)(4) </a:t>
            </a:r>
          </a:p>
        </p:txBody>
      </p:sp>
    </p:spTree>
    <p:extLst>
      <p:ext uri="{BB962C8B-B14F-4D97-AF65-F5344CB8AC3E}">
        <p14:creationId xmlns:p14="http://schemas.microsoft.com/office/powerpoint/2010/main" val="387359392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208856-B767-4131-BEF9-653863D8208B}"/>
              </a:ext>
            </a:extLst>
          </p:cNvPr>
          <p:cNvSpPr>
            <a:spLocks noGrp="1"/>
          </p:cNvSpPr>
          <p:nvPr>
            <p:ph type="title"/>
          </p:nvPr>
        </p:nvSpPr>
        <p:spPr>
          <a:xfrm>
            <a:off x="137658" y="104857"/>
            <a:ext cx="8298180" cy="1061333"/>
          </a:xfrm>
        </p:spPr>
        <p:txBody>
          <a:bodyPr>
            <a:normAutofit/>
          </a:bodyPr>
          <a:lstStyle/>
          <a:p>
            <a:pPr algn="l"/>
            <a:r>
              <a:rPr lang="en-US" sz="3600" dirty="0"/>
              <a:t>What is a complaint or charge? </a:t>
            </a:r>
          </a:p>
        </p:txBody>
      </p:sp>
      <p:sp>
        <p:nvSpPr>
          <p:cNvPr id="3" name="Content Placeholder 2">
            <a:extLst>
              <a:ext uri="{FF2B5EF4-FFF2-40B4-BE49-F238E27FC236}">
                <a16:creationId xmlns:a16="http://schemas.microsoft.com/office/drawing/2014/main" id="{9AF3E70C-274B-420A-9786-1DADF666CA51}"/>
              </a:ext>
            </a:extLst>
          </p:cNvPr>
          <p:cNvSpPr>
            <a:spLocks noGrp="1"/>
          </p:cNvSpPr>
          <p:nvPr>
            <p:ph idx="1"/>
          </p:nvPr>
        </p:nvSpPr>
        <p:spPr>
          <a:xfrm>
            <a:off x="628650" y="1825624"/>
            <a:ext cx="7886700" cy="4523417"/>
          </a:xfrm>
        </p:spPr>
        <p:txBody>
          <a:bodyPr>
            <a:normAutofit lnSpcReduction="10000"/>
          </a:bodyPr>
          <a:lstStyle/>
          <a:p>
            <a:r>
              <a:rPr lang="en-US" sz="2600" dirty="0"/>
              <a:t>Not defined in C. 13</a:t>
            </a:r>
          </a:p>
          <a:p>
            <a:r>
              <a:rPr lang="en-US" sz="2600" dirty="0"/>
              <a:t>Entity discretion </a:t>
            </a:r>
          </a:p>
          <a:p>
            <a:pPr lvl="1"/>
            <a:r>
              <a:rPr lang="en-US" sz="2300" dirty="0"/>
              <a:t>Look to laws, policies, PDs around employee conduct</a:t>
            </a:r>
          </a:p>
          <a:p>
            <a:r>
              <a:rPr lang="en-US" sz="2600" dirty="0"/>
              <a:t>Generally, a complaint or charge is something that results in an investigation</a:t>
            </a:r>
          </a:p>
          <a:p>
            <a:r>
              <a:rPr lang="en-US" sz="2700" dirty="0"/>
              <a:t>What is an investigation? </a:t>
            </a:r>
          </a:p>
          <a:p>
            <a:pPr lvl="1"/>
            <a:r>
              <a:rPr lang="en-US" sz="2700" dirty="0"/>
              <a:t>Largely within the discretion of the entity</a:t>
            </a:r>
          </a:p>
          <a:p>
            <a:pPr lvl="1"/>
            <a:r>
              <a:rPr lang="en-US" sz="2700" dirty="0"/>
              <a:t>E.g., Conversation with the employee or formal review and interviews with witnesses</a:t>
            </a:r>
          </a:p>
        </p:txBody>
      </p:sp>
    </p:spTree>
    <p:extLst>
      <p:ext uri="{BB962C8B-B14F-4D97-AF65-F5344CB8AC3E}">
        <p14:creationId xmlns:p14="http://schemas.microsoft.com/office/powerpoint/2010/main" val="350702164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bwMode="ltGray">
          <a:xfrm>
            <a:off x="0" y="1"/>
            <a:ext cx="9144000" cy="1228725"/>
          </a:xfrm>
        </p:spPr>
        <p:txBody>
          <a:bodyPr>
            <a:normAutofit/>
          </a:bodyPr>
          <a:lstStyle/>
          <a:p>
            <a:pPr algn="l"/>
            <a:r>
              <a:rPr lang="en-US" sz="3600" dirty="0"/>
              <a:t>Existence and status – what can I say?</a:t>
            </a:r>
          </a:p>
        </p:txBody>
      </p:sp>
      <p:sp>
        <p:nvSpPr>
          <p:cNvPr id="3" name="Content Placeholder 2"/>
          <p:cNvSpPr>
            <a:spLocks noGrp="1"/>
          </p:cNvSpPr>
          <p:nvPr>
            <p:ph idx="1"/>
          </p:nvPr>
        </p:nvSpPr>
        <p:spPr>
          <a:xfrm>
            <a:off x="533400" y="1574800"/>
            <a:ext cx="8255000" cy="4889500"/>
          </a:xfrm>
        </p:spPr>
        <p:txBody>
          <a:bodyPr>
            <a:normAutofit lnSpcReduction="10000"/>
          </a:bodyPr>
          <a:lstStyle/>
          <a:p>
            <a:pPr defTabSz="914377">
              <a:spcBef>
                <a:spcPct val="20000"/>
              </a:spcBef>
              <a:spcAft>
                <a:spcPts val="0"/>
              </a:spcAft>
              <a:buClr>
                <a:srgbClr val="0054A6"/>
              </a:buClr>
            </a:pPr>
            <a:r>
              <a:rPr lang="en-US" sz="2600" dirty="0"/>
              <a:t>During an investigation, entity can say the complaint or charge:</a:t>
            </a:r>
          </a:p>
          <a:p>
            <a:pPr lvl="1" defTabSz="914377">
              <a:spcBef>
                <a:spcPct val="20000"/>
              </a:spcBef>
              <a:spcAft>
                <a:spcPts val="0"/>
              </a:spcAft>
              <a:buClr>
                <a:srgbClr val="0054A6"/>
              </a:buClr>
            </a:pPr>
            <a:r>
              <a:rPr lang="en-US" sz="2200" dirty="0"/>
              <a:t>Exists</a:t>
            </a:r>
          </a:p>
          <a:p>
            <a:pPr lvl="1" defTabSz="914377">
              <a:spcBef>
                <a:spcPct val="20000"/>
              </a:spcBef>
              <a:spcAft>
                <a:spcPts val="0"/>
              </a:spcAft>
              <a:buClr>
                <a:srgbClr val="0054A6"/>
              </a:buClr>
            </a:pPr>
            <a:r>
              <a:rPr lang="en-US" sz="2200" dirty="0"/>
              <a:t>Does not exist</a:t>
            </a:r>
          </a:p>
          <a:p>
            <a:pPr defTabSz="914377">
              <a:spcBef>
                <a:spcPct val="20000"/>
              </a:spcBef>
              <a:spcAft>
                <a:spcPts val="0"/>
              </a:spcAft>
              <a:buClr>
                <a:srgbClr val="0054A6"/>
              </a:buClr>
            </a:pPr>
            <a:r>
              <a:rPr lang="en-US" sz="2600" dirty="0"/>
              <a:t>If a complaint/charge exists, entity can say this about status:</a:t>
            </a:r>
          </a:p>
          <a:p>
            <a:pPr lvl="1" defTabSz="914377">
              <a:spcBef>
                <a:spcPct val="20000"/>
              </a:spcBef>
              <a:spcAft>
                <a:spcPts val="0"/>
              </a:spcAft>
              <a:buClr>
                <a:srgbClr val="0054A6"/>
              </a:buClr>
            </a:pPr>
            <a:r>
              <a:rPr lang="en-US" sz="2200" dirty="0"/>
              <a:t>Complaint received</a:t>
            </a:r>
          </a:p>
          <a:p>
            <a:pPr lvl="1" defTabSz="914377">
              <a:spcBef>
                <a:spcPct val="20000"/>
              </a:spcBef>
              <a:spcAft>
                <a:spcPts val="0"/>
              </a:spcAft>
              <a:buClr>
                <a:srgbClr val="0054A6"/>
              </a:buClr>
            </a:pPr>
            <a:r>
              <a:rPr lang="en-US" sz="2200" dirty="0"/>
              <a:t>Pending</a:t>
            </a:r>
          </a:p>
          <a:p>
            <a:pPr lvl="1" defTabSz="914377">
              <a:spcBef>
                <a:spcPct val="20000"/>
              </a:spcBef>
              <a:spcAft>
                <a:spcPts val="0"/>
              </a:spcAft>
              <a:buClr>
                <a:srgbClr val="0054A6"/>
              </a:buClr>
            </a:pPr>
            <a:r>
              <a:rPr lang="en-US" sz="2200" dirty="0"/>
              <a:t>Under investigation</a:t>
            </a:r>
          </a:p>
          <a:p>
            <a:pPr lvl="1" defTabSz="914377">
              <a:spcBef>
                <a:spcPct val="20000"/>
              </a:spcBef>
              <a:spcAft>
                <a:spcPts val="0"/>
              </a:spcAft>
              <a:buClr>
                <a:srgbClr val="0054A6"/>
              </a:buClr>
            </a:pPr>
            <a:r>
              <a:rPr lang="en-US" sz="2200" dirty="0"/>
              <a:t>Resolved/complete/closed</a:t>
            </a:r>
          </a:p>
          <a:p>
            <a:pPr defTabSz="914377">
              <a:spcBef>
                <a:spcPct val="20000"/>
              </a:spcBef>
              <a:spcAft>
                <a:spcPts val="0"/>
              </a:spcAft>
              <a:buClr>
                <a:srgbClr val="0054A6"/>
              </a:buClr>
            </a:pPr>
            <a:r>
              <a:rPr lang="en-US" sz="2600" dirty="0"/>
              <a:t>Revealing “with or without pay” status may be disciplinary</a:t>
            </a:r>
          </a:p>
          <a:p>
            <a:pPr lvl="1" defTabSz="914377">
              <a:spcBef>
                <a:spcPct val="20000"/>
              </a:spcBef>
              <a:spcAft>
                <a:spcPts val="0"/>
              </a:spcAft>
              <a:buClr>
                <a:srgbClr val="0054A6"/>
              </a:buClr>
            </a:pPr>
            <a:r>
              <a:rPr lang="en-US" sz="2200" dirty="0"/>
              <a:t>Advisory Opinion 04-047</a:t>
            </a:r>
          </a:p>
        </p:txBody>
      </p:sp>
    </p:spTree>
    <p:extLst>
      <p:ext uri="{BB962C8B-B14F-4D97-AF65-F5344CB8AC3E}">
        <p14:creationId xmlns:p14="http://schemas.microsoft.com/office/powerpoint/2010/main" val="18866344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F6108B-D4FF-49B4-BB89-90096FC6CB44}"/>
              </a:ext>
            </a:extLst>
          </p:cNvPr>
          <p:cNvSpPr>
            <a:spLocks noGrp="1"/>
          </p:cNvSpPr>
          <p:nvPr>
            <p:ph type="title"/>
          </p:nvPr>
        </p:nvSpPr>
        <p:spPr>
          <a:xfrm>
            <a:off x="171450" y="129540"/>
            <a:ext cx="7886700" cy="914400"/>
          </a:xfrm>
        </p:spPr>
        <p:txBody>
          <a:bodyPr/>
          <a:lstStyle/>
          <a:p>
            <a:pPr algn="l"/>
            <a:r>
              <a:rPr lang="en-US" i="1" dirty="0"/>
              <a:t>Navarre v. South Washington County Schools</a:t>
            </a:r>
            <a:br>
              <a:rPr lang="en-US" dirty="0"/>
            </a:br>
            <a:r>
              <a:rPr lang="en-US" sz="2000" dirty="0"/>
              <a:t>652 N.W.2d 9 (Minn. 2002)</a:t>
            </a:r>
            <a:endParaRPr lang="en-US" dirty="0"/>
          </a:p>
        </p:txBody>
      </p:sp>
      <p:sp>
        <p:nvSpPr>
          <p:cNvPr id="3" name="Content Placeholder 2">
            <a:extLst>
              <a:ext uri="{FF2B5EF4-FFF2-40B4-BE49-F238E27FC236}">
                <a16:creationId xmlns:a16="http://schemas.microsoft.com/office/drawing/2014/main" id="{F9334696-FF16-41A9-A501-A29EE0223C6B}"/>
              </a:ext>
            </a:extLst>
          </p:cNvPr>
          <p:cNvSpPr>
            <a:spLocks noGrp="1"/>
          </p:cNvSpPr>
          <p:nvPr>
            <p:ph idx="1"/>
          </p:nvPr>
        </p:nvSpPr>
        <p:spPr>
          <a:xfrm>
            <a:off x="500332" y="1742536"/>
            <a:ext cx="8350369" cy="4985924"/>
          </a:xfrm>
        </p:spPr>
        <p:txBody>
          <a:bodyPr>
            <a:noAutofit/>
          </a:bodyPr>
          <a:lstStyle/>
          <a:p>
            <a:r>
              <a:rPr lang="en-US" sz="2800" dirty="0"/>
              <a:t>Complaints by parents, students, co-workers about a teacher</a:t>
            </a:r>
          </a:p>
          <a:p>
            <a:r>
              <a:rPr lang="en-US" sz="2800" dirty="0"/>
              <a:t>School officials sent letters to parents, made statements in the media, while the complaints were pending. </a:t>
            </a:r>
          </a:p>
          <a:p>
            <a:r>
              <a:rPr lang="en-US" sz="2800" dirty="0"/>
              <a:t>Court: statements describing the “quality or characteristic,” “nature and character,” or the “severity”</a:t>
            </a:r>
            <a:r>
              <a:rPr lang="en-US" sz="2800" i="1" dirty="0"/>
              <a:t> </a:t>
            </a:r>
            <a:r>
              <a:rPr lang="en-US" sz="2800" dirty="0"/>
              <a:t>of a complaint prior to final disposition of disciplinary action goes </a:t>
            </a:r>
            <a:r>
              <a:rPr lang="en-US" sz="2800" b="1" dirty="0"/>
              <a:t>beyond existence and status</a:t>
            </a:r>
            <a:r>
              <a:rPr lang="en-US" sz="2800" dirty="0"/>
              <a:t>.  </a:t>
            </a:r>
          </a:p>
        </p:txBody>
      </p:sp>
    </p:spTree>
    <p:extLst>
      <p:ext uri="{BB962C8B-B14F-4D97-AF65-F5344CB8AC3E}">
        <p14:creationId xmlns:p14="http://schemas.microsoft.com/office/powerpoint/2010/main" val="164929098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15FD51-5348-4A88-B9DF-D6805ADFB3F8}"/>
              </a:ext>
            </a:extLst>
          </p:cNvPr>
          <p:cNvSpPr>
            <a:spLocks noGrp="1"/>
          </p:cNvSpPr>
          <p:nvPr>
            <p:ph type="title"/>
          </p:nvPr>
        </p:nvSpPr>
        <p:spPr>
          <a:xfrm>
            <a:off x="194310" y="129540"/>
            <a:ext cx="7886700" cy="914400"/>
          </a:xfrm>
        </p:spPr>
        <p:txBody>
          <a:bodyPr>
            <a:normAutofit/>
          </a:bodyPr>
          <a:lstStyle/>
          <a:p>
            <a:pPr algn="l"/>
            <a:r>
              <a:rPr lang="en-US" sz="3200" i="1" dirty="0"/>
              <a:t>Navarre </a:t>
            </a:r>
            <a:r>
              <a:rPr lang="en-US" sz="3200" dirty="0"/>
              <a:t>(2)</a:t>
            </a:r>
          </a:p>
        </p:txBody>
      </p:sp>
      <p:sp>
        <p:nvSpPr>
          <p:cNvPr id="3" name="Content Placeholder 2">
            <a:extLst>
              <a:ext uri="{FF2B5EF4-FFF2-40B4-BE49-F238E27FC236}">
                <a16:creationId xmlns:a16="http://schemas.microsoft.com/office/drawing/2014/main" id="{FE727127-85DB-4AA9-AA8E-05141209A733}"/>
              </a:ext>
            </a:extLst>
          </p:cNvPr>
          <p:cNvSpPr>
            <a:spLocks noGrp="1"/>
          </p:cNvSpPr>
          <p:nvPr>
            <p:ph idx="1"/>
          </p:nvPr>
        </p:nvSpPr>
        <p:spPr>
          <a:xfrm>
            <a:off x="320040" y="1597024"/>
            <a:ext cx="8355330" cy="5032376"/>
          </a:xfrm>
        </p:spPr>
        <p:txBody>
          <a:bodyPr>
            <a:normAutofit fontScale="92500" lnSpcReduction="10000"/>
          </a:bodyPr>
          <a:lstStyle/>
          <a:p>
            <a:pPr marL="0" indent="0">
              <a:buNone/>
            </a:pPr>
            <a:r>
              <a:rPr lang="en-US" sz="3000" dirty="0"/>
              <a:t>Prior to final disposition of discipline:</a:t>
            </a:r>
          </a:p>
          <a:p>
            <a:r>
              <a:rPr lang="en-US" sz="2800" dirty="0"/>
              <a:t>Letter to parents saying teacher was on “medical leave”</a:t>
            </a:r>
          </a:p>
          <a:p>
            <a:pPr lvl="1"/>
            <a:r>
              <a:rPr lang="en-US" sz="2000" dirty="0"/>
              <a:t>OK because the </a:t>
            </a:r>
            <a:r>
              <a:rPr lang="en-US" sz="2000" i="1" dirty="0"/>
              <a:t>reasons</a:t>
            </a:r>
            <a:r>
              <a:rPr lang="en-US" sz="2000" dirty="0"/>
              <a:t> for medical leave are private but the fact of the leave is not. (Section 13.43, </a:t>
            </a:r>
            <a:r>
              <a:rPr lang="en-US" sz="2000" dirty="0" err="1"/>
              <a:t>subd</a:t>
            </a:r>
            <a:r>
              <a:rPr lang="en-US" sz="2000" dirty="0"/>
              <a:t>. 2(a)(8))</a:t>
            </a:r>
          </a:p>
          <a:p>
            <a:r>
              <a:rPr lang="en-US" sz="2800" dirty="0"/>
              <a:t>Complaints were “numerous and sometimes alarming”</a:t>
            </a:r>
          </a:p>
          <a:p>
            <a:pPr lvl="1"/>
            <a:r>
              <a:rPr lang="en-US" sz="2000" dirty="0"/>
              <a:t>“Numerous” is fine, because the plain language says “complaints or charges” plural</a:t>
            </a:r>
          </a:p>
          <a:p>
            <a:pPr lvl="1"/>
            <a:r>
              <a:rPr lang="en-US" sz="2000" dirty="0"/>
              <a:t>“Sometimes alarming” not OK, because it is a quality or characteristic</a:t>
            </a:r>
          </a:p>
          <a:p>
            <a:r>
              <a:rPr lang="en-US" sz="2800" dirty="0"/>
              <a:t>“The allegations I heard were that the kids weren’t learning.”</a:t>
            </a:r>
          </a:p>
          <a:p>
            <a:pPr lvl="1"/>
            <a:r>
              <a:rPr lang="en-US" sz="2000" dirty="0"/>
              <a:t>Beyond existence and status. Even if oral statement, based on private personnel data</a:t>
            </a:r>
            <a:endParaRPr lang="en-US" dirty="0"/>
          </a:p>
        </p:txBody>
      </p:sp>
    </p:spTree>
    <p:extLst>
      <p:ext uri="{BB962C8B-B14F-4D97-AF65-F5344CB8AC3E}">
        <p14:creationId xmlns:p14="http://schemas.microsoft.com/office/powerpoint/2010/main" val="1630018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15FD51-5348-4A88-B9DF-D6805ADFB3F8}"/>
              </a:ext>
            </a:extLst>
          </p:cNvPr>
          <p:cNvSpPr>
            <a:spLocks noGrp="1"/>
          </p:cNvSpPr>
          <p:nvPr>
            <p:ph type="title"/>
          </p:nvPr>
        </p:nvSpPr>
        <p:spPr>
          <a:xfrm>
            <a:off x="194310" y="129540"/>
            <a:ext cx="7886700" cy="914400"/>
          </a:xfrm>
        </p:spPr>
        <p:txBody>
          <a:bodyPr>
            <a:normAutofit/>
          </a:bodyPr>
          <a:lstStyle/>
          <a:p>
            <a:pPr algn="l"/>
            <a:r>
              <a:rPr lang="en-US" sz="3200" i="1" dirty="0"/>
              <a:t>Navarre</a:t>
            </a:r>
            <a:r>
              <a:rPr lang="en-US" sz="3200" dirty="0"/>
              <a:t> (3)</a:t>
            </a:r>
          </a:p>
        </p:txBody>
      </p:sp>
      <p:sp>
        <p:nvSpPr>
          <p:cNvPr id="3" name="Content Placeholder 2">
            <a:extLst>
              <a:ext uri="{FF2B5EF4-FFF2-40B4-BE49-F238E27FC236}">
                <a16:creationId xmlns:a16="http://schemas.microsoft.com/office/drawing/2014/main" id="{FE727127-85DB-4AA9-AA8E-05141209A733}"/>
              </a:ext>
            </a:extLst>
          </p:cNvPr>
          <p:cNvSpPr>
            <a:spLocks noGrp="1"/>
          </p:cNvSpPr>
          <p:nvPr>
            <p:ph idx="1"/>
          </p:nvPr>
        </p:nvSpPr>
        <p:spPr>
          <a:xfrm>
            <a:off x="483079" y="1656271"/>
            <a:ext cx="8229600" cy="4886863"/>
          </a:xfrm>
        </p:spPr>
        <p:txBody>
          <a:bodyPr>
            <a:normAutofit/>
          </a:bodyPr>
          <a:lstStyle/>
          <a:p>
            <a:pPr marL="0" indent="0">
              <a:buNone/>
            </a:pPr>
            <a:r>
              <a:rPr lang="en-US" sz="2400" dirty="0"/>
              <a:t>Prior to final disposition of discipline:</a:t>
            </a:r>
          </a:p>
          <a:p>
            <a:r>
              <a:rPr lang="en-US" sz="2400" dirty="0"/>
              <a:t>Statement that the school received complaints “from parents and students”</a:t>
            </a:r>
          </a:p>
          <a:p>
            <a:pPr lvl="1"/>
            <a:r>
              <a:rPr lang="en-US" sz="2000" dirty="0"/>
              <a:t>OK – public as complainants were described in a general manner. (Citing </a:t>
            </a:r>
            <a:r>
              <a:rPr lang="en-US" sz="2000" i="1" dirty="0"/>
              <a:t>Demers v. City of Minneapolis, 468 N.W.2d 71 (Minn. 1991</a:t>
            </a:r>
            <a:r>
              <a:rPr lang="en-US" sz="2000" dirty="0"/>
              <a:t>)</a:t>
            </a:r>
          </a:p>
          <a:p>
            <a:r>
              <a:rPr lang="en-US" sz="2400" dirty="0"/>
              <a:t>“This spring the concerns shifted from concern about student performance to concern about the teacher’s teaching methods. These concerns were investigated… and the investigation continues.”</a:t>
            </a:r>
          </a:p>
          <a:p>
            <a:pPr lvl="1"/>
            <a:r>
              <a:rPr lang="en-US" sz="2100" dirty="0"/>
              <a:t>First sentence beyond existence and status. Second = status. </a:t>
            </a:r>
          </a:p>
        </p:txBody>
      </p:sp>
    </p:spTree>
    <p:extLst>
      <p:ext uri="{BB962C8B-B14F-4D97-AF65-F5344CB8AC3E}">
        <p14:creationId xmlns:p14="http://schemas.microsoft.com/office/powerpoint/2010/main" val="2319130968"/>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MMPROD_NEXTUNIQUEID" val="10009"/>
  <p:tag name="MMPROD_UIDATA" val="&lt;database version=&quot;10.0&quot;&gt;&lt;object type=&quot;1&quot; unique_id=&quot;10001&quot;&gt;&lt;object type=&quot;2&quot; unique_id=&quot;10002&quot;&gt;&lt;object type=&quot;3&quot; unique_id=&quot;10004&quot;&gt;&lt;property id=&quot;20148&quot; value=&quot;5&quot;/&gt;&lt;property id=&quot;20300&quot; value=&quot;Slide 2 - &amp;quot;Section Title Slide (One Line)&amp;quot;&quot;/&gt;&lt;property id=&quot;20307&quot; value=&quot;406&quot;/&gt;&lt;/object&gt;&lt;object type=&quot;3&quot; unique_id=&quot;10005&quot;&gt;&lt;property id=&quot;20148&quot; value=&quot;5&quot;/&gt;&lt;property id=&quot;20300&quot; value=&quot;Slide 3 - &amp;quot;Agenda&amp;quot;&quot;/&gt;&lt;property id=&quot;20307&quot; value=&quot;456&quot;/&gt;&lt;/object&gt;&lt;object type=&quot;3&quot; unique_id=&quot;10006&quot;&gt;&lt;property id=&quot;20148&quot; value=&quot;5&quot;/&gt;&lt;property id=&quot;20300&quot; value=&quot;Slide 4 - &amp;quot;Using Images&amp;quot;&quot;/&gt;&lt;property id=&quot;20307&quot; value=&quot;458&quot;/&gt;&lt;/object&gt;&lt;object type=&quot;3&quot; unique_id=&quot;10007&quot;&gt;&lt;property id=&quot;20148&quot; value=&quot;5&quot;/&gt;&lt;property id=&quot;20300&quot; value=&quot;Slide 5 - &amp;quot;Thank you again!&amp;quot;&quot;/&gt;&lt;property id=&quot;20307&quot; value=&quot;481&quot;/&gt;&lt;/object&gt;&lt;object type=&quot;3&quot; unique_id=&quot;10176&quot;&gt;&lt;property id=&quot;20148&quot; value=&quot;5&quot;/&gt;&lt;property id=&quot;20300&quot; value=&quot;Slide 1&quot;/&gt;&lt;property id=&quot;20307&quot; value=&quot;482&quot;/&gt;&lt;/object&gt;&lt;/object&gt;&lt;object type=&quot;8&quot; unique_id=&quot;10014&quot;&gt;&lt;/object&gt;&lt;/object&gt;&lt;/database&gt;"/>
  <p:tag name="SECTOMILLISECCONVERTED" val="1"/>
</p:tagLst>
</file>

<file path=ppt/theme/theme1.xml><?xml version="1.0" encoding="utf-8"?>
<a:theme xmlns:a="http://schemas.openxmlformats.org/drawingml/2006/main" name="MN.IT">
  <a:themeElements>
    <a:clrScheme name="Minnesota Brand Colors">
      <a:dk1>
        <a:srgbClr val="003865"/>
      </a:dk1>
      <a:lt1>
        <a:srgbClr val="FFFFFF"/>
      </a:lt1>
      <a:dk2>
        <a:srgbClr val="000000"/>
      </a:dk2>
      <a:lt2>
        <a:srgbClr val="DDDDDA"/>
      </a:lt2>
      <a:accent1>
        <a:srgbClr val="003865"/>
      </a:accent1>
      <a:accent2>
        <a:srgbClr val="78BE21"/>
      </a:accent2>
      <a:accent3>
        <a:srgbClr val="008EAA"/>
      </a:accent3>
      <a:accent4>
        <a:srgbClr val="8D3F2B"/>
      </a:accent4>
      <a:accent5>
        <a:srgbClr val="0D5257"/>
      </a:accent5>
      <a:accent6>
        <a:srgbClr val="5D295F"/>
      </a:accent6>
      <a:hlink>
        <a:srgbClr val="0563C1"/>
      </a:hlink>
      <a:folHlink>
        <a:srgbClr val="5D295F"/>
      </a:folHlink>
    </a:clrScheme>
    <a:fontScheme name="MN Secondary Fonts">
      <a:majorFont>
        <a:latin typeface="Calibri"/>
        <a:ea typeface=""/>
        <a:cs typeface=""/>
      </a:majorFont>
      <a:minorFont>
        <a:latin typeface="Calibri"/>
        <a:ea typeface=""/>
        <a:cs typeface=""/>
      </a:minorFont>
    </a:fontScheme>
    <a:fmtScheme name="Subtle Solids">
      <a:fillStyleLst>
        <a:solidFill>
          <a:schemeClr val="phClr"/>
        </a:solidFill>
        <a:solidFill>
          <a:schemeClr val="phClr">
            <a:tint val="65000"/>
          </a:schemeClr>
        </a:solidFill>
        <a:solidFill>
          <a:schemeClr val="phClr">
            <a:shade val="80000"/>
            <a:satMod val="15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2700" h="25400" prst="coolSlant"/>
          </a:sp3d>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MN.IT" id="{43004C98-5B53-4D58-92B4-D334E886AB92}" vid="{BCC84AB3-760B-4B29-9458-5FA6845EC3C2}"/>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Doc_x0020_Type xmlns="b0c110eb-2bf3-4d9a-8ca9-e269e048f20f">Template</Doc_x0020_Typ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0C2959CFDCE4774BA1D09DA1FDC4C8F8" ma:contentTypeVersion="1" ma:contentTypeDescription="Create a new document." ma:contentTypeScope="" ma:versionID="1f7f5663cad6477919742dd766e17e7a">
  <xsd:schema xmlns:xsd="http://www.w3.org/2001/XMLSchema" xmlns:xs="http://www.w3.org/2001/XMLSchema" xmlns:p="http://schemas.microsoft.com/office/2006/metadata/properties" xmlns:ns2="b0c110eb-2bf3-4d9a-8ca9-e269e048f20f" targetNamespace="http://schemas.microsoft.com/office/2006/metadata/properties" ma:root="true" ma:fieldsID="c662c0886d9acbf7a9fe6fc7fea3baca" ns2:_="">
    <xsd:import namespace="b0c110eb-2bf3-4d9a-8ca9-e269e048f20f"/>
    <xsd:element name="properties">
      <xsd:complexType>
        <xsd:sequence>
          <xsd:element name="documentManagement">
            <xsd:complexType>
              <xsd:all>
                <xsd:element ref="ns2:Doc_x0020_Typ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0c110eb-2bf3-4d9a-8ca9-e269e048f20f" elementFormDefault="qualified">
    <xsd:import namespace="http://schemas.microsoft.com/office/2006/documentManagement/types"/>
    <xsd:import namespace="http://schemas.microsoft.com/office/infopath/2007/PartnerControls"/>
    <xsd:element name="Doc_x0020_Type" ma:index="8" nillable="true" ma:displayName="Doc Type" ma:format="RadioButtons" ma:internalName="Doc_x0020_Type">
      <xsd:simpleType>
        <xsd:restriction base="dms:Choice">
          <xsd:enumeration value="Logo"/>
          <xsd:enumeration value="Template"/>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3B153553-7048-44C0-962D-31C90BA4FF73}">
  <ds:schemaRefs>
    <ds:schemaRef ds:uri="http://schemas.microsoft.com/sharepoint/v3/contenttype/forms"/>
  </ds:schemaRefs>
</ds:datastoreItem>
</file>

<file path=customXml/itemProps2.xml><?xml version="1.0" encoding="utf-8"?>
<ds:datastoreItem xmlns:ds="http://schemas.openxmlformats.org/officeDocument/2006/customXml" ds:itemID="{5E8389D6-E0FD-469D-8587-EA39AB285030}">
  <ds:schemaRefs>
    <ds:schemaRef ds:uri="http://purl.org/dc/elements/1.1/"/>
    <ds:schemaRef ds:uri="http://schemas.microsoft.com/office/2006/metadata/properties"/>
    <ds:schemaRef ds:uri="http://purl.org/dc/terms/"/>
    <ds:schemaRef ds:uri="b0c110eb-2bf3-4d9a-8ca9-e269e048f20f"/>
    <ds:schemaRef ds:uri="http://purl.org/dc/dcmitype/"/>
    <ds:schemaRef ds:uri="http://schemas.microsoft.com/office/2006/documentManagement/types"/>
    <ds:schemaRef ds:uri="http://schemas.microsoft.com/office/infopath/2007/PartnerControls"/>
    <ds:schemaRef ds:uri="http://schemas.openxmlformats.org/package/2006/metadata/core-properties"/>
    <ds:schemaRef ds:uri="http://www.w3.org/XML/1998/namespace"/>
  </ds:schemaRefs>
</ds:datastoreItem>
</file>

<file path=customXml/itemProps3.xml><?xml version="1.0" encoding="utf-8"?>
<ds:datastoreItem xmlns:ds="http://schemas.openxmlformats.org/officeDocument/2006/customXml" ds:itemID="{DD4EF8E2-3139-418A-9FDB-BACD075AE48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b0c110eb-2bf3-4d9a-8ca9-e269e048f20f"/>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MN.IT</Template>
  <TotalTime>32686</TotalTime>
  <Words>2150</Words>
  <Application>Microsoft Office PowerPoint</Application>
  <PresentationFormat>On-screen Show (4:3)</PresentationFormat>
  <Paragraphs>228</Paragraphs>
  <Slides>35</Slides>
  <Notes>34</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35</vt:i4>
      </vt:variant>
    </vt:vector>
  </HeadingPairs>
  <TitlesOfParts>
    <vt:vector size="40" baseType="lpstr">
      <vt:lpstr>Aptos</vt:lpstr>
      <vt:lpstr>Arial</vt:lpstr>
      <vt:lpstr>Calibri</vt:lpstr>
      <vt:lpstr>NeueHaasGroteskText Std</vt:lpstr>
      <vt:lpstr>MN.IT</vt:lpstr>
      <vt:lpstr>Personnel Data Webinar 3: Complaints and Discipline Data</vt:lpstr>
      <vt:lpstr>We are a statewide resource</vt:lpstr>
      <vt:lpstr>Today’s agenda</vt:lpstr>
      <vt:lpstr>Existence and status of a complaint or charge</vt:lpstr>
      <vt:lpstr>What is a complaint or charge? </vt:lpstr>
      <vt:lpstr>Existence and status – what can I say?</vt:lpstr>
      <vt:lpstr>Navarre v. South Washington County Schools 652 N.W.2d 9 (Minn. 2002)</vt:lpstr>
      <vt:lpstr>Navarre (2)</vt:lpstr>
      <vt:lpstr>Navarre (3)</vt:lpstr>
      <vt:lpstr>During an investigation</vt:lpstr>
      <vt:lpstr>Civil investigative data Minn. Stat. §13.39</vt:lpstr>
      <vt:lpstr>Disciplinary data Non-public official employees</vt:lpstr>
      <vt:lpstr>Final disposition – No CBA</vt:lpstr>
      <vt:lpstr>Final disposition - CBA</vt:lpstr>
      <vt:lpstr>Q1</vt:lpstr>
      <vt:lpstr>A1</vt:lpstr>
      <vt:lpstr>Q2</vt:lpstr>
      <vt:lpstr>A2</vt:lpstr>
      <vt:lpstr>Q3</vt:lpstr>
      <vt:lpstr>A3</vt:lpstr>
      <vt:lpstr>Public Official Complaint Data Section 13.43, subd. 2(e) and (f)</vt:lpstr>
      <vt:lpstr>Public officials – state agencies</vt:lpstr>
      <vt:lpstr>Public officials – local government</vt:lpstr>
      <vt:lpstr>Public official complaints/discipline</vt:lpstr>
      <vt:lpstr>Public official complaints/discipline, cont.</vt:lpstr>
      <vt:lpstr>Q4</vt:lpstr>
      <vt:lpstr>A4</vt:lpstr>
      <vt:lpstr>Settlement agreements (all employees) Section 13.43, subds. 2(a)(6) and 10</vt:lpstr>
      <vt:lpstr>Settlement agreements</vt:lpstr>
      <vt:lpstr>Settlement agreements, cont.</vt:lpstr>
      <vt:lpstr>Q5</vt:lpstr>
      <vt:lpstr>A5</vt:lpstr>
      <vt:lpstr>Data about complainants</vt:lpstr>
      <vt:lpstr>Send us your questions </vt:lpstr>
      <vt:lpstr>Stay in touch!</vt:lpstr>
    </vt:vector>
  </TitlesOfParts>
  <Company>State of Minnesota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State of Minnesota Sample PowerPoint Template</dc:title>
  <dc:subject>PowerPoint Template</dc:subject>
  <dc:creator>MN.IT Services Communications</dc:creator>
  <cp:keywords>PowerPoint, Template</cp:keywords>
  <dc:description>Version 1.1, Released 8-2016</dc:description>
  <cp:lastModifiedBy>Moxley-Goldsmith, Taya (ADM)</cp:lastModifiedBy>
  <cp:revision>1096</cp:revision>
  <cp:lastPrinted>2019-11-26T18:52:51Z</cp:lastPrinted>
  <dcterms:created xsi:type="dcterms:W3CDTF">2016-01-06T16:54:03Z</dcterms:created>
  <dcterms:modified xsi:type="dcterms:W3CDTF">2025-10-07T14:06:21Z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0x0101000C2959CFDCE4774BA1D09DA1FDC4C8F8</vt:lpwstr>
  </property>
</Properties>
</file>