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4"/>
  </p:sldMasterIdLst>
  <p:notesMasterIdLst>
    <p:notesMasterId r:id="rId29"/>
  </p:notesMasterIdLst>
  <p:handoutMasterIdLst>
    <p:handoutMasterId r:id="rId30"/>
  </p:handoutMasterIdLst>
  <p:sldIdLst>
    <p:sldId id="526" r:id="rId5"/>
    <p:sldId id="525" r:id="rId6"/>
    <p:sldId id="578" r:id="rId7"/>
    <p:sldId id="572" r:id="rId8"/>
    <p:sldId id="566" r:id="rId9"/>
    <p:sldId id="388" r:id="rId10"/>
    <p:sldId id="570" r:id="rId11"/>
    <p:sldId id="569" r:id="rId12"/>
    <p:sldId id="568" r:id="rId13"/>
    <p:sldId id="393" r:id="rId14"/>
    <p:sldId id="394" r:id="rId15"/>
    <p:sldId id="567" r:id="rId16"/>
    <p:sldId id="573" r:id="rId17"/>
    <p:sldId id="390" r:id="rId18"/>
    <p:sldId id="574" r:id="rId19"/>
    <p:sldId id="575" r:id="rId20"/>
    <p:sldId id="534" r:id="rId21"/>
    <p:sldId id="395" r:id="rId22"/>
    <p:sldId id="571" r:id="rId23"/>
    <p:sldId id="576" r:id="rId24"/>
    <p:sldId id="396" r:id="rId25"/>
    <p:sldId id="577" r:id="rId26"/>
    <p:sldId id="631" r:id="rId27"/>
    <p:sldId id="579" r:id="rId28"/>
  </p:sldIdLst>
  <p:sldSz cx="9144000" cy="6858000" type="screen4x3"/>
  <p:notesSz cx="7010400" cy="92964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65"/>
    <a:srgbClr val="0D0D0D"/>
    <a:srgbClr val="00A3E2"/>
    <a:srgbClr val="78BE21"/>
    <a:srgbClr val="000000"/>
    <a:srgbClr val="E8E8E8"/>
    <a:srgbClr val="B20738"/>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64" autoAdjust="0"/>
    <p:restoredTop sz="56984" autoAdjust="0"/>
  </p:normalViewPr>
  <p:slideViewPr>
    <p:cSldViewPr snapToGrid="0">
      <p:cViewPr varScale="1">
        <p:scale>
          <a:sx n="48" d="100"/>
          <a:sy n="48" d="100"/>
        </p:scale>
        <p:origin x="2226" y="54"/>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Lst>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12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13" Type="http://schemas.openxmlformats.org/officeDocument/2006/relationships/slide" Target="slides/slide15.xml"/><Relationship Id="rId18" Type="http://schemas.openxmlformats.org/officeDocument/2006/relationships/slide" Target="slides/slide20.xml"/><Relationship Id="rId3" Type="http://schemas.openxmlformats.org/officeDocument/2006/relationships/slide" Target="slides/slide5.xml"/><Relationship Id="rId7" Type="http://schemas.openxmlformats.org/officeDocument/2006/relationships/slide" Target="slides/slide9.xml"/><Relationship Id="rId12" Type="http://schemas.openxmlformats.org/officeDocument/2006/relationships/slide" Target="slides/slide14.xml"/><Relationship Id="rId17" Type="http://schemas.openxmlformats.org/officeDocument/2006/relationships/slide" Target="slides/slide19.xml"/><Relationship Id="rId2" Type="http://schemas.openxmlformats.org/officeDocument/2006/relationships/slide" Target="slides/slide4.xml"/><Relationship Id="rId16" Type="http://schemas.openxmlformats.org/officeDocument/2006/relationships/slide" Target="slides/slide18.xml"/><Relationship Id="rId20" Type="http://schemas.openxmlformats.org/officeDocument/2006/relationships/slide" Target="slides/slide22.xml"/><Relationship Id="rId1" Type="http://schemas.openxmlformats.org/officeDocument/2006/relationships/slide" Target="slides/slide1.xml"/><Relationship Id="rId6" Type="http://schemas.openxmlformats.org/officeDocument/2006/relationships/slide" Target="slides/slide8.xml"/><Relationship Id="rId11" Type="http://schemas.openxmlformats.org/officeDocument/2006/relationships/slide" Target="slides/slide13.xml"/><Relationship Id="rId5" Type="http://schemas.openxmlformats.org/officeDocument/2006/relationships/slide" Target="slides/slide7.xml"/><Relationship Id="rId15" Type="http://schemas.openxmlformats.org/officeDocument/2006/relationships/slide" Target="slides/slide17.xml"/><Relationship Id="rId10" Type="http://schemas.openxmlformats.org/officeDocument/2006/relationships/slide" Target="slides/slide12.xml"/><Relationship Id="rId19" Type="http://schemas.openxmlformats.org/officeDocument/2006/relationships/slide" Target="slides/slide21.xml"/><Relationship Id="rId4" Type="http://schemas.openxmlformats.org/officeDocument/2006/relationships/slide" Target="slides/slide6.xml"/><Relationship Id="rId9" Type="http://schemas.openxmlformats.org/officeDocument/2006/relationships/slide" Target="slides/slide11.xml"/><Relationship Id="rId14" Type="http://schemas.openxmlformats.org/officeDocument/2006/relationships/slide" Target="slides/slide1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Date Placeholder 4"/>
          <p:cNvSpPr>
            <a:spLocks noGrp="1"/>
          </p:cNvSpPr>
          <p:nvPr>
            <p:ph type="dt" sz="quarter" idx="1"/>
          </p:nvPr>
        </p:nvSpPr>
        <p:spPr>
          <a:xfrm>
            <a:off x="3971292" y="1"/>
            <a:ext cx="3037523" cy="466247"/>
          </a:xfrm>
          <a:prstGeom prst="rect">
            <a:avLst/>
          </a:prstGeom>
        </p:spPr>
        <p:txBody>
          <a:bodyPr vert="horz" lIns="91330" tIns="45665" rIns="91330" bIns="45665" rtlCol="0"/>
          <a:lstStyle>
            <a:lvl1pPr algn="r">
              <a:defRPr sz="1200"/>
            </a:lvl1pPr>
          </a:lstStyle>
          <a:p>
            <a:r>
              <a:rPr lang="en-US"/>
              <a:t>February 2019</a:t>
            </a: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5" tIns="46588" rIns="93175" bIns="46588" rtlCol="0" anchor="ctr"/>
          <a:lstStyle/>
          <a:p>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0089" y="4411270"/>
            <a:ext cx="5600710" cy="4179098"/>
          </a:xfrm>
          <a:prstGeom prst="rect">
            <a:avLst/>
          </a:prstGeom>
        </p:spPr>
        <p:txBody>
          <a:bodyPr lIns="91330" tIns="45665" rIns="91330" bIns="45665"/>
          <a:lstStyle/>
          <a:p>
            <a:endParaRPr lang="en-US" sz="1400" dirty="0">
              <a:latin typeface="Aptos" panose="020B0004020202020204" pitchFamily="34" charset="0"/>
            </a:endParaRPr>
          </a:p>
        </p:txBody>
      </p:sp>
      <p:sp>
        <p:nvSpPr>
          <p:cNvPr id="5" name="Slide Number Placeholder 4"/>
          <p:cNvSpPr>
            <a:spLocks noGrp="1"/>
          </p:cNvSpPr>
          <p:nvPr>
            <p:ph type="sldNum" sz="quarter" idx="11"/>
          </p:nvPr>
        </p:nvSpPr>
        <p:spPr>
          <a:xfrm>
            <a:off x="3965550" y="8820929"/>
            <a:ext cx="3033718" cy="464344"/>
          </a:xfrm>
          <a:prstGeom prst="rect">
            <a:avLst/>
          </a:prstGeom>
        </p:spPr>
        <p:txBody>
          <a:bodyPr lIns="91330" tIns="45665" rIns="91330" bIns="45665"/>
          <a:lstStyle/>
          <a:p>
            <a:fld id="{F9F08466-AEA7-4FC0-9459-6A32F61DA297}" type="slidenum">
              <a:rPr lang="en-US" smtClean="0">
                <a:solidFill>
                  <a:prstClr val="black"/>
                </a:solidFill>
              </a:rPr>
              <a:pPr/>
              <a:t>1</a:t>
            </a:fld>
            <a:endParaRPr lang="en-US" dirty="0">
              <a:solidFill>
                <a:prstClr val="black"/>
              </a:solidFill>
            </a:endParaRPr>
          </a:p>
        </p:txBody>
      </p:sp>
      <p:sp>
        <p:nvSpPr>
          <p:cNvPr id="4" name="Date Placeholder 3"/>
          <p:cNvSpPr>
            <a:spLocks noGrp="1"/>
          </p:cNvSpPr>
          <p:nvPr>
            <p:ph type="dt" idx="12"/>
          </p:nvPr>
        </p:nvSpPr>
        <p:spPr>
          <a:xfrm>
            <a:off x="3965550" y="0"/>
            <a:ext cx="3033718" cy="464344"/>
          </a:xfrm>
          <a:prstGeom prst="rect">
            <a:avLst/>
          </a:prstGeom>
        </p:spPr>
        <p:txBody>
          <a:bodyPr lIns="91330" tIns="45665" rIns="91330" bIns="45665"/>
          <a:lstStyle/>
          <a:p>
            <a:r>
              <a:rPr lang="en-US"/>
              <a:t>February 2019</a:t>
            </a:r>
          </a:p>
        </p:txBody>
      </p:sp>
    </p:spTree>
    <p:extLst>
      <p:ext uri="{BB962C8B-B14F-4D97-AF65-F5344CB8AC3E}">
        <p14:creationId xmlns:p14="http://schemas.microsoft.com/office/powerpoint/2010/main" val="31583077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2871">
              <a:defRPr/>
            </a:pPr>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26259894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Aptos" panose="020B0004020202020204" pitchFamily="34"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19171131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Aptos" panose="020B0004020202020204" pitchFamily="34"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2106303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Aptos" panose="020B0004020202020204" pitchFamily="34"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20856106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2871">
              <a:defRPr/>
            </a:pPr>
            <a:endParaRPr lang="en-US" sz="1400" dirty="0">
              <a:latin typeface="Aptos" panose="020B0004020202020204" pitchFamily="34"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26109534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2871">
              <a:defRPr/>
            </a:pPr>
            <a:endParaRPr lang="en-US" sz="1400" dirty="0">
              <a:latin typeface="Aptos" panose="020B0004020202020204" pitchFamily="34"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31134014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2871">
              <a:defRPr/>
            </a:pPr>
            <a:endParaRPr lang="en-US" sz="1400" dirty="0">
              <a:latin typeface="Aptos" panose="020B0004020202020204" pitchFamily="34"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18099032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6281632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2600">
              <a:defRPr/>
            </a:pPr>
            <a:endParaRPr lang="en-US" sz="1400" dirty="0">
              <a:latin typeface="Aptos" panose="020B0004020202020204" pitchFamily="34"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16114145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sz="1400" dirty="0">
              <a:latin typeface="Aptos" panose="020B0004020202020204" pitchFamily="34" charset="0"/>
            </a:endParaRPr>
          </a:p>
        </p:txBody>
      </p:sp>
    </p:spTree>
    <p:extLst>
      <p:ext uri="{BB962C8B-B14F-4D97-AF65-F5344CB8AC3E}">
        <p14:creationId xmlns:p14="http://schemas.microsoft.com/office/powerpoint/2010/main" val="4238195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5BC9E86-23BD-414A-AD8D-64FF49728B1C}"/>
              </a:ext>
            </a:extLst>
          </p:cNvPr>
          <p:cNvSpPr>
            <a:spLocks noGrp="1"/>
          </p:cNvSpPr>
          <p:nvPr>
            <p:ph type="body" idx="1"/>
          </p:nvPr>
        </p:nvSpPr>
        <p:spPr>
          <a:xfrm>
            <a:off x="685800" y="682792"/>
            <a:ext cx="5486400" cy="3600450"/>
          </a:xfrm>
        </p:spPr>
        <p:txBody>
          <a:bodyPr/>
          <a:lstStyle/>
          <a:p>
            <a:endParaRPr lang="en-US" sz="1400" dirty="0">
              <a:latin typeface="Aptos" panose="020B00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Aptos" panose="020B0004020202020204" pitchFamily="34"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4199658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2871" rtl="0" eaLnBrk="1" fontAlgn="auto" latinLnBrk="0" hangingPunct="1">
              <a:lnSpc>
                <a:spcPct val="100000"/>
              </a:lnSpc>
              <a:spcBef>
                <a:spcPts val="0"/>
              </a:spcBef>
              <a:spcAft>
                <a:spcPts val="0"/>
              </a:spcAft>
              <a:buClrTx/>
              <a:buSzTx/>
              <a:buFontTx/>
              <a:buNone/>
              <a:tabLst/>
              <a:defRPr/>
            </a:pPr>
            <a:endParaRPr lang="en-US" sz="1400" dirty="0">
              <a:latin typeface="Aptos" panose="020B0004020202020204" pitchFamily="34"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14998109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sz="1400" dirty="0">
              <a:latin typeface="Aptos" panose="020B0004020202020204" pitchFamily="34" charset="0"/>
            </a:endParaRPr>
          </a:p>
        </p:txBody>
      </p:sp>
    </p:spTree>
    <p:extLst>
      <p:ext uri="{BB962C8B-B14F-4D97-AF65-F5344CB8AC3E}">
        <p14:creationId xmlns:p14="http://schemas.microsoft.com/office/powerpoint/2010/main" val="38237984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endParaRPr lang="en-US" sz="1400" dirty="0">
              <a:effectLst/>
              <a:latin typeface="Aptos" panose="020B000402020202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8ECB728C-5DAD-4A04-B418-12CA4B4CBC1E}" type="slidenum">
              <a:rPr lang="en-US" smtClean="0"/>
              <a:t>23</a:t>
            </a:fld>
            <a:endParaRPr lang="en-US" dirty="0"/>
          </a:p>
        </p:txBody>
      </p:sp>
    </p:spTree>
    <p:extLst>
      <p:ext uri="{BB962C8B-B14F-4D97-AF65-F5344CB8AC3E}">
        <p14:creationId xmlns:p14="http://schemas.microsoft.com/office/powerpoint/2010/main" val="16803428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a:extLst>
              <a:ext uri="{FF2B5EF4-FFF2-40B4-BE49-F238E27FC236}">
                <a16:creationId xmlns:a16="http://schemas.microsoft.com/office/drawing/2014/main" id="{4056A68C-B2B8-4636-9C3C-C6661393DBFC}"/>
              </a:ext>
            </a:extLst>
          </p:cNvPr>
          <p:cNvSpPr>
            <a:spLocks noGrp="1"/>
          </p:cNvSpPr>
          <p:nvPr>
            <p:ph type="body" idx="1"/>
          </p:nvPr>
        </p:nvSpPr>
        <p:spPr>
          <a:xfrm>
            <a:off x="701675" y="4473575"/>
            <a:ext cx="5607050" cy="3660775"/>
          </a:xfrm>
          <a:prstGeom prst="rect">
            <a:avLst/>
          </a:prstGeom>
        </p:spPr>
        <p:txBody>
          <a:bodyPr/>
          <a:lstStyle/>
          <a:p>
            <a:pPr marL="0" marR="0">
              <a:lnSpc>
                <a:spcPct val="107000"/>
              </a:lnSpc>
              <a:spcBef>
                <a:spcPts val="0"/>
              </a:spcBef>
              <a:spcAft>
                <a:spcPts val="0"/>
              </a:spcAft>
            </a:pPr>
            <a:endParaRPr lang="en-US" sz="1400" dirty="0">
              <a:effectLst/>
              <a:latin typeface="Aptos" panose="020B00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0314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endParaRPr lang="en-US" sz="1400" dirty="0">
              <a:effectLst/>
              <a:latin typeface="Aptos" panose="020B0004020202020204" pitchFamily="34" charset="0"/>
              <a:ea typeface="Calibri" panose="020F0502020204030204" pitchFamily="34" charset="0"/>
              <a:cs typeface="Times New Roman" panose="02020603050405020304" pitchFamily="18"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dirty="0"/>
              <a:t>March 2017</a:t>
            </a:r>
          </a:p>
        </p:txBody>
      </p:sp>
      <p:sp>
        <p:nvSpPr>
          <p:cNvPr id="4" name="Date Placeholder 3"/>
          <p:cNvSpPr>
            <a:spLocks noGrp="1"/>
          </p:cNvSpPr>
          <p:nvPr>
            <p:ph type="dt" idx="12"/>
          </p:nvPr>
        </p:nvSpPr>
        <p:spPr/>
        <p:txBody>
          <a:bodyPr/>
          <a:lstStyle/>
          <a:p>
            <a:r>
              <a:rPr lang="en-US" dirty="0"/>
              <a:t>November 2019</a:t>
            </a:r>
          </a:p>
        </p:txBody>
      </p:sp>
    </p:spTree>
    <p:extLst>
      <p:ext uri="{BB962C8B-B14F-4D97-AF65-F5344CB8AC3E}">
        <p14:creationId xmlns:p14="http://schemas.microsoft.com/office/powerpoint/2010/main" val="862991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tx1"/>
              </a:solidFill>
              <a:effectLst/>
              <a:latin typeface="Aptos" panose="020B0004020202020204" pitchFamily="34" charset="0"/>
              <a:ea typeface="+mn-ea"/>
              <a:cs typeface="+mn-cs"/>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862991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Aptos" panose="020B0004020202020204" pitchFamily="34" charset="0"/>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r>
              <a:rPr lang="en-US"/>
              <a:t>May 2019</a:t>
            </a:r>
            <a:endParaRPr lang="en-US" dirty="0"/>
          </a:p>
        </p:txBody>
      </p:sp>
      <p:sp>
        <p:nvSpPr>
          <p:cNvPr id="6" name="Slide Number Placeholder 5"/>
          <p:cNvSpPr>
            <a:spLocks noGrp="1"/>
          </p:cNvSpPr>
          <p:nvPr>
            <p:ph type="sldNum" sz="quarter" idx="12"/>
          </p:nvPr>
        </p:nvSpPr>
        <p:spPr/>
        <p:txBody>
          <a:bodyPr/>
          <a:lstStyle/>
          <a:p>
            <a:fld id="{F9F08466-AEA7-4FC0-9459-6A32F61DA297}" type="slidenum">
              <a:rPr lang="en-US" smtClean="0"/>
              <a:pPr/>
              <a:t>5</a:t>
            </a:fld>
            <a:endParaRPr lang="en-US" dirty="0"/>
          </a:p>
        </p:txBody>
      </p:sp>
    </p:spTree>
    <p:extLst>
      <p:ext uri="{BB962C8B-B14F-4D97-AF65-F5344CB8AC3E}">
        <p14:creationId xmlns:p14="http://schemas.microsoft.com/office/powerpoint/2010/main" val="1822241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400" kern="1200" dirty="0">
              <a:solidFill>
                <a:schemeClr val="tx1"/>
              </a:solidFill>
              <a:effectLst/>
              <a:latin typeface="Aptos" panose="020B0004020202020204" pitchFamily="34" charset="0"/>
              <a:ea typeface="+mn-ea"/>
              <a:cs typeface="+mn-cs"/>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3584618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3981273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Aptos" panose="020B0004020202020204" pitchFamily="34"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3724324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Aptos" panose="020B0004020202020204" pitchFamily="34" charset="0"/>
            </a:endParaRPr>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17541447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2"/>
          </a:solidFill>
        </p:spPr>
        <p:txBody>
          <a:bodyPr wrap="square" lIns="182880" tIns="91440" rIns="182880" bIns="91440" spcCol="0" anchor="ctr">
            <a:normAutofit/>
          </a:bodyPr>
          <a:lstStyle>
            <a:lvl1pPr algn="ctr">
              <a:lnSpc>
                <a:spcPct val="90000"/>
              </a:lnSpc>
              <a:defRPr sz="2700" baseline="0">
                <a:solidFill>
                  <a:schemeClr val="tx1"/>
                </a:solidFill>
              </a:defRPr>
            </a:lvl1pPr>
          </a:lstStyle>
          <a:p>
            <a:r>
              <a:rPr lang="en-US" dirty="0"/>
              <a:t>Click to enter the slideshow title</a:t>
            </a:r>
          </a:p>
        </p:txBody>
      </p:sp>
      <p:sp>
        <p:nvSpPr>
          <p:cNvPr id="3" name="Rectangle 2"/>
          <p:cNvSpPr/>
          <p:nvPr userDrawn="1"/>
        </p:nvSpPr>
        <p:spPr>
          <a:xfrm>
            <a:off x="0" y="5387787"/>
            <a:ext cx="9144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0" y="5503407"/>
            <a:ext cx="4940300" cy="903062"/>
          </a:xfrm>
        </p:spPr>
        <p:txBody>
          <a:bodyPr>
            <a:normAutofit/>
          </a:bodyPr>
          <a:lstStyle>
            <a:lvl1pPr marL="0" indent="0" algn="ctr">
              <a:spcBef>
                <a:spcPts val="0"/>
              </a:spcBef>
              <a:spcAft>
                <a:spcPts val="750"/>
              </a:spcAft>
              <a:buNone/>
              <a:defRPr sz="1350" baseline="0"/>
            </a:lvl1pPr>
          </a:lstStyle>
          <a:p>
            <a:r>
              <a:rPr lang="en-US" sz="1350" dirty="0" err="1"/>
              <a:t>Firstname</a:t>
            </a:r>
            <a:r>
              <a:rPr lang="en-US" sz="1350" dirty="0"/>
              <a:t> </a:t>
            </a:r>
            <a:r>
              <a:rPr lang="en-US" sz="1350" dirty="0" err="1"/>
              <a:t>Lastname</a:t>
            </a:r>
            <a:r>
              <a:rPr lang="en-US" sz="1350" dirty="0"/>
              <a:t> | Job Title</a:t>
            </a:r>
          </a:p>
          <a:p>
            <a:r>
              <a:rPr lang="en-US" sz="1350" dirty="0"/>
              <a:t>Date</a:t>
            </a:r>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73665" y="1798682"/>
            <a:ext cx="5796669" cy="919671"/>
          </a:xfrm>
          <a:prstGeom prst="rect">
            <a:avLst/>
          </a:prstGeom>
        </p:spPr>
      </p:pic>
    </p:spTree>
    <p:extLst>
      <p:ext uri="{BB962C8B-B14F-4D97-AF65-F5344CB8AC3E}">
        <p14:creationId xmlns:p14="http://schemas.microsoft.com/office/powerpoint/2010/main" val="369738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9144000" cy="5638802"/>
          </a:xfrm>
        </p:spPr>
        <p:txBody>
          <a:bodyPr/>
          <a:lstStyle/>
          <a:p>
            <a:r>
              <a:rPr lang="en-US" dirty="0"/>
              <a:t>Click Icon to add picture</a:t>
            </a:r>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sz="1875">
                <a:solidFill>
                  <a:schemeClr val="bg1"/>
                </a:solidFill>
              </a:defRPr>
            </a:lvl1pPr>
            <a:lvl2pPr marL="857250" indent="-171450">
              <a:lnSpc>
                <a:spcPct val="100000"/>
              </a:lnSpc>
              <a:buClr>
                <a:schemeClr val="accent2"/>
              </a:buClr>
              <a:defRPr sz="1575">
                <a:solidFill>
                  <a:schemeClr val="bg1"/>
                </a:solidFill>
              </a:defRPr>
            </a:lvl2pPr>
            <a:lvl3pPr marL="1200150" indent="-171450">
              <a:lnSpc>
                <a:spcPct val="100000"/>
              </a:lnSpc>
              <a:buClr>
                <a:schemeClr val="accent2"/>
              </a:buClr>
              <a:defRPr sz="1275">
                <a:solidFill>
                  <a:schemeClr val="bg1"/>
                </a:solidFill>
              </a:defRPr>
            </a:lvl3pPr>
            <a:lvl4pPr marL="1543050" indent="-171450">
              <a:lnSpc>
                <a:spcPct val="100000"/>
              </a:lnSpc>
              <a:buClr>
                <a:schemeClr val="accent2"/>
              </a:buClr>
              <a:defRPr sz="1275">
                <a:solidFill>
                  <a:schemeClr val="bg1"/>
                </a:solidFill>
              </a:defRPr>
            </a:lvl4pPr>
            <a:lvl5pPr marL="1885950" indent="-171450">
              <a:lnSpc>
                <a:spcPct val="100000"/>
              </a:lnSpc>
              <a:buClr>
                <a:schemeClr val="accent2"/>
              </a:buClr>
              <a:defRPr sz="1275">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6233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9144000" cy="5638802"/>
          </a:xfrm>
        </p:spPr>
        <p:txBody>
          <a:bodyPr/>
          <a:lstStyle>
            <a:lvl1pPr>
              <a:defRPr baseline="0"/>
            </a:lvl1pPr>
          </a:lstStyle>
          <a:p>
            <a:r>
              <a:rPr lang="en-US" dirty="0"/>
              <a:t>Click Icon to add picture</a:t>
            </a:r>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a:solidFill>
                  <a:schemeClr val="bg1"/>
                </a:solidFill>
              </a:defRPr>
            </a:lvl1pPr>
            <a:lvl2pPr marL="857250" indent="-171450">
              <a:lnSpc>
                <a:spcPct val="100000"/>
              </a:lnSpc>
              <a:buClr>
                <a:schemeClr val="accent2"/>
              </a:buClr>
              <a:defRPr>
                <a:solidFill>
                  <a:schemeClr val="bg1"/>
                </a:solidFill>
              </a:defRPr>
            </a:lvl2pPr>
            <a:lvl3pPr marL="1200150" indent="-171450">
              <a:lnSpc>
                <a:spcPct val="100000"/>
              </a:lnSpc>
              <a:buClr>
                <a:schemeClr val="accent2"/>
              </a:buClr>
              <a:defRPr>
                <a:solidFill>
                  <a:schemeClr val="bg1"/>
                </a:solidFill>
              </a:defRPr>
            </a:lvl3pPr>
            <a:lvl4pPr marL="1543050" indent="-171450">
              <a:lnSpc>
                <a:spcPct val="100000"/>
              </a:lnSpc>
              <a:buClr>
                <a:schemeClr val="accent2"/>
              </a:buClr>
              <a:defRPr>
                <a:solidFill>
                  <a:schemeClr val="bg1"/>
                </a:solidFill>
              </a:defRPr>
            </a:lvl4pPr>
            <a:lvl5pPr marL="1885950" indent="-171450">
              <a:lnSpc>
                <a:spcPct val="100000"/>
              </a:lnSpc>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Tree>
    <p:extLst>
      <p:ext uri="{BB962C8B-B14F-4D97-AF65-F5344CB8AC3E}">
        <p14:creationId xmlns:p14="http://schemas.microsoft.com/office/powerpoint/2010/main" val="1249488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11"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10"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7" name="Content Placeholder 4"/>
          <p:cNvSpPr>
            <a:spLocks noGrp="1"/>
          </p:cNvSpPr>
          <p:nvPr>
            <p:ph sz="quarter" idx="10"/>
          </p:nvPr>
        </p:nvSpPr>
        <p:spPr>
          <a:xfrm>
            <a:off x="628650" y="1366346"/>
            <a:ext cx="4676215"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2"/>
          <p:cNvSpPr>
            <a:spLocks noGrp="1"/>
          </p:cNvSpPr>
          <p:nvPr>
            <p:ph type="pic" sz="quarter" idx="13"/>
          </p:nvPr>
        </p:nvSpPr>
        <p:spPr>
          <a:xfrm>
            <a:off x="5740174" y="1364826"/>
            <a:ext cx="3403826" cy="4538434"/>
          </a:xfrm>
        </p:spPr>
        <p:txBody>
          <a:bodyPr/>
          <a:lstStyle>
            <a:lvl1pPr>
              <a:buClr>
                <a:schemeClr val="tx1"/>
              </a:buClr>
              <a:defRPr>
                <a:solidFill>
                  <a:schemeClr val="tx1"/>
                </a:solidFill>
              </a:defRPr>
            </a:lvl1pPr>
          </a:lstStyle>
          <a:p>
            <a:endParaRPr lang="en-US" dirty="0"/>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Picture Placeholder 2"/>
          <p:cNvSpPr>
            <a:spLocks noGrp="1"/>
          </p:cNvSpPr>
          <p:nvPr>
            <p:ph type="pic" sz="quarter" idx="13" hasCustomPrompt="1"/>
          </p:nvPr>
        </p:nvSpPr>
        <p:spPr>
          <a:xfrm>
            <a:off x="604749" y="1981899"/>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7" name="Text Placeholder 3"/>
          <p:cNvSpPr>
            <a:spLocks noGrp="1"/>
          </p:cNvSpPr>
          <p:nvPr>
            <p:ph type="body" sz="quarter" idx="15" hasCustomPrompt="1"/>
          </p:nvPr>
        </p:nvSpPr>
        <p:spPr>
          <a:xfrm>
            <a:off x="436290"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2734632"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1" name="Text Placeholder 3"/>
          <p:cNvSpPr>
            <a:spLocks noGrp="1"/>
          </p:cNvSpPr>
          <p:nvPr>
            <p:ph type="body" sz="quarter" idx="17" hasCustomPrompt="1"/>
          </p:nvPr>
        </p:nvSpPr>
        <p:spPr>
          <a:xfrm>
            <a:off x="2566173"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4864515"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3" name="Text Placeholder 3"/>
          <p:cNvSpPr>
            <a:spLocks noGrp="1"/>
          </p:cNvSpPr>
          <p:nvPr>
            <p:ph type="body" sz="quarter" idx="19" hasCustomPrompt="1"/>
          </p:nvPr>
        </p:nvSpPr>
        <p:spPr>
          <a:xfrm>
            <a:off x="4696056"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2"/>
          <p:cNvSpPr>
            <a:spLocks noGrp="1"/>
          </p:cNvSpPr>
          <p:nvPr>
            <p:ph type="pic" sz="quarter" idx="20" hasCustomPrompt="1"/>
          </p:nvPr>
        </p:nvSpPr>
        <p:spPr>
          <a:xfrm>
            <a:off x="6994398"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21" hasCustomPrompt="1"/>
          </p:nvPr>
        </p:nvSpPr>
        <p:spPr>
          <a:xfrm>
            <a:off x="6825939" y="4341161"/>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8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wrap="square" lIns="182880" tIns="91440" rIns="182880" bIns="91440" spcCol="0" anchor="ctr">
            <a:normAutofit/>
          </a:bodyPr>
          <a:lstStyle>
            <a:lvl1pPr algn="ctr">
              <a:lnSpc>
                <a:spcPct val="90000"/>
              </a:lnSpc>
              <a:defRPr sz="2700" baseline="0">
                <a:solidFill>
                  <a:schemeClr val="bg1"/>
                </a:solidFill>
              </a:defRPr>
            </a:lvl1pPr>
          </a:lstStyle>
          <a:p>
            <a:r>
              <a:rPr lang="en-US" dirty="0"/>
              <a:t>Click to enter the slideshow title</a:t>
            </a:r>
          </a:p>
        </p:txBody>
      </p:sp>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0" y="5512601"/>
            <a:ext cx="4940300" cy="903062"/>
          </a:xfrm>
        </p:spPr>
        <p:txBody>
          <a:bodyPr>
            <a:normAutofit/>
          </a:bodyPr>
          <a:lstStyle>
            <a:lvl1pPr marL="0" indent="0" algn="ctr">
              <a:spcBef>
                <a:spcPts val="0"/>
              </a:spcBef>
              <a:spcAft>
                <a:spcPts val="750"/>
              </a:spcAft>
              <a:buNone/>
              <a:defRPr sz="1350" baseline="0"/>
            </a:lvl1pPr>
          </a:lstStyle>
          <a:p>
            <a:r>
              <a:rPr lang="en-US" sz="1350" dirty="0" err="1"/>
              <a:t>Firstname</a:t>
            </a:r>
            <a:r>
              <a:rPr lang="en-US" sz="1350" dirty="0"/>
              <a:t> </a:t>
            </a:r>
            <a:r>
              <a:rPr lang="en-US" sz="1350" dirty="0" err="1"/>
              <a:t>Lastname</a:t>
            </a:r>
            <a:r>
              <a:rPr lang="en-US" sz="1350" dirty="0"/>
              <a:t> | Job Title</a:t>
            </a:r>
          </a:p>
          <a:p>
            <a:r>
              <a:rPr lang="en-US" sz="1350" dirty="0"/>
              <a:t>Date</a:t>
            </a:r>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91308" y="1773837"/>
            <a:ext cx="5361384" cy="850611"/>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Picture Placeholder 2"/>
          <p:cNvSpPr>
            <a:spLocks noGrp="1"/>
          </p:cNvSpPr>
          <p:nvPr>
            <p:ph type="pic" sz="quarter" idx="13" hasCustomPrompt="1"/>
          </p:nvPr>
        </p:nvSpPr>
        <p:spPr>
          <a:xfrm>
            <a:off x="1179610" y="1964392"/>
            <a:ext cx="1749143" cy="2332190"/>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7" name="Text Placeholder 3"/>
          <p:cNvSpPr>
            <a:spLocks noGrp="1"/>
          </p:cNvSpPr>
          <p:nvPr>
            <p:ph type="body" sz="quarter" idx="15" hasCustomPrompt="1"/>
          </p:nvPr>
        </p:nvSpPr>
        <p:spPr>
          <a:xfrm>
            <a:off x="1101919"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3618406"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1" name="Text Placeholder 3"/>
          <p:cNvSpPr>
            <a:spLocks noGrp="1"/>
          </p:cNvSpPr>
          <p:nvPr>
            <p:ph type="body" sz="quarter" idx="17" hasCustomPrompt="1"/>
          </p:nvPr>
        </p:nvSpPr>
        <p:spPr>
          <a:xfrm>
            <a:off x="3534177"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6050663"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3" name="Text Placeholder 3"/>
          <p:cNvSpPr>
            <a:spLocks noGrp="1"/>
          </p:cNvSpPr>
          <p:nvPr>
            <p:ph type="body" sz="quarter" idx="19" hasCustomPrompt="1"/>
          </p:nvPr>
        </p:nvSpPr>
        <p:spPr>
          <a:xfrm>
            <a:off x="5966434"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0824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6" name="Picture Placeholder 2"/>
          <p:cNvSpPr>
            <a:spLocks noGrp="1"/>
          </p:cNvSpPr>
          <p:nvPr>
            <p:ph type="pic" sz="quarter" idx="13" hasCustomPrompt="1"/>
          </p:nvPr>
        </p:nvSpPr>
        <p:spPr>
          <a:xfrm>
            <a:off x="604749" y="1981899"/>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7" name="Text Placeholder 3"/>
          <p:cNvSpPr>
            <a:spLocks noGrp="1"/>
          </p:cNvSpPr>
          <p:nvPr>
            <p:ph type="body" sz="quarter" idx="15" hasCustomPrompt="1"/>
          </p:nvPr>
        </p:nvSpPr>
        <p:spPr>
          <a:xfrm>
            <a:off x="436290" y="4345147"/>
            <a:ext cx="1906858" cy="1623853"/>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0" name="Picture Placeholder 2"/>
          <p:cNvSpPr>
            <a:spLocks noGrp="1"/>
          </p:cNvSpPr>
          <p:nvPr>
            <p:ph type="pic" sz="quarter" idx="16" hasCustomPrompt="1"/>
          </p:nvPr>
        </p:nvSpPr>
        <p:spPr>
          <a:xfrm>
            <a:off x="2734632"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1" name="Text Placeholder 3"/>
          <p:cNvSpPr>
            <a:spLocks noGrp="1"/>
          </p:cNvSpPr>
          <p:nvPr>
            <p:ph type="body" sz="quarter" idx="17" hasCustomPrompt="1"/>
          </p:nvPr>
        </p:nvSpPr>
        <p:spPr>
          <a:xfrm>
            <a:off x="2566173"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2" name="Picture Placeholder 2"/>
          <p:cNvSpPr>
            <a:spLocks noGrp="1"/>
          </p:cNvSpPr>
          <p:nvPr>
            <p:ph type="pic" sz="quarter" idx="18" hasCustomPrompt="1"/>
          </p:nvPr>
        </p:nvSpPr>
        <p:spPr>
          <a:xfrm>
            <a:off x="4864515"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3" name="Text Placeholder 3"/>
          <p:cNvSpPr>
            <a:spLocks noGrp="1"/>
          </p:cNvSpPr>
          <p:nvPr>
            <p:ph type="body" sz="quarter" idx="19" hasCustomPrompt="1"/>
          </p:nvPr>
        </p:nvSpPr>
        <p:spPr>
          <a:xfrm>
            <a:off x="4696056"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4" name="Picture Placeholder 2"/>
          <p:cNvSpPr>
            <a:spLocks noGrp="1"/>
          </p:cNvSpPr>
          <p:nvPr>
            <p:ph type="pic" sz="quarter" idx="20" hasCustomPrompt="1"/>
          </p:nvPr>
        </p:nvSpPr>
        <p:spPr>
          <a:xfrm>
            <a:off x="6994398"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21" hasCustomPrompt="1"/>
          </p:nvPr>
        </p:nvSpPr>
        <p:spPr>
          <a:xfrm>
            <a:off x="6825939" y="4341161"/>
            <a:ext cx="1906858" cy="1627838"/>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9" name="Rectangle 1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23646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Picture Placeholder 2"/>
          <p:cNvSpPr>
            <a:spLocks noGrp="1"/>
          </p:cNvSpPr>
          <p:nvPr>
            <p:ph type="pic" sz="quarter" idx="13" hasCustomPrompt="1"/>
          </p:nvPr>
        </p:nvSpPr>
        <p:spPr>
          <a:xfrm>
            <a:off x="604749"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4" name="Text Placeholder 3"/>
          <p:cNvSpPr>
            <a:spLocks noGrp="1"/>
          </p:cNvSpPr>
          <p:nvPr>
            <p:ph type="body" sz="quarter" idx="16"/>
          </p:nvPr>
        </p:nvSpPr>
        <p:spPr>
          <a:xfrm>
            <a:off x="2157413"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3" name="Picture Placeholder 2"/>
          <p:cNvSpPr>
            <a:spLocks noGrp="1"/>
          </p:cNvSpPr>
          <p:nvPr>
            <p:ph type="pic" sz="quarter" idx="14" hasCustomPrompt="1"/>
          </p:nvPr>
        </p:nvSpPr>
        <p:spPr>
          <a:xfrm>
            <a:off x="604749"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4" name="Text Placeholder 3"/>
          <p:cNvSpPr>
            <a:spLocks noGrp="1"/>
          </p:cNvSpPr>
          <p:nvPr>
            <p:ph type="body" sz="quarter" idx="15"/>
          </p:nvPr>
        </p:nvSpPr>
        <p:spPr>
          <a:xfrm>
            <a:off x="2157413" y="3939362"/>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5" name="Picture Placeholder 2"/>
          <p:cNvSpPr>
            <a:spLocks noGrp="1"/>
          </p:cNvSpPr>
          <p:nvPr>
            <p:ph type="pic" sz="quarter" idx="17" hasCustomPrompt="1"/>
          </p:nvPr>
        </p:nvSpPr>
        <p:spPr>
          <a:xfrm>
            <a:off x="4649854"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6" name="Text Placeholder 3"/>
          <p:cNvSpPr>
            <a:spLocks noGrp="1"/>
          </p:cNvSpPr>
          <p:nvPr>
            <p:ph type="body" sz="quarter" idx="18"/>
          </p:nvPr>
        </p:nvSpPr>
        <p:spPr>
          <a:xfrm>
            <a:off x="6202517"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7" name="Picture Placeholder 2"/>
          <p:cNvSpPr>
            <a:spLocks noGrp="1"/>
          </p:cNvSpPr>
          <p:nvPr>
            <p:ph type="pic" sz="quarter" idx="19" hasCustomPrompt="1"/>
          </p:nvPr>
        </p:nvSpPr>
        <p:spPr>
          <a:xfrm>
            <a:off x="4649854"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8" name="Text Placeholder 3"/>
          <p:cNvSpPr>
            <a:spLocks noGrp="1"/>
          </p:cNvSpPr>
          <p:nvPr>
            <p:ph type="body" sz="quarter" idx="20"/>
          </p:nvPr>
        </p:nvSpPr>
        <p:spPr>
          <a:xfrm>
            <a:off x="6202517" y="3939361"/>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2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32564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a:xfrm>
            <a:off x="604749"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16"/>
          </p:nvPr>
        </p:nvSpPr>
        <p:spPr>
          <a:xfrm>
            <a:off x="2157413"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3" name="Picture Placeholder 2"/>
          <p:cNvSpPr>
            <a:spLocks noGrp="1"/>
          </p:cNvSpPr>
          <p:nvPr>
            <p:ph type="pic" sz="quarter" idx="14" hasCustomPrompt="1"/>
          </p:nvPr>
        </p:nvSpPr>
        <p:spPr>
          <a:xfrm>
            <a:off x="604749"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4" name="Text Placeholder 3"/>
          <p:cNvSpPr>
            <a:spLocks noGrp="1"/>
          </p:cNvSpPr>
          <p:nvPr>
            <p:ph type="body" sz="quarter" idx="15"/>
          </p:nvPr>
        </p:nvSpPr>
        <p:spPr>
          <a:xfrm>
            <a:off x="2157413" y="3939362"/>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Picture Placeholder 2"/>
          <p:cNvSpPr>
            <a:spLocks noGrp="1"/>
          </p:cNvSpPr>
          <p:nvPr>
            <p:ph type="pic" sz="quarter" idx="17" hasCustomPrompt="1"/>
          </p:nvPr>
        </p:nvSpPr>
        <p:spPr>
          <a:xfrm>
            <a:off x="4649854"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7" name="Text Placeholder 3"/>
          <p:cNvSpPr>
            <a:spLocks noGrp="1"/>
          </p:cNvSpPr>
          <p:nvPr>
            <p:ph type="body" sz="quarter" idx="18"/>
          </p:nvPr>
        </p:nvSpPr>
        <p:spPr>
          <a:xfrm>
            <a:off x="6202517"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8" name="Picture Placeholder 2"/>
          <p:cNvSpPr>
            <a:spLocks noGrp="1"/>
          </p:cNvSpPr>
          <p:nvPr>
            <p:ph type="pic" sz="quarter" idx="19" hasCustomPrompt="1"/>
          </p:nvPr>
        </p:nvSpPr>
        <p:spPr>
          <a:xfrm>
            <a:off x="4649854"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9" name="Text Placeholder 3"/>
          <p:cNvSpPr>
            <a:spLocks noGrp="1"/>
          </p:cNvSpPr>
          <p:nvPr>
            <p:ph type="body" sz="quarter" idx="20"/>
          </p:nvPr>
        </p:nvSpPr>
        <p:spPr>
          <a:xfrm>
            <a:off x="6202517" y="393936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2069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Picture Placeholder 2"/>
          <p:cNvSpPr>
            <a:spLocks noGrp="1"/>
          </p:cNvSpPr>
          <p:nvPr>
            <p:ph type="pic" sz="quarter" idx="13" hasCustomPrompt="1"/>
          </p:nvPr>
        </p:nvSpPr>
        <p:spPr>
          <a:xfrm>
            <a:off x="604749"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4" name="Text Placeholder 3"/>
          <p:cNvSpPr>
            <a:spLocks noGrp="1"/>
          </p:cNvSpPr>
          <p:nvPr>
            <p:ph type="body" sz="quarter" idx="16"/>
          </p:nvPr>
        </p:nvSpPr>
        <p:spPr>
          <a:xfrm>
            <a:off x="2157413"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5" name="Picture Placeholder 2"/>
          <p:cNvSpPr>
            <a:spLocks noGrp="1"/>
          </p:cNvSpPr>
          <p:nvPr>
            <p:ph type="pic" sz="quarter" idx="17" hasCustomPrompt="1"/>
          </p:nvPr>
        </p:nvSpPr>
        <p:spPr>
          <a:xfrm>
            <a:off x="4649854"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6" name="Text Placeholder 3"/>
          <p:cNvSpPr>
            <a:spLocks noGrp="1"/>
          </p:cNvSpPr>
          <p:nvPr>
            <p:ph type="body" sz="quarter" idx="18"/>
          </p:nvPr>
        </p:nvSpPr>
        <p:spPr>
          <a:xfrm>
            <a:off x="6202517"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34532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Picture Placeholder 2"/>
          <p:cNvSpPr>
            <a:spLocks noGrp="1"/>
          </p:cNvSpPr>
          <p:nvPr>
            <p:ph type="pic" sz="quarter" idx="13" hasCustomPrompt="1"/>
          </p:nvPr>
        </p:nvSpPr>
        <p:spPr>
          <a:xfrm>
            <a:off x="604749"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16"/>
          </p:nvPr>
        </p:nvSpPr>
        <p:spPr>
          <a:xfrm>
            <a:off x="2157413"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Picture Placeholder 2"/>
          <p:cNvSpPr>
            <a:spLocks noGrp="1"/>
          </p:cNvSpPr>
          <p:nvPr>
            <p:ph type="pic" sz="quarter" idx="17" hasCustomPrompt="1"/>
          </p:nvPr>
        </p:nvSpPr>
        <p:spPr>
          <a:xfrm>
            <a:off x="4649854"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7" name="Text Placeholder 3"/>
          <p:cNvSpPr>
            <a:spLocks noGrp="1"/>
          </p:cNvSpPr>
          <p:nvPr>
            <p:ph type="body" sz="quarter" idx="18"/>
          </p:nvPr>
        </p:nvSpPr>
        <p:spPr>
          <a:xfrm>
            <a:off x="6202517"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03865">
              <a:alpha val="87843"/>
            </a:srgbClr>
          </a:solidFill>
        </p:spPr>
        <p:txBody>
          <a:bodyPr>
            <a:normAutofit/>
          </a:bodyPr>
          <a:lstStyle>
            <a:lvl1pPr algn="ctr">
              <a:defRPr sz="2700">
                <a:solidFill>
                  <a:schemeClr val="bg1"/>
                </a:solidFill>
              </a:defRPr>
            </a:lvl1pPr>
          </a:lstStyle>
          <a:p>
            <a:r>
              <a:rPr lang="en-US" dirty="0"/>
              <a:t>Click to edit title</a:t>
            </a:r>
          </a:p>
        </p:txBody>
      </p:sp>
      <p:sp>
        <p:nvSpPr>
          <p:cNvPr id="4" name="Picture Placeholder 12"/>
          <p:cNvSpPr>
            <a:spLocks noGrp="1"/>
          </p:cNvSpPr>
          <p:nvPr>
            <p:ph type="pic" sz="quarter" idx="10"/>
          </p:nvPr>
        </p:nvSpPr>
        <p:spPr>
          <a:xfrm>
            <a:off x="0" y="2"/>
            <a:ext cx="9144000" cy="6857998"/>
          </a:xfrm>
        </p:spPr>
        <p:txBody>
          <a:bodyPr/>
          <a:lstStyle/>
          <a:p>
            <a:r>
              <a:rPr lang="en-US"/>
              <a:t>Click icon to add picture</a:t>
            </a:r>
          </a:p>
        </p:txBody>
      </p:sp>
    </p:spTree>
    <p:extLst>
      <p:ext uri="{BB962C8B-B14F-4D97-AF65-F5344CB8AC3E}">
        <p14:creationId xmlns:p14="http://schemas.microsoft.com/office/powerpoint/2010/main" val="10451126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D0D0D">
              <a:alpha val="87843"/>
            </a:srgbClr>
          </a:solidFill>
        </p:spPr>
        <p:txBody>
          <a:bodyPr>
            <a:normAutofit/>
          </a:bodyPr>
          <a:lstStyle>
            <a:lvl1pPr algn="ctr">
              <a:defRPr sz="2700">
                <a:solidFill>
                  <a:schemeClr val="bg1"/>
                </a:solidFill>
              </a:defRPr>
            </a:lvl1pPr>
          </a:lstStyle>
          <a:p>
            <a:r>
              <a:rPr lang="en-US" dirty="0"/>
              <a:t>Click to edit title</a:t>
            </a:r>
          </a:p>
        </p:txBody>
      </p:sp>
      <p:sp>
        <p:nvSpPr>
          <p:cNvPr id="4" name="Picture Placeholder 12"/>
          <p:cNvSpPr>
            <a:spLocks noGrp="1"/>
          </p:cNvSpPr>
          <p:nvPr>
            <p:ph type="pic" sz="quarter" idx="10"/>
          </p:nvPr>
        </p:nvSpPr>
        <p:spPr>
          <a:xfrm>
            <a:off x="0" y="3"/>
            <a:ext cx="9144000" cy="6857999"/>
          </a:xfrm>
        </p:spPr>
        <p:txBody>
          <a:bodyPr/>
          <a:lstStyle/>
          <a:p>
            <a:r>
              <a:rPr lang="en-US"/>
              <a:t>Click icon to add picture</a:t>
            </a:r>
          </a:p>
        </p:txBody>
      </p:sp>
    </p:spTree>
    <p:extLst>
      <p:ext uri="{BB962C8B-B14F-4D97-AF65-F5344CB8AC3E}">
        <p14:creationId xmlns:p14="http://schemas.microsoft.com/office/powerpoint/2010/main" val="32978873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9144000" cy="1219200"/>
          </a:xfrm>
          <a:solidFill>
            <a:srgbClr val="78BE21">
              <a:alpha val="87843"/>
            </a:srgbClr>
          </a:solidFill>
        </p:spPr>
        <p:txBody>
          <a:bodyPr>
            <a:normAutofit/>
          </a:bodyPr>
          <a:lstStyle>
            <a:lvl1pPr algn="ctr">
              <a:defRPr sz="2700">
                <a:solidFill>
                  <a:schemeClr val="tx2"/>
                </a:solidFill>
              </a:defRPr>
            </a:lvl1pPr>
          </a:lstStyle>
          <a:p>
            <a:r>
              <a:rPr lang="en-US" dirty="0"/>
              <a:t>Click to edit title</a:t>
            </a:r>
          </a:p>
        </p:txBody>
      </p:sp>
      <p:sp>
        <p:nvSpPr>
          <p:cNvPr id="4" name="Picture Placeholder 12"/>
          <p:cNvSpPr>
            <a:spLocks noGrp="1"/>
          </p:cNvSpPr>
          <p:nvPr>
            <p:ph type="pic" sz="quarter" idx="10"/>
          </p:nvPr>
        </p:nvSpPr>
        <p:spPr>
          <a:xfrm>
            <a:off x="0" y="3"/>
            <a:ext cx="9144000" cy="6857999"/>
          </a:xfrm>
        </p:spPr>
        <p:txBody>
          <a:bodyPr/>
          <a:lstStyle/>
          <a:p>
            <a:r>
              <a:rPr lang="en-US"/>
              <a:t>Click icon to add picture</a:t>
            </a:r>
          </a:p>
        </p:txBody>
      </p:sp>
    </p:spTree>
    <p:extLst>
      <p:ext uri="{BB962C8B-B14F-4D97-AF65-F5344CB8AC3E}">
        <p14:creationId xmlns:p14="http://schemas.microsoft.com/office/powerpoint/2010/main" val="16342373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Code Demo (Click to Edit)</a:t>
            </a:r>
          </a:p>
        </p:txBody>
      </p:sp>
      <p:sp>
        <p:nvSpPr>
          <p:cNvPr id="10" name="Table Placeholder 8"/>
          <p:cNvSpPr>
            <a:spLocks noGrp="1"/>
          </p:cNvSpPr>
          <p:nvPr>
            <p:ph type="tbl" sz="quarter" idx="13"/>
          </p:nvPr>
        </p:nvSpPr>
        <p:spPr>
          <a:xfrm>
            <a:off x="1524000" y="2233263"/>
            <a:ext cx="6096000" cy="2966751"/>
          </a:xfrm>
        </p:spPr>
        <p:txBody>
          <a:bodyPr/>
          <a:lstStyle/>
          <a:p>
            <a:endParaRPr lang="en-US"/>
          </a:p>
        </p:txBody>
      </p:sp>
    </p:spTree>
    <p:extLst>
      <p:ext uri="{BB962C8B-B14F-4D97-AF65-F5344CB8AC3E}">
        <p14:creationId xmlns:p14="http://schemas.microsoft.com/office/powerpoint/2010/main" val="254906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9144000" cy="1295182"/>
          </a:xfrm>
          <a:solidFill>
            <a:schemeClr val="accent1"/>
          </a:solidFill>
        </p:spPr>
        <p:txBody>
          <a:bodyPr wrap="square" lIns="182880" tIns="91440" rIns="182880" bIns="91440" anchor="ctr">
            <a:normAutofit/>
          </a:bodyPr>
          <a:lstStyle>
            <a:lvl1pPr algn="ctr">
              <a:defRPr sz="2700">
                <a:solidFill>
                  <a:schemeClr val="bg1"/>
                </a:solidFill>
              </a:defRPr>
            </a:lvl1pPr>
          </a:lstStyle>
          <a:p>
            <a:r>
              <a:rPr lang="en-US" dirty="0"/>
              <a:t>Click to enter the slideshow title</a:t>
            </a:r>
          </a:p>
        </p:txBody>
      </p:sp>
      <p:sp>
        <p:nvSpPr>
          <p:cNvPr id="3" name="Rectangle 2"/>
          <p:cNvSpPr/>
          <p:nvPr userDrawn="1"/>
        </p:nvSpPr>
        <p:spPr>
          <a:xfrm>
            <a:off x="0" y="4773020"/>
            <a:ext cx="9144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1" y="5041204"/>
            <a:ext cx="4940300" cy="1097128"/>
          </a:xfrm>
        </p:spPr>
        <p:txBody>
          <a:bodyPr>
            <a:normAutofit/>
          </a:bodyPr>
          <a:lstStyle>
            <a:lvl1pPr marL="0" indent="0" algn="ctr">
              <a:spcBef>
                <a:spcPts val="0"/>
              </a:spcBef>
              <a:buNone/>
              <a:defRPr sz="1350" baseline="0"/>
            </a:lvl1pPr>
          </a:lstStyle>
          <a:p>
            <a:r>
              <a:rPr lang="en-US" sz="1350" dirty="0" err="1"/>
              <a:t>Firstname</a:t>
            </a:r>
            <a:r>
              <a:rPr lang="en-US" sz="1350" dirty="0"/>
              <a:t> </a:t>
            </a:r>
            <a:r>
              <a:rPr lang="en-US" sz="1350" dirty="0" err="1"/>
              <a:t>Lastname</a:t>
            </a:r>
            <a:r>
              <a:rPr lang="en-US" sz="1350" dirty="0"/>
              <a:t> | Job Title</a:t>
            </a:r>
          </a:p>
          <a:p>
            <a:r>
              <a:rPr lang="en-US" sz="1350" dirty="0"/>
              <a:t>Date</a:t>
            </a:r>
            <a:endParaRPr lang="en-US" dirty="0"/>
          </a:p>
        </p:txBody>
      </p:sp>
      <p:sp>
        <p:nvSpPr>
          <p:cNvPr id="9" name="Footer Placeholder 4"/>
          <p:cNvSpPr>
            <a:spLocks noGrp="1"/>
          </p:cNvSpPr>
          <p:nvPr>
            <p:ph type="ftr" sz="quarter" idx="3"/>
          </p:nvPr>
        </p:nvSpPr>
        <p:spPr>
          <a:xfrm>
            <a:off x="4690171" y="6138333"/>
            <a:ext cx="4190735" cy="365125"/>
          </a:xfrm>
          <a:prstGeom prst="rect">
            <a:avLst/>
          </a:prstGeom>
        </p:spPr>
        <p:txBody>
          <a:bodyPr anchor="b"/>
          <a:lstStyle>
            <a:lvl1pPr algn="r">
              <a:defRPr sz="900">
                <a:solidFill>
                  <a:schemeClr val="tx2"/>
                </a:solidFill>
              </a:defRPr>
            </a:lvl1pPr>
          </a:lstStyle>
          <a:p>
            <a:endParaRPr lang="en-US" dirty="0"/>
          </a:p>
        </p:txBody>
      </p:sp>
      <p:sp>
        <p:nvSpPr>
          <p:cNvPr id="6" name="Picture Placeholder 5"/>
          <p:cNvSpPr>
            <a:spLocks noGrp="1"/>
          </p:cNvSpPr>
          <p:nvPr>
            <p:ph type="pic" sz="quarter" idx="17"/>
          </p:nvPr>
        </p:nvSpPr>
        <p:spPr>
          <a:xfrm>
            <a:off x="0" y="0"/>
            <a:ext cx="9144000" cy="3380732"/>
          </a:xfrm>
        </p:spPr>
        <p:txBody>
          <a:bodyPr/>
          <a:lstStyle/>
          <a:p>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3095" y="6164033"/>
            <a:ext cx="2106032" cy="334133"/>
          </a:xfrm>
          <a:prstGeom prst="rect">
            <a:avLst/>
          </a:prstGeom>
        </p:spPr>
      </p:pic>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Code Demo (Click to Edit)</a:t>
            </a:r>
          </a:p>
        </p:txBody>
      </p:sp>
      <p:sp>
        <p:nvSpPr>
          <p:cNvPr id="14" name="Table Placeholder 8"/>
          <p:cNvSpPr>
            <a:spLocks noGrp="1"/>
          </p:cNvSpPr>
          <p:nvPr>
            <p:ph type="tbl" sz="quarter" idx="13"/>
          </p:nvPr>
        </p:nvSpPr>
        <p:spPr>
          <a:xfrm>
            <a:off x="1524000" y="2233263"/>
            <a:ext cx="6096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a:t>Click icon to insert screenshot</a:t>
            </a:r>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a:t>Click icon to insert screenshot</a:t>
            </a:r>
          </a:p>
        </p:txBody>
      </p:sp>
      <p:sp>
        <p:nvSpPr>
          <p:cNvPr id="11"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39915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611923" y="287066"/>
            <a:ext cx="2641445" cy="2734914"/>
          </a:xfrm>
        </p:spPr>
        <p:txBody>
          <a:bodyPr/>
          <a:lstStyle>
            <a:lvl1pPr>
              <a:defRPr>
                <a:solidFill>
                  <a:schemeClr val="accent1"/>
                </a:solidFill>
              </a:defRPr>
            </a:lvl1pPr>
          </a:lstStyle>
          <a:p>
            <a:r>
              <a:rPr lang="en-US" dirty="0"/>
              <a:t>Click to edit title</a:t>
            </a:r>
          </a:p>
        </p:txBody>
      </p:sp>
      <p:sp>
        <p:nvSpPr>
          <p:cNvPr id="4" name="Text Placeholder 3"/>
          <p:cNvSpPr>
            <a:spLocks noGrp="1"/>
          </p:cNvSpPr>
          <p:nvPr>
            <p:ph type="body" sz="quarter" idx="11"/>
          </p:nvPr>
        </p:nvSpPr>
        <p:spPr>
          <a:xfrm>
            <a:off x="611982" y="3211514"/>
            <a:ext cx="2641387"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a:t>Click icon to insert screenshot</a:t>
            </a:r>
          </a:p>
        </p:txBody>
      </p:sp>
      <p:sp>
        <p:nvSpPr>
          <p:cNvPr id="10" name="Date Placeholder 4"/>
          <p:cNvSpPr>
            <a:spLocks noGrp="1"/>
          </p:cNvSpPr>
          <p:nvPr>
            <p:ph type="dt" sz="half" idx="12"/>
          </p:nvPr>
        </p:nvSpPr>
        <p:spPr>
          <a:xfrm>
            <a:off x="628650" y="6356351"/>
            <a:ext cx="1018943" cy="365125"/>
          </a:xfrm>
        </p:spPr>
        <p:txBody>
          <a:body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1" name="Slide Number Placeholder 6"/>
          <p:cNvSpPr>
            <a:spLocks noGrp="1"/>
          </p:cNvSpPr>
          <p:nvPr>
            <p:ph type="sldNum" sz="quarter" idx="13"/>
          </p:nvPr>
        </p:nvSpPr>
        <p:spPr>
          <a:xfrm>
            <a:off x="7418349" y="6356351"/>
            <a:ext cx="1097001"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7" name="Text Placeholder 3"/>
          <p:cNvSpPr>
            <a:spLocks noGrp="1"/>
          </p:cNvSpPr>
          <p:nvPr>
            <p:ph type="body" sz="quarter" idx="11"/>
          </p:nvPr>
        </p:nvSpPr>
        <p:spPr>
          <a:xfrm>
            <a:off x="611921" y="1365204"/>
            <a:ext cx="7916772"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030094" y="3771872"/>
            <a:ext cx="6965427"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9429056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a:t>Click to edit title</a:t>
            </a:r>
          </a:p>
        </p:txBody>
      </p:sp>
      <p:sp>
        <p:nvSpPr>
          <p:cNvPr id="16"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34639" y="434837"/>
            <a:ext cx="5121496"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3732591" y="691883"/>
            <a:ext cx="4725590" cy="3411537"/>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14"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a:t>“Click to edit quote.”</a:t>
            </a:r>
          </a:p>
        </p:txBody>
      </p:sp>
      <p:sp>
        <p:nvSpPr>
          <p:cNvPr id="8"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a:t>“Click to edit quote.”</a:t>
            </a:r>
          </a:p>
        </p:txBody>
      </p:sp>
      <p:sp>
        <p:nvSpPr>
          <p:cNvPr id="15"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18"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Agenda</a:t>
            </a:r>
          </a:p>
        </p:txBody>
      </p:sp>
      <p:sp>
        <p:nvSpPr>
          <p:cNvPr id="12" name="Table Placeholder 9"/>
          <p:cNvSpPr>
            <a:spLocks noGrp="1"/>
          </p:cNvSpPr>
          <p:nvPr>
            <p:ph type="tbl" sz="quarter" idx="13"/>
          </p:nvPr>
        </p:nvSpPr>
        <p:spPr>
          <a:xfrm>
            <a:off x="628650" y="1335089"/>
            <a:ext cx="7886700" cy="4841875"/>
          </a:xfrm>
        </p:spPr>
        <p:txBody>
          <a:bodyPr/>
          <a:lstStyle/>
          <a:p>
            <a:endParaRPr lang="en-US"/>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609968" y="685800"/>
            <a:ext cx="4114800" cy="5486400"/>
          </a:xfrm>
          <a:prstGeom prst="ellipse">
            <a:avLst/>
          </a:prstGeom>
          <a:solidFill>
            <a:srgbClr val="003865">
              <a:alpha val="87843"/>
            </a:srgbClr>
          </a:solidFill>
        </p:spPr>
        <p:txBody>
          <a:bodyPr>
            <a:noAutofit/>
          </a:bodyPr>
          <a:lstStyle>
            <a:lvl1pPr algn="ctr">
              <a:tabLst>
                <a:tab pos="1756172" algn="l"/>
                <a:tab pos="2827735" algn="l"/>
              </a:tabLst>
              <a:defRPr sz="4125" baseline="0">
                <a:solidFill>
                  <a:schemeClr val="bg1"/>
                </a:solidFill>
              </a:defRPr>
            </a:lvl1pPr>
          </a:lstStyle>
          <a:p>
            <a:r>
              <a:rPr lang="en-US" dirty="0"/>
              <a:t>Click to edit title</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922583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290298" y="912530"/>
            <a:ext cx="3496041" cy="4661388"/>
          </a:xfrm>
          <a:prstGeom prst="ellipse">
            <a:avLst/>
          </a:prstGeom>
          <a:solidFill>
            <a:srgbClr val="003865">
              <a:alpha val="87843"/>
            </a:srgbClr>
          </a:solidFill>
        </p:spPr>
        <p:txBody>
          <a:bodyPr>
            <a:noAutofit/>
          </a:bodyPr>
          <a:lstStyle>
            <a:lvl1pPr algn="ctr">
              <a:tabLst>
                <a:tab pos="2827735" algn="l"/>
              </a:tabLst>
              <a:defRPr sz="3375" baseline="0">
                <a:solidFill>
                  <a:schemeClr val="bg1"/>
                </a:solidFill>
              </a:defRPr>
            </a:lvl1pPr>
          </a:lstStyle>
          <a:p>
            <a:r>
              <a:rPr lang="en-US" dirty="0"/>
              <a:t>Click to edit title</a:t>
            </a:r>
          </a:p>
        </p:txBody>
      </p:sp>
      <p:sp>
        <p:nvSpPr>
          <p:cNvPr id="9" name="Text Placeholder 7"/>
          <p:cNvSpPr>
            <a:spLocks noGrp="1"/>
          </p:cNvSpPr>
          <p:nvPr>
            <p:ph type="body" sz="quarter" idx="14" hasCustomPrompt="1"/>
          </p:nvPr>
        </p:nvSpPr>
        <p:spPr>
          <a:xfrm>
            <a:off x="7158612" y="524007"/>
            <a:ext cx="1616475" cy="2155300"/>
          </a:xfrm>
          <a:prstGeom prst="ellipse">
            <a:avLst/>
          </a:prstGeom>
          <a:solidFill>
            <a:srgbClr val="78BE21">
              <a:alpha val="87843"/>
            </a:srgbClr>
          </a:solidFill>
        </p:spPr>
        <p:txBody>
          <a:bodyPr anchor="ctr">
            <a:normAutofit/>
          </a:bodyPr>
          <a:lstStyle>
            <a:lvl1pPr marL="0" indent="0" algn="ctr">
              <a:buNone/>
              <a:defRPr sz="1875" baseline="0">
                <a:solidFill>
                  <a:schemeClr val="tx2"/>
                </a:solidFill>
                <a:latin typeface="+mn-lt"/>
              </a:defRPr>
            </a:lvl1pPr>
          </a:lstStyle>
          <a:p>
            <a:pPr lvl="0"/>
            <a:r>
              <a:rPr lang="en-US" dirty="0"/>
              <a:t>Second Point</a:t>
            </a:r>
          </a:p>
        </p:txBody>
      </p:sp>
      <p:sp>
        <p:nvSpPr>
          <p:cNvPr id="8" name="Text Placeholder 7"/>
          <p:cNvSpPr>
            <a:spLocks noGrp="1"/>
          </p:cNvSpPr>
          <p:nvPr>
            <p:ph type="body" sz="quarter" idx="13" hasCustomPrompt="1"/>
          </p:nvPr>
        </p:nvSpPr>
        <p:spPr>
          <a:xfrm>
            <a:off x="6938251" y="3581845"/>
            <a:ext cx="1978484" cy="2637978"/>
          </a:xfrm>
          <a:prstGeom prst="ellipse">
            <a:avLst/>
          </a:prstGeom>
          <a:solidFill>
            <a:srgbClr val="000000">
              <a:alpha val="87843"/>
            </a:srgbClr>
          </a:solidFill>
        </p:spPr>
        <p:txBody>
          <a:bodyPr anchor="ctr">
            <a:normAutofit/>
          </a:bodyPr>
          <a:lstStyle>
            <a:lvl1pPr marL="0" indent="0" algn="ctr">
              <a:buNone/>
              <a:defRPr sz="1875" baseline="0">
                <a:solidFill>
                  <a:schemeClr val="bg1"/>
                </a:solidFill>
                <a:latin typeface="+mn-lt"/>
              </a:defRPr>
            </a:lvl1pPr>
          </a:lstStyle>
          <a:p>
            <a:pPr lvl="0"/>
            <a:r>
              <a:rPr lang="en-US" dirty="0"/>
              <a:t>Third Point</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1100421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a:p>
        </p:txBody>
      </p:sp>
      <p:sp>
        <p:nvSpPr>
          <p:cNvPr id="2" name="Title 1"/>
          <p:cNvSpPr>
            <a:spLocks noGrp="1"/>
          </p:cNvSpPr>
          <p:nvPr>
            <p:ph type="title" hasCustomPrompt="1"/>
          </p:nvPr>
        </p:nvSpPr>
        <p:spPr>
          <a:xfrm>
            <a:off x="1724607" y="1609867"/>
            <a:ext cx="5694788" cy="3638266"/>
          </a:xfrm>
          <a:solidFill>
            <a:srgbClr val="003865">
              <a:alpha val="87843"/>
            </a:srgbClr>
          </a:solidFill>
        </p:spPr>
        <p:txBody>
          <a:bodyPr>
            <a:noAutofit/>
          </a:bodyPr>
          <a:lstStyle>
            <a:lvl1pPr algn="ctr">
              <a:spcAft>
                <a:spcPts val="750"/>
              </a:spcAft>
              <a:tabLst>
                <a:tab pos="2827735" algn="l"/>
              </a:tabLst>
              <a:defRPr sz="5250" baseline="0">
                <a:solidFill>
                  <a:schemeClr val="bg1"/>
                </a:solidFill>
              </a:defRPr>
            </a:lvl1pPr>
          </a:lstStyle>
          <a:p>
            <a:r>
              <a:rPr lang="en-US" dirty="0"/>
              <a:t>Quote or </a:t>
            </a:r>
            <a:br>
              <a:rPr lang="en-US" dirty="0"/>
            </a:br>
            <a:r>
              <a:rPr lang="en-US" dirty="0"/>
              <a:t>Statement</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67717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accent2"/>
                </a:solidFill>
              </a:defRPr>
            </a:lvl1pPr>
          </a:lstStyle>
          <a:p>
            <a:r>
              <a:rPr lang="en-US" dirty="0"/>
              <a:t>Quote or Statement</a:t>
            </a:r>
          </a:p>
        </p:txBody>
      </p:sp>
      <p:sp>
        <p:nvSpPr>
          <p:cNvPr id="10"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6"/>
            <a:ext cx="9144000" cy="1340989"/>
          </a:xfrm>
          <a:solidFill>
            <a:schemeClr val="tx1"/>
          </a:solidFill>
        </p:spPr>
        <p:txBody>
          <a:bodyPr>
            <a:noAutofit/>
          </a:bodyPr>
          <a:lstStyle>
            <a:lvl1pPr algn="ctr">
              <a:tabLst>
                <a:tab pos="2827735" algn="l"/>
              </a:tabLst>
              <a:defRPr sz="5250">
                <a:solidFill>
                  <a:schemeClr val="accent2"/>
                </a:solidFill>
              </a:defRPr>
            </a:lvl1pPr>
          </a:lstStyle>
          <a:p>
            <a:r>
              <a:rPr lang="en-US" dirty="0"/>
              <a:t>Quote or Statement</a:t>
            </a:r>
          </a:p>
        </p:txBody>
      </p:sp>
      <p:sp>
        <p:nvSpPr>
          <p:cNvPr id="8"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p>
            <a:endParaRPr lang="en-US" dirty="0"/>
          </a:p>
        </p:txBody>
      </p:sp>
      <p:sp>
        <p:nvSpPr>
          <p:cNvPr id="5" name="Footer Placeholder 4"/>
          <p:cNvSpPr>
            <a:spLocks noGrp="1"/>
          </p:cNvSpPr>
          <p:nvPr>
            <p:ph type="ftr" sz="quarter" idx="12"/>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9144000" cy="6858000"/>
          </a:xfrm>
        </p:spPr>
        <p:txBody>
          <a:bodyPr/>
          <a:lstStyle>
            <a:lvl1pPr>
              <a:defRPr/>
            </a:lvl1pPr>
          </a:lstStyle>
          <a:p>
            <a:r>
              <a:rPr lang="en-US" dirty="0"/>
              <a:t>Click icon to edit background picture</a:t>
            </a:r>
          </a:p>
        </p:txBody>
      </p:sp>
      <p:sp>
        <p:nvSpPr>
          <p:cNvPr id="12"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bg1"/>
                </a:solidFill>
              </a:defRPr>
            </a:lvl1pPr>
          </a:lstStyle>
          <a:p>
            <a:r>
              <a:rPr lang="en-US" dirty="0"/>
              <a:t>Quote or Statement</a:t>
            </a:r>
          </a:p>
        </p:txBody>
      </p:sp>
      <p:sp>
        <p:nvSpPr>
          <p:cNvPr id="13"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9144000" cy="6858000"/>
          </a:xfrm>
        </p:spPr>
        <p:txBody>
          <a:bodyPr/>
          <a:lstStyle/>
          <a:p>
            <a:endParaRPr lang="en-US"/>
          </a:p>
        </p:txBody>
      </p:sp>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a:t>Click to edit title.</a:t>
            </a:r>
          </a:p>
        </p:txBody>
      </p:sp>
      <p:sp>
        <p:nvSpPr>
          <p:cNvPr id="9"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64473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a:t>Click to edit title.</a:t>
            </a:r>
          </a:p>
        </p:txBody>
      </p:sp>
      <p:sp>
        <p:nvSpPr>
          <p:cNvPr id="10"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28650" y="2212734"/>
            <a:ext cx="7886700" cy="1472163"/>
          </a:xfrm>
        </p:spPr>
        <p:txBody>
          <a:bodyPr>
            <a:noAutofit/>
          </a:bodyPr>
          <a:lstStyle>
            <a:lvl1pPr algn="ctr">
              <a:tabLst>
                <a:tab pos="2827735" algn="l"/>
              </a:tabLst>
              <a:defRPr sz="525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a:xfrm>
            <a:off x="628650" y="3684897"/>
            <a:ext cx="78867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67879" y="595566"/>
            <a:ext cx="2900940" cy="460249"/>
          </a:xfrm>
          <a:prstGeom prst="rect">
            <a:avLst/>
          </a:prstGeom>
        </p:spPr>
      </p:pic>
    </p:spTree>
    <p:extLst>
      <p:ext uri="{BB962C8B-B14F-4D97-AF65-F5344CB8AC3E}">
        <p14:creationId xmlns:p14="http://schemas.microsoft.com/office/powerpoint/2010/main" val="5559638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9144000" cy="1733266"/>
          </a:xfrm>
          <a:solidFill>
            <a:schemeClr val="tx1"/>
          </a:solidFill>
        </p:spPr>
        <p:txBody>
          <a:bodyPr>
            <a:noAutofit/>
          </a:bodyPr>
          <a:lstStyle>
            <a:lvl1pPr algn="ctr">
              <a:tabLst>
                <a:tab pos="2827735" algn="l"/>
              </a:tabLst>
              <a:defRPr sz="5250">
                <a:solidFill>
                  <a:schemeClr val="bg1"/>
                </a:solidFill>
              </a:defRPr>
            </a:lvl1pPr>
          </a:lstStyle>
          <a:p>
            <a:r>
              <a:rPr lang="en-US" dirty="0"/>
              <a:t>Thank you!</a:t>
            </a:r>
          </a:p>
        </p:txBody>
      </p:sp>
      <p:sp>
        <p:nvSpPr>
          <p:cNvPr id="8" name="Text Placeholder 6"/>
          <p:cNvSpPr>
            <a:spLocks noGrp="1"/>
          </p:cNvSpPr>
          <p:nvPr>
            <p:ph type="body" sz="quarter" idx="13" hasCustomPrompt="1"/>
          </p:nvPr>
        </p:nvSpPr>
        <p:spPr>
          <a:xfrm>
            <a:off x="628650" y="3521123"/>
            <a:ext cx="78867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tx2"/>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5"/>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22470" y="595566"/>
            <a:ext cx="2900940" cy="460249"/>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anchor="ctr">
            <a:normAutofit/>
          </a:bodyPr>
          <a:lstStyle>
            <a:lvl1pPr algn="ctr">
              <a:defRPr sz="2700">
                <a:solidFill>
                  <a:schemeClr val="bg1"/>
                </a:solidFill>
              </a:defRPr>
            </a:lvl1pPr>
          </a:lstStyle>
          <a:p>
            <a:r>
              <a:rPr lang="en-US" dirty="0"/>
              <a:t>Click to edit section title</a:t>
            </a:r>
          </a:p>
        </p:txBody>
      </p:sp>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1" y="5644884"/>
            <a:ext cx="4940300" cy="440970"/>
          </a:xfrm>
        </p:spPr>
        <p:txBody>
          <a:bodyPr>
            <a:normAutofit/>
          </a:bodyPr>
          <a:lstStyle>
            <a:lvl1pPr marL="0" indent="0" algn="ctr">
              <a:buNone/>
              <a:defRPr sz="1350" baseline="0"/>
            </a:lvl1pPr>
          </a:lstStyle>
          <a:p>
            <a:r>
              <a:rPr lang="en-US" sz="1350" dirty="0" err="1"/>
              <a:t>Firstname</a:t>
            </a:r>
            <a:r>
              <a:rPr lang="en-US" sz="1350" dirty="0"/>
              <a:t> </a:t>
            </a:r>
            <a:r>
              <a:rPr lang="en-US" sz="1350" dirty="0" err="1"/>
              <a:t>Lastname</a:t>
            </a:r>
            <a:r>
              <a:rPr lang="en-US" sz="1350" dirty="0"/>
              <a:t> | Job Title</a:t>
            </a:r>
          </a:p>
        </p:txBody>
      </p:sp>
      <p:sp>
        <p:nvSpPr>
          <p:cNvPr id="11" name="Picture Placeholder 2"/>
          <p:cNvSpPr>
            <a:spLocks noGrp="1"/>
          </p:cNvSpPr>
          <p:nvPr>
            <p:ph type="pic" sz="quarter" idx="13" hasCustomPrompt="1"/>
          </p:nvPr>
        </p:nvSpPr>
        <p:spPr>
          <a:xfrm>
            <a:off x="0" y="1789113"/>
            <a:ext cx="9144000" cy="2298700"/>
          </a:xfrm>
        </p:spPr>
        <p:txBody>
          <a:bodyPr/>
          <a:lstStyle/>
          <a:p>
            <a:r>
              <a:rPr lang="en-US" dirty="0"/>
              <a:t>Click Icon to add picture</a:t>
            </a: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67879" y="360302"/>
            <a:ext cx="2900940" cy="460249"/>
          </a:xfrm>
          <a:prstGeom prst="rect">
            <a:avLst/>
          </a:prstGeom>
        </p:spPr>
      </p:pic>
    </p:spTree>
    <p:extLst>
      <p:ext uri="{BB962C8B-B14F-4D97-AF65-F5344CB8AC3E}">
        <p14:creationId xmlns:p14="http://schemas.microsoft.com/office/powerpoint/2010/main" val="2082250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idx="1"/>
          </p:nvPr>
        </p:nvSpPr>
        <p:spPr>
          <a:xfrm>
            <a:off x="628650" y="1335281"/>
            <a:ext cx="7886700" cy="4841682"/>
          </a:xfrm>
          <a:solidFill>
            <a:schemeClr val="bg1"/>
          </a:solidFill>
        </p:spPr>
        <p:txBody>
          <a:bodyPr lIns="228600" tIns="548640" rIns="274320"/>
          <a:lstStyle>
            <a:lvl1pPr marL="257175" indent="-257175">
              <a:lnSpc>
                <a:spcPct val="100000"/>
              </a:lnSpc>
              <a:spcAft>
                <a:spcPts val="750"/>
              </a:spcAft>
              <a:buClr>
                <a:schemeClr val="accent1"/>
              </a:buClr>
              <a:buFont typeface="Arial" panose="020B0604020202020204" pitchFamily="34" charset="0"/>
              <a:buChar char="•"/>
              <a:defRPr sz="1875"/>
            </a:lvl1pPr>
            <a:lvl2pPr marL="600075" indent="-257175">
              <a:lnSpc>
                <a:spcPct val="100000"/>
              </a:lnSpc>
              <a:spcAft>
                <a:spcPts val="750"/>
              </a:spcAft>
              <a:buClr>
                <a:schemeClr val="accent1"/>
              </a:buClr>
              <a:buFont typeface="Arial" panose="020B0604020202020204" pitchFamily="34" charset="0"/>
              <a:buChar char="•"/>
              <a:defRPr sz="1575"/>
            </a:lvl2pPr>
            <a:lvl3pPr marL="900113" indent="-214313">
              <a:lnSpc>
                <a:spcPct val="100000"/>
              </a:lnSpc>
              <a:spcAft>
                <a:spcPts val="750"/>
              </a:spcAft>
              <a:buClr>
                <a:schemeClr val="accent1"/>
              </a:buClr>
              <a:buFont typeface="Arial" panose="020B0604020202020204" pitchFamily="34" charset="0"/>
              <a:buChar char="•"/>
              <a:defRPr sz="1275"/>
            </a:lvl3pPr>
            <a:lvl4pPr marL="1243013" indent="-214313">
              <a:lnSpc>
                <a:spcPct val="100000"/>
              </a:lnSpc>
              <a:spcAft>
                <a:spcPts val="750"/>
              </a:spcAft>
              <a:buClr>
                <a:schemeClr val="accent1"/>
              </a:buClr>
              <a:buFont typeface="Arial" panose="020B0604020202020204" pitchFamily="34" charset="0"/>
              <a:buChar char="•"/>
              <a:defRPr sz="1275"/>
            </a:lvl4pPr>
            <a:lvl5pPr marL="1585913" indent="-214313">
              <a:lnSpc>
                <a:spcPct val="100000"/>
              </a:lnSpc>
              <a:spcAft>
                <a:spcPts val="750"/>
              </a:spcAft>
              <a:buClr>
                <a:schemeClr val="accent1"/>
              </a:buClr>
              <a:buFont typeface="Arial" panose="020B0604020202020204" pitchFamily="34" charset="0"/>
              <a:buChar char="•"/>
              <a:defRPr sz="1275"/>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endParaRPr lang="en-US" dirty="0"/>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Lst>
  <p:hf sldNum="0" hdr="0" ftr="0" dt="0"/>
  <p:txStyles>
    <p:titleStyle>
      <a:lvl1pPr algn="l" defTabSz="685800" rtl="0" eaLnBrk="1" latinLnBrk="0" hangingPunct="1">
        <a:lnSpc>
          <a:spcPct val="90000"/>
        </a:lnSpc>
        <a:spcBef>
          <a:spcPct val="0"/>
        </a:spcBef>
        <a:buNone/>
        <a:defRPr sz="3300" b="0" i="0" u="none" kern="1200">
          <a:solidFill>
            <a:schemeClr val="tx1"/>
          </a:solidFill>
          <a:latin typeface="+mj-lt"/>
          <a:ea typeface="+mj-ea"/>
          <a:cs typeface="+mj-cs"/>
        </a:defRPr>
      </a:lvl1pPr>
    </p:titleStyle>
    <p:bodyStyle>
      <a:lvl1pPr marL="171450" indent="-171450" algn="l" defTabSz="685800" rtl="0" eaLnBrk="1" latinLnBrk="0" hangingPunct="1">
        <a:lnSpc>
          <a:spcPct val="100000"/>
        </a:lnSpc>
        <a:spcBef>
          <a:spcPts val="750"/>
        </a:spcBef>
        <a:spcAft>
          <a:spcPts val="750"/>
        </a:spcAft>
        <a:buClr>
          <a:schemeClr val="accent1"/>
        </a:buClr>
        <a:buFont typeface="Arial" panose="020B0604020202020204" pitchFamily="34" charset="0"/>
        <a:buChar char="•"/>
        <a:defRPr sz="1875" kern="1200">
          <a:solidFill>
            <a:schemeClr val="tx1"/>
          </a:solidFill>
          <a:latin typeface="+mn-lt"/>
          <a:ea typeface="+mn-ea"/>
          <a:cs typeface="+mn-cs"/>
        </a:defRPr>
      </a:lvl1pPr>
      <a:lvl2pPr marL="5143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575" b="0" i="0" u="none" kern="1200">
          <a:solidFill>
            <a:schemeClr val="tx1"/>
          </a:solidFill>
          <a:latin typeface="+mn-lt"/>
          <a:ea typeface="+mn-ea"/>
          <a:cs typeface="+mn-cs"/>
        </a:defRPr>
      </a:lvl2pPr>
      <a:lvl3pPr marL="8572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mn.gov/admin/data-practices/"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https://mn.gov/admin/data-practices/news/events/webinars/" TargetMode="External"/><Relationship Id="rId2" Type="http://schemas.openxmlformats.org/officeDocument/2006/relationships/notesSlide" Target="../notesSlides/notesSlide23.xml"/><Relationship Id="rId1" Type="http://schemas.openxmlformats.org/officeDocument/2006/relationships/slideLayout" Target="../slideLayouts/slideLayout6.xml"/><Relationship Id="rId4" Type="http://schemas.openxmlformats.org/officeDocument/2006/relationships/hyperlink" Target="https://www.youtube.com/user/INFOIPAD"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mailto:info.dpo@state.mn.us" TargetMode="External"/><Relationship Id="rId2" Type="http://schemas.openxmlformats.org/officeDocument/2006/relationships/notesSlide" Target="../notesSlides/notesSlide24.xml"/><Relationship Id="rId1" Type="http://schemas.openxmlformats.org/officeDocument/2006/relationships/slideLayout" Target="../slideLayouts/slideLayout49.xml"/><Relationship Id="rId5" Type="http://schemas.openxmlformats.org/officeDocument/2006/relationships/hyperlink" Target="https://www.youtube.com/user/INFOIPAD" TargetMode="External"/><Relationship Id="rId4" Type="http://schemas.openxmlformats.org/officeDocument/2006/relationships/hyperlink" Target="https://mn.gov/admin/data-practice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Personnel Data Webinar 1: Section 13.43 Basics</a:t>
            </a:r>
          </a:p>
        </p:txBody>
      </p:sp>
      <p:sp>
        <p:nvSpPr>
          <p:cNvPr id="5" name="Text Placeholder 4"/>
          <p:cNvSpPr>
            <a:spLocks noGrp="1"/>
          </p:cNvSpPr>
          <p:nvPr>
            <p:ph type="body" sz="quarter" idx="14"/>
          </p:nvPr>
        </p:nvSpPr>
        <p:spPr/>
        <p:txBody>
          <a:bodyPr>
            <a:normAutofit/>
          </a:bodyPr>
          <a:lstStyle/>
          <a:p>
            <a:r>
              <a:rPr lang="en-US" sz="2000" dirty="0"/>
              <a:t>September 4, 2025</a:t>
            </a:r>
          </a:p>
        </p:txBody>
      </p:sp>
    </p:spTree>
    <p:extLst>
      <p:ext uri="{BB962C8B-B14F-4D97-AF65-F5344CB8AC3E}">
        <p14:creationId xmlns:p14="http://schemas.microsoft.com/office/powerpoint/2010/main" val="4186815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Not everything is personnel data</a:t>
            </a:r>
          </a:p>
        </p:txBody>
      </p:sp>
      <p:sp>
        <p:nvSpPr>
          <p:cNvPr id="3" name="Content Placeholder 2"/>
          <p:cNvSpPr>
            <a:spLocks noGrp="1"/>
          </p:cNvSpPr>
          <p:nvPr>
            <p:ph idx="1"/>
          </p:nvPr>
        </p:nvSpPr>
        <p:spPr>
          <a:xfrm>
            <a:off x="457200" y="1676400"/>
            <a:ext cx="8229600" cy="4876800"/>
          </a:xfrm>
        </p:spPr>
        <p:txBody>
          <a:bodyPr>
            <a:normAutofit/>
          </a:bodyPr>
          <a:lstStyle/>
          <a:p>
            <a:pPr marL="342900" lvl="0" indent="-342900" defTabSz="914400">
              <a:spcBef>
                <a:spcPct val="20000"/>
              </a:spcBef>
              <a:spcAft>
                <a:spcPts val="0"/>
              </a:spcAft>
              <a:buClr>
                <a:srgbClr val="0054A6"/>
              </a:buClr>
            </a:pPr>
            <a:r>
              <a:rPr lang="en-US" sz="3200" dirty="0"/>
              <a:t>Employee must be the individual subject of the data</a:t>
            </a:r>
          </a:p>
          <a:p>
            <a:pPr marL="342900" lvl="0" indent="-342900" defTabSz="914400">
              <a:spcBef>
                <a:spcPct val="20000"/>
              </a:spcBef>
              <a:spcAft>
                <a:spcPts val="0"/>
              </a:spcAft>
              <a:buClr>
                <a:srgbClr val="0054A6"/>
              </a:buClr>
            </a:pPr>
            <a:r>
              <a:rPr lang="en-US" sz="3200" dirty="0"/>
              <a:t>Consider:</a:t>
            </a:r>
          </a:p>
          <a:p>
            <a:pPr marL="685800" lvl="1" indent="-342900" defTabSz="914400">
              <a:spcBef>
                <a:spcPct val="20000"/>
              </a:spcBef>
              <a:spcAft>
                <a:spcPts val="0"/>
              </a:spcAft>
              <a:buClr>
                <a:srgbClr val="0054A6"/>
              </a:buClr>
            </a:pPr>
            <a:r>
              <a:rPr lang="en-US" sz="2900" dirty="0"/>
              <a:t>Meeting notes</a:t>
            </a:r>
          </a:p>
          <a:p>
            <a:pPr marL="685800" lvl="1" indent="-342900" defTabSz="914400">
              <a:spcBef>
                <a:spcPct val="20000"/>
              </a:spcBef>
              <a:spcAft>
                <a:spcPts val="0"/>
              </a:spcAft>
              <a:buClr>
                <a:srgbClr val="0054A6"/>
              </a:buClr>
            </a:pPr>
            <a:r>
              <a:rPr lang="en-US" sz="2900" dirty="0"/>
              <a:t>Reports</a:t>
            </a:r>
          </a:p>
          <a:p>
            <a:pPr marL="685800" lvl="1" indent="-342900" defTabSz="914400">
              <a:spcBef>
                <a:spcPct val="20000"/>
              </a:spcBef>
              <a:spcAft>
                <a:spcPts val="0"/>
              </a:spcAft>
              <a:buClr>
                <a:srgbClr val="0054A6"/>
              </a:buClr>
            </a:pPr>
            <a:r>
              <a:rPr lang="en-US" sz="2900" dirty="0"/>
              <a:t>Correspondence about an official activity</a:t>
            </a:r>
          </a:p>
          <a:p>
            <a:pPr marL="342900" indent="-342900" defTabSz="914400">
              <a:spcBef>
                <a:spcPct val="20000"/>
              </a:spcBef>
              <a:spcAft>
                <a:spcPts val="0"/>
              </a:spcAft>
              <a:buClr>
                <a:srgbClr val="0054A6"/>
              </a:buClr>
            </a:pPr>
            <a:r>
              <a:rPr lang="en-US" sz="3400" dirty="0"/>
              <a:t>Remember: Personnel data are unique to a specific employee</a:t>
            </a:r>
          </a:p>
        </p:txBody>
      </p:sp>
    </p:spTree>
    <p:extLst>
      <p:ext uri="{BB962C8B-B14F-4D97-AF65-F5344CB8AC3E}">
        <p14:creationId xmlns:p14="http://schemas.microsoft.com/office/powerpoint/2010/main" val="2962978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Personal data</a:t>
            </a:r>
          </a:p>
        </p:txBody>
      </p:sp>
      <p:sp>
        <p:nvSpPr>
          <p:cNvPr id="3" name="Content Placeholder 2"/>
          <p:cNvSpPr>
            <a:spLocks noGrp="1"/>
          </p:cNvSpPr>
          <p:nvPr>
            <p:ph idx="1"/>
          </p:nvPr>
        </p:nvSpPr>
        <p:spPr>
          <a:xfrm>
            <a:off x="457200" y="1676400"/>
            <a:ext cx="8229600" cy="4876800"/>
          </a:xfrm>
        </p:spPr>
        <p:txBody>
          <a:bodyPr>
            <a:normAutofit/>
          </a:bodyPr>
          <a:lstStyle/>
          <a:p>
            <a:pPr marL="342900" indent="-342900" defTabSz="914400">
              <a:spcBef>
                <a:spcPct val="20000"/>
              </a:spcBef>
              <a:spcAft>
                <a:spcPts val="0"/>
              </a:spcAft>
              <a:buClr>
                <a:srgbClr val="0054A6"/>
              </a:buClr>
            </a:pPr>
            <a:r>
              <a:rPr lang="en-US" sz="3600" dirty="0"/>
              <a:t>Data on an employee’s personal matters, unrelated to job duties or operation of government.</a:t>
            </a:r>
          </a:p>
          <a:p>
            <a:pPr marL="685800" lvl="1" indent="-342900" defTabSz="914400">
              <a:spcBef>
                <a:spcPct val="20000"/>
              </a:spcBef>
              <a:spcAft>
                <a:spcPts val="0"/>
              </a:spcAft>
              <a:buClr>
                <a:srgbClr val="0054A6"/>
              </a:buClr>
            </a:pPr>
            <a:r>
              <a:rPr lang="en-US" sz="3300" dirty="0"/>
              <a:t>Government data?</a:t>
            </a:r>
          </a:p>
          <a:p>
            <a:pPr marL="685800" lvl="1" indent="-342900" defTabSz="914400">
              <a:spcBef>
                <a:spcPct val="20000"/>
              </a:spcBef>
              <a:spcAft>
                <a:spcPts val="0"/>
              </a:spcAft>
              <a:buClr>
                <a:srgbClr val="0054A6"/>
              </a:buClr>
            </a:pPr>
            <a:r>
              <a:rPr lang="en-US" sz="3300" dirty="0"/>
              <a:t>Policy for incidental use</a:t>
            </a:r>
          </a:p>
          <a:p>
            <a:pPr marL="342900" indent="-342900" defTabSz="914400">
              <a:spcBef>
                <a:spcPct val="20000"/>
              </a:spcBef>
              <a:spcAft>
                <a:spcPts val="0"/>
              </a:spcAft>
              <a:buClr>
                <a:srgbClr val="0054A6"/>
              </a:buClr>
            </a:pPr>
            <a:r>
              <a:rPr lang="en-US" sz="3600" dirty="0"/>
              <a:t>Advisory opinions 01-075, 02-049</a:t>
            </a:r>
          </a:p>
        </p:txBody>
      </p:sp>
    </p:spTree>
    <p:extLst>
      <p:ext uri="{BB962C8B-B14F-4D97-AF65-F5344CB8AC3E}">
        <p14:creationId xmlns:p14="http://schemas.microsoft.com/office/powerpoint/2010/main" val="697783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4400" dirty="0"/>
              <a:t>Personnel data - classification</a:t>
            </a:r>
            <a:r>
              <a:rPr lang="en-US" sz="3600" dirty="0"/>
              <a:t> </a:t>
            </a:r>
            <a:br>
              <a:rPr lang="en-US" sz="3600" dirty="0"/>
            </a:br>
            <a:r>
              <a:rPr lang="en-US" sz="2800" dirty="0"/>
              <a:t>Section 13.43</a:t>
            </a:r>
            <a:endParaRPr lang="en-US" sz="3600" dirty="0"/>
          </a:p>
        </p:txBody>
      </p:sp>
      <p:sp>
        <p:nvSpPr>
          <p:cNvPr id="3" name="Content Placeholder 2"/>
          <p:cNvSpPr>
            <a:spLocks noGrp="1"/>
          </p:cNvSpPr>
          <p:nvPr>
            <p:ph idx="1"/>
          </p:nvPr>
        </p:nvSpPr>
        <p:spPr>
          <a:xfrm>
            <a:off x="540582" y="1813810"/>
            <a:ext cx="8062835" cy="4676932"/>
          </a:xfrm>
        </p:spPr>
        <p:txBody>
          <a:bodyPr anchor="t">
            <a:normAutofit/>
          </a:bodyPr>
          <a:lstStyle/>
          <a:p>
            <a:pPr defTabSz="914400">
              <a:spcBef>
                <a:spcPct val="20000"/>
              </a:spcBef>
              <a:spcAft>
                <a:spcPts val="0"/>
              </a:spcAft>
              <a:buClr>
                <a:srgbClr val="0054A6"/>
              </a:buClr>
            </a:pPr>
            <a:r>
              <a:rPr lang="en-US" sz="4000" dirty="0"/>
              <a:t>Reverses general public presumption (see subdivision 4)</a:t>
            </a:r>
          </a:p>
          <a:p>
            <a:pPr defTabSz="914400">
              <a:spcBef>
                <a:spcPct val="20000"/>
              </a:spcBef>
              <a:spcAft>
                <a:spcPts val="0"/>
              </a:spcAft>
              <a:buClr>
                <a:srgbClr val="0054A6"/>
              </a:buClr>
            </a:pPr>
            <a:r>
              <a:rPr lang="en-US" sz="4000" dirty="0"/>
              <a:t>All personnel data are private except data specifically classified as public</a:t>
            </a:r>
          </a:p>
        </p:txBody>
      </p:sp>
    </p:spTree>
    <p:extLst>
      <p:ext uri="{BB962C8B-B14F-4D97-AF65-F5344CB8AC3E}">
        <p14:creationId xmlns:p14="http://schemas.microsoft.com/office/powerpoint/2010/main" val="2582350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Public personnel data</a:t>
            </a:r>
          </a:p>
        </p:txBody>
      </p:sp>
      <p:sp>
        <p:nvSpPr>
          <p:cNvPr id="3" name="Content Placeholder 2"/>
          <p:cNvSpPr>
            <a:spLocks noGrp="1"/>
          </p:cNvSpPr>
          <p:nvPr>
            <p:ph idx="1"/>
          </p:nvPr>
        </p:nvSpPr>
        <p:spPr>
          <a:xfrm>
            <a:off x="457200" y="1676400"/>
            <a:ext cx="8229600" cy="4876800"/>
          </a:xfrm>
        </p:spPr>
        <p:txBody>
          <a:bodyPr>
            <a:normAutofit/>
          </a:bodyPr>
          <a:lstStyle/>
          <a:p>
            <a:pPr marL="342900" lvl="0" indent="-342900" defTabSz="914400">
              <a:spcBef>
                <a:spcPct val="20000"/>
              </a:spcBef>
              <a:spcAft>
                <a:spcPts val="0"/>
              </a:spcAft>
              <a:buClr>
                <a:srgbClr val="0054A6"/>
              </a:buClr>
            </a:pPr>
            <a:r>
              <a:rPr lang="en-US" sz="3600" dirty="0">
                <a:solidFill>
                  <a:srgbClr val="FF0000"/>
                </a:solidFill>
              </a:rPr>
              <a:t>Name</a:t>
            </a:r>
            <a:r>
              <a:rPr lang="en-US" sz="3600" dirty="0"/>
              <a:t>; employee ID; </a:t>
            </a:r>
            <a:r>
              <a:rPr lang="en-US" sz="3600" dirty="0">
                <a:solidFill>
                  <a:srgbClr val="FF0000"/>
                </a:solidFill>
              </a:rPr>
              <a:t>actual gross salary</a:t>
            </a:r>
            <a:r>
              <a:rPr lang="en-US" sz="3600" dirty="0"/>
              <a:t>; salary range; </a:t>
            </a:r>
            <a:r>
              <a:rPr lang="en-US" sz="3600" dirty="0">
                <a:solidFill>
                  <a:srgbClr val="FF0000"/>
                </a:solidFill>
              </a:rPr>
              <a:t>terms and conditions of employment relationship</a:t>
            </a:r>
            <a:r>
              <a:rPr lang="en-US" sz="3600" dirty="0"/>
              <a:t>; contract fees; actual gross pension; </a:t>
            </a:r>
            <a:r>
              <a:rPr lang="en-US" sz="3600" dirty="0">
                <a:solidFill>
                  <a:srgbClr val="FF0000"/>
                </a:solidFill>
              </a:rPr>
              <a:t>the value and nature of employer paid fringe benefits</a:t>
            </a:r>
            <a:r>
              <a:rPr lang="en-US" sz="3600" dirty="0"/>
              <a:t>; and the basis for and the amount of any added remuneration, including expense reimbursement</a:t>
            </a:r>
          </a:p>
        </p:txBody>
      </p:sp>
    </p:spTree>
    <p:extLst>
      <p:ext uri="{BB962C8B-B14F-4D97-AF65-F5344CB8AC3E}">
        <p14:creationId xmlns:p14="http://schemas.microsoft.com/office/powerpoint/2010/main" val="3270190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Public personnel data (cont.)</a:t>
            </a:r>
          </a:p>
        </p:txBody>
      </p:sp>
      <p:sp>
        <p:nvSpPr>
          <p:cNvPr id="3" name="Content Placeholder 2"/>
          <p:cNvSpPr>
            <a:spLocks noGrp="1"/>
          </p:cNvSpPr>
          <p:nvPr>
            <p:ph idx="1"/>
          </p:nvPr>
        </p:nvSpPr>
        <p:spPr>
          <a:xfrm>
            <a:off x="457200" y="1676400"/>
            <a:ext cx="8229600" cy="4876800"/>
          </a:xfrm>
        </p:spPr>
        <p:txBody>
          <a:bodyPr>
            <a:normAutofit/>
          </a:bodyPr>
          <a:lstStyle/>
          <a:p>
            <a:pPr marL="342900" lvl="0" indent="-342900" defTabSz="914400">
              <a:spcBef>
                <a:spcPct val="20000"/>
              </a:spcBef>
              <a:spcAft>
                <a:spcPts val="0"/>
              </a:spcAft>
              <a:buClr>
                <a:srgbClr val="0054A6"/>
              </a:buClr>
            </a:pPr>
            <a:r>
              <a:rPr lang="en-US" sz="3000" dirty="0"/>
              <a:t>Job title and </a:t>
            </a:r>
            <a:r>
              <a:rPr lang="en-US" sz="3000" dirty="0">
                <a:solidFill>
                  <a:srgbClr val="FF0000"/>
                </a:solidFill>
              </a:rPr>
              <a:t>bargaining unit</a:t>
            </a:r>
            <a:r>
              <a:rPr lang="en-US" sz="3000" dirty="0"/>
              <a:t>; job description; education and training background; and previous work experience</a:t>
            </a:r>
          </a:p>
          <a:p>
            <a:pPr marL="342900" lvl="0" indent="-342900" defTabSz="914400">
              <a:spcBef>
                <a:spcPct val="20000"/>
              </a:spcBef>
              <a:spcAft>
                <a:spcPts val="0"/>
              </a:spcAft>
              <a:buClr>
                <a:srgbClr val="0054A6"/>
              </a:buClr>
            </a:pPr>
            <a:r>
              <a:rPr lang="en-US" sz="3000" dirty="0">
                <a:solidFill>
                  <a:srgbClr val="FF0000"/>
                </a:solidFill>
              </a:rPr>
              <a:t>Date of first and last employment</a:t>
            </a:r>
          </a:p>
          <a:p>
            <a:pPr marL="342900" lvl="0" indent="-342900" defTabSz="914400">
              <a:spcBef>
                <a:spcPct val="20000"/>
              </a:spcBef>
              <a:spcAft>
                <a:spcPts val="0"/>
              </a:spcAft>
              <a:buClr>
                <a:srgbClr val="0054A6"/>
              </a:buClr>
            </a:pPr>
            <a:r>
              <a:rPr lang="en-US" sz="3000" dirty="0"/>
              <a:t>Existence and status of any complaints or charges against the employee, regardless of whether the complaint or charge resulted in a disciplinary action</a:t>
            </a:r>
          </a:p>
        </p:txBody>
      </p:sp>
    </p:spTree>
    <p:extLst>
      <p:ext uri="{BB962C8B-B14F-4D97-AF65-F5344CB8AC3E}">
        <p14:creationId xmlns:p14="http://schemas.microsoft.com/office/powerpoint/2010/main" val="2219798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Public personnel data (cont. part 2)</a:t>
            </a:r>
          </a:p>
        </p:txBody>
      </p:sp>
      <p:sp>
        <p:nvSpPr>
          <p:cNvPr id="3" name="Content Placeholder 2"/>
          <p:cNvSpPr>
            <a:spLocks noGrp="1"/>
          </p:cNvSpPr>
          <p:nvPr>
            <p:ph idx="1"/>
          </p:nvPr>
        </p:nvSpPr>
        <p:spPr>
          <a:xfrm>
            <a:off x="457200" y="1676400"/>
            <a:ext cx="8229600" cy="4876800"/>
          </a:xfrm>
        </p:spPr>
        <p:txBody>
          <a:bodyPr>
            <a:normAutofit/>
          </a:bodyPr>
          <a:lstStyle/>
          <a:p>
            <a:pPr marL="342900" lvl="0" indent="-342900" defTabSz="914400">
              <a:spcBef>
                <a:spcPct val="20000"/>
              </a:spcBef>
              <a:spcAft>
                <a:spcPts val="0"/>
              </a:spcAft>
              <a:buClr>
                <a:srgbClr val="0054A6"/>
              </a:buClr>
            </a:pPr>
            <a:r>
              <a:rPr lang="en-US" sz="2800" dirty="0"/>
              <a:t>Final disposition of any disciplinary action together with the specific reasons for the action and data documenting the basis of the action</a:t>
            </a:r>
          </a:p>
          <a:p>
            <a:pPr marL="342900" lvl="0" indent="-342900" defTabSz="914400">
              <a:spcBef>
                <a:spcPct val="20000"/>
              </a:spcBef>
              <a:spcAft>
                <a:spcPts val="0"/>
              </a:spcAft>
              <a:buClr>
                <a:srgbClr val="0054A6"/>
              </a:buClr>
            </a:pPr>
            <a:r>
              <a:rPr lang="en-US" sz="2800" dirty="0">
                <a:solidFill>
                  <a:srgbClr val="FF0000"/>
                </a:solidFill>
              </a:rPr>
              <a:t>Complete terms of any agreement </a:t>
            </a:r>
            <a:r>
              <a:rPr lang="en-US" sz="2800" dirty="0"/>
              <a:t>settling any dispute arising out of an employment relationship, including a buyout agreement; except that the agreement must include </a:t>
            </a:r>
            <a:r>
              <a:rPr lang="en-US" sz="2800" dirty="0">
                <a:solidFill>
                  <a:srgbClr val="FF0000"/>
                </a:solidFill>
              </a:rPr>
              <a:t>specific reasons </a:t>
            </a:r>
            <a:r>
              <a:rPr lang="en-US" sz="2800" dirty="0"/>
              <a:t>for the agreement if it involves the payment of more than $10,000 of public money</a:t>
            </a:r>
          </a:p>
        </p:txBody>
      </p:sp>
    </p:spTree>
    <p:extLst>
      <p:ext uri="{BB962C8B-B14F-4D97-AF65-F5344CB8AC3E}">
        <p14:creationId xmlns:p14="http://schemas.microsoft.com/office/powerpoint/2010/main" val="3212758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Public personnel data (cont. part 3)</a:t>
            </a:r>
          </a:p>
        </p:txBody>
      </p:sp>
      <p:sp>
        <p:nvSpPr>
          <p:cNvPr id="3" name="Content Placeholder 2"/>
          <p:cNvSpPr>
            <a:spLocks noGrp="1"/>
          </p:cNvSpPr>
          <p:nvPr>
            <p:ph idx="1"/>
          </p:nvPr>
        </p:nvSpPr>
        <p:spPr>
          <a:xfrm>
            <a:off x="457200" y="1676400"/>
            <a:ext cx="8229600" cy="4876800"/>
          </a:xfrm>
        </p:spPr>
        <p:txBody>
          <a:bodyPr>
            <a:normAutofit/>
          </a:bodyPr>
          <a:lstStyle/>
          <a:p>
            <a:pPr marL="342900" lvl="0" indent="-342900" defTabSz="914400">
              <a:spcBef>
                <a:spcPct val="20000"/>
              </a:spcBef>
              <a:spcAft>
                <a:spcPts val="0"/>
              </a:spcAft>
              <a:buClr>
                <a:srgbClr val="0054A6"/>
              </a:buClr>
            </a:pPr>
            <a:r>
              <a:rPr lang="en-US" sz="2800" dirty="0"/>
              <a:t>Work location; a work telephone number; badge number; work-related continuing education; and honors and awards received</a:t>
            </a:r>
          </a:p>
          <a:p>
            <a:pPr marL="342900" lvl="0" indent="-342900" defTabSz="914400">
              <a:spcBef>
                <a:spcPct val="20000"/>
              </a:spcBef>
              <a:spcAft>
                <a:spcPts val="0"/>
              </a:spcAft>
              <a:buClr>
                <a:srgbClr val="0054A6"/>
              </a:buClr>
            </a:pPr>
            <a:r>
              <a:rPr lang="en-US" sz="2800" dirty="0">
                <a:solidFill>
                  <a:srgbClr val="FF0000"/>
                </a:solidFill>
              </a:rPr>
              <a:t>Payroll time sheets or other comparable data </a:t>
            </a:r>
            <a:r>
              <a:rPr lang="en-US" sz="2800" dirty="0"/>
              <a:t>that are only used to account for employee's work time for payroll purposes, except to the extent that release of time sheet data would reveal the employee's reasons for the use of sick or other medical leave or other not public data</a:t>
            </a:r>
          </a:p>
        </p:txBody>
      </p:sp>
    </p:spTree>
    <p:extLst>
      <p:ext uri="{BB962C8B-B14F-4D97-AF65-F5344CB8AC3E}">
        <p14:creationId xmlns:p14="http://schemas.microsoft.com/office/powerpoint/2010/main" val="859613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2C840-6D15-4692-B44E-366F1DC5A059}"/>
              </a:ext>
            </a:extLst>
          </p:cNvPr>
          <p:cNvSpPr>
            <a:spLocks noGrp="1"/>
          </p:cNvSpPr>
          <p:nvPr>
            <p:ph type="title"/>
          </p:nvPr>
        </p:nvSpPr>
        <p:spPr>
          <a:xfrm>
            <a:off x="0" y="152400"/>
            <a:ext cx="7886700" cy="914400"/>
          </a:xfrm>
        </p:spPr>
        <p:txBody>
          <a:bodyPr>
            <a:normAutofit/>
          </a:bodyPr>
          <a:lstStyle/>
          <a:p>
            <a:pPr algn="l"/>
            <a:r>
              <a:rPr lang="en-US" sz="4400" dirty="0"/>
              <a:t>Advisory opinions - employees</a:t>
            </a:r>
          </a:p>
        </p:txBody>
      </p:sp>
      <p:sp>
        <p:nvSpPr>
          <p:cNvPr id="3" name="Content Placeholder 2">
            <a:extLst>
              <a:ext uri="{FF2B5EF4-FFF2-40B4-BE49-F238E27FC236}">
                <a16:creationId xmlns:a16="http://schemas.microsoft.com/office/drawing/2014/main" id="{8D3A45BC-32CA-443D-ADFD-EC367C8CA10D}"/>
              </a:ext>
            </a:extLst>
          </p:cNvPr>
          <p:cNvSpPr>
            <a:spLocks noGrp="1"/>
          </p:cNvSpPr>
          <p:nvPr>
            <p:ph idx="1"/>
          </p:nvPr>
        </p:nvSpPr>
        <p:spPr>
          <a:xfrm>
            <a:off x="518616" y="1722120"/>
            <a:ext cx="7886701" cy="4983480"/>
          </a:xfrm>
        </p:spPr>
        <p:txBody>
          <a:bodyPr>
            <a:normAutofit lnSpcReduction="10000"/>
          </a:bodyPr>
          <a:lstStyle/>
          <a:p>
            <a:r>
              <a:rPr lang="en-US" sz="2600" dirty="0"/>
              <a:t>97-049: Employee work email address is public as part of work location.</a:t>
            </a:r>
          </a:p>
          <a:p>
            <a:r>
              <a:rPr lang="en-US" sz="2600" dirty="0"/>
              <a:t>04-017: Dollar value of employee’s health insurance benefit is public as “fringe benefit.”</a:t>
            </a:r>
          </a:p>
          <a:p>
            <a:r>
              <a:rPr lang="en-US" sz="2600" dirty="0"/>
              <a:t>08-029: Added remuneration, outside income unrelated to employment are private personnel data.</a:t>
            </a:r>
          </a:p>
          <a:p>
            <a:r>
              <a:rPr lang="en-US" sz="2600" dirty="0"/>
              <a:t>13-002: Requester entitled to redacted application and supplement.</a:t>
            </a:r>
          </a:p>
          <a:p>
            <a:r>
              <a:rPr lang="en-US" sz="2600" dirty="0"/>
              <a:t>21-005: Work-sponsored training that offers continuing education credits and other benefits is “work-related continuing education.”</a:t>
            </a:r>
          </a:p>
          <a:p>
            <a:pPr lvl="1"/>
            <a:endParaRPr lang="en-US" sz="2600" dirty="0"/>
          </a:p>
          <a:p>
            <a:endParaRPr lang="en-US" dirty="0"/>
          </a:p>
        </p:txBody>
      </p:sp>
    </p:spTree>
    <p:extLst>
      <p:ext uri="{BB962C8B-B14F-4D97-AF65-F5344CB8AC3E}">
        <p14:creationId xmlns:p14="http://schemas.microsoft.com/office/powerpoint/2010/main" val="1316127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4000" dirty="0"/>
              <a:t>Public personnel data - applicants</a:t>
            </a:r>
          </a:p>
        </p:txBody>
      </p:sp>
      <p:sp>
        <p:nvSpPr>
          <p:cNvPr id="3" name="Content Placeholder 2"/>
          <p:cNvSpPr>
            <a:spLocks noGrp="1"/>
          </p:cNvSpPr>
          <p:nvPr>
            <p:ph idx="1"/>
          </p:nvPr>
        </p:nvSpPr>
        <p:spPr>
          <a:xfrm>
            <a:off x="457200" y="1676400"/>
            <a:ext cx="8229600" cy="4876800"/>
          </a:xfrm>
        </p:spPr>
        <p:txBody>
          <a:bodyPr>
            <a:normAutofit/>
          </a:bodyPr>
          <a:lstStyle/>
          <a:p>
            <a:pPr marL="342900" lvl="0" indent="-342900" defTabSz="914400">
              <a:spcBef>
                <a:spcPct val="20000"/>
              </a:spcBef>
              <a:spcAft>
                <a:spcPts val="0"/>
              </a:spcAft>
              <a:buClr>
                <a:srgbClr val="0054A6"/>
              </a:buClr>
            </a:pPr>
            <a:r>
              <a:rPr lang="en-US" sz="3000" dirty="0"/>
              <a:t>Everything is private except:</a:t>
            </a:r>
          </a:p>
          <a:p>
            <a:pPr marL="914400" lvl="1" indent="-457200" defTabSz="914400">
              <a:spcBef>
                <a:spcPct val="20000"/>
              </a:spcBef>
              <a:spcAft>
                <a:spcPts val="0"/>
              </a:spcAft>
              <a:buClr>
                <a:srgbClr val="0054A6"/>
              </a:buClr>
              <a:buSzPct val="75000"/>
            </a:pPr>
            <a:r>
              <a:rPr lang="en-US" sz="2600" dirty="0"/>
              <a:t>Veteran status</a:t>
            </a:r>
          </a:p>
          <a:p>
            <a:pPr marL="914400" lvl="1" indent="-457200" defTabSz="914400">
              <a:spcBef>
                <a:spcPct val="20000"/>
              </a:spcBef>
              <a:spcAft>
                <a:spcPts val="0"/>
              </a:spcAft>
              <a:buClr>
                <a:srgbClr val="0054A6"/>
              </a:buClr>
              <a:buSzPct val="75000"/>
            </a:pPr>
            <a:r>
              <a:rPr lang="en-US" sz="2600" dirty="0"/>
              <a:t>Relevant test scores</a:t>
            </a:r>
          </a:p>
          <a:p>
            <a:pPr marL="914400" lvl="1" indent="-457200" defTabSz="914400">
              <a:spcBef>
                <a:spcPct val="20000"/>
              </a:spcBef>
              <a:spcAft>
                <a:spcPts val="0"/>
              </a:spcAft>
              <a:buClr>
                <a:srgbClr val="0054A6"/>
              </a:buClr>
              <a:buSzPct val="75000"/>
            </a:pPr>
            <a:r>
              <a:rPr lang="en-US" sz="2600" dirty="0"/>
              <a:t>Rank on eligible list</a:t>
            </a:r>
          </a:p>
          <a:p>
            <a:pPr marL="914400" lvl="1" indent="-457200" defTabSz="914400">
              <a:spcBef>
                <a:spcPct val="20000"/>
              </a:spcBef>
              <a:spcAft>
                <a:spcPts val="0"/>
              </a:spcAft>
              <a:buClr>
                <a:srgbClr val="0054A6"/>
              </a:buClr>
              <a:buSzPct val="75000"/>
            </a:pPr>
            <a:r>
              <a:rPr lang="en-US" sz="2600" dirty="0"/>
              <a:t>Job history</a:t>
            </a:r>
          </a:p>
          <a:p>
            <a:pPr marL="914400" lvl="1" indent="-457200" defTabSz="914400">
              <a:spcBef>
                <a:spcPct val="20000"/>
              </a:spcBef>
              <a:spcAft>
                <a:spcPts val="0"/>
              </a:spcAft>
              <a:buClr>
                <a:srgbClr val="0054A6"/>
              </a:buClr>
              <a:buSzPct val="75000"/>
            </a:pPr>
            <a:r>
              <a:rPr lang="en-US" sz="2600" dirty="0"/>
              <a:t>Education and training</a:t>
            </a:r>
          </a:p>
          <a:p>
            <a:pPr marL="914400" lvl="1" indent="-457200" defTabSz="914400">
              <a:spcBef>
                <a:spcPct val="20000"/>
              </a:spcBef>
              <a:spcAft>
                <a:spcPts val="0"/>
              </a:spcAft>
              <a:buClr>
                <a:srgbClr val="0054A6"/>
              </a:buClr>
              <a:buSzPct val="75000"/>
            </a:pPr>
            <a:r>
              <a:rPr lang="en-US" sz="2600" dirty="0"/>
              <a:t>Work availability</a:t>
            </a:r>
          </a:p>
          <a:p>
            <a:pPr marL="342900" lvl="0" indent="-342900" defTabSz="914400">
              <a:spcBef>
                <a:spcPct val="20000"/>
              </a:spcBef>
              <a:spcAft>
                <a:spcPts val="0"/>
              </a:spcAft>
              <a:buClr>
                <a:srgbClr val="0054A6"/>
              </a:buClr>
            </a:pPr>
            <a:r>
              <a:rPr lang="en-US" sz="3000" dirty="0"/>
              <a:t>Names are private until a finalist</a:t>
            </a:r>
          </a:p>
          <a:p>
            <a:pPr marL="914400" lvl="1" indent="-457200" defTabSz="914400">
              <a:spcBef>
                <a:spcPct val="20000"/>
              </a:spcBef>
              <a:spcAft>
                <a:spcPts val="0"/>
              </a:spcAft>
              <a:buClr>
                <a:srgbClr val="0054A6"/>
              </a:buClr>
              <a:buSzPct val="75000"/>
            </a:pPr>
            <a:r>
              <a:rPr lang="en-US" sz="2600" dirty="0"/>
              <a:t>Finalist = selected for interview by appointing authority</a:t>
            </a:r>
          </a:p>
        </p:txBody>
      </p:sp>
      <p:pic>
        <p:nvPicPr>
          <p:cNvPr id="4" name="Picture 3" descr="Employment applicati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7300" y="2133600"/>
            <a:ext cx="3771900" cy="2514600"/>
          </a:xfrm>
          <a:prstGeom prst="rect">
            <a:avLst/>
          </a:prstGeom>
        </p:spPr>
      </p:pic>
    </p:spTree>
    <p:extLst>
      <p:ext uri="{BB962C8B-B14F-4D97-AF65-F5344CB8AC3E}">
        <p14:creationId xmlns:p14="http://schemas.microsoft.com/office/powerpoint/2010/main" val="396886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2C840-6D15-4692-B44E-366F1DC5A059}"/>
              </a:ext>
            </a:extLst>
          </p:cNvPr>
          <p:cNvSpPr>
            <a:spLocks noGrp="1"/>
          </p:cNvSpPr>
          <p:nvPr>
            <p:ph type="title"/>
          </p:nvPr>
        </p:nvSpPr>
        <p:spPr>
          <a:xfrm>
            <a:off x="60960" y="152400"/>
            <a:ext cx="7886700" cy="914400"/>
          </a:xfrm>
        </p:spPr>
        <p:txBody>
          <a:bodyPr>
            <a:normAutofit/>
          </a:bodyPr>
          <a:lstStyle/>
          <a:p>
            <a:pPr algn="l"/>
            <a:r>
              <a:rPr lang="en-US" sz="4000" dirty="0"/>
              <a:t>Advisory opinions - applicants</a:t>
            </a:r>
          </a:p>
        </p:txBody>
      </p:sp>
      <p:sp>
        <p:nvSpPr>
          <p:cNvPr id="3" name="Content Placeholder 2">
            <a:extLst>
              <a:ext uri="{FF2B5EF4-FFF2-40B4-BE49-F238E27FC236}">
                <a16:creationId xmlns:a16="http://schemas.microsoft.com/office/drawing/2014/main" id="{8D3A45BC-32CA-443D-ADFD-EC367C8CA10D}"/>
              </a:ext>
            </a:extLst>
          </p:cNvPr>
          <p:cNvSpPr>
            <a:spLocks noGrp="1"/>
          </p:cNvSpPr>
          <p:nvPr>
            <p:ph idx="1"/>
          </p:nvPr>
        </p:nvSpPr>
        <p:spPr>
          <a:xfrm>
            <a:off x="349248" y="1594104"/>
            <a:ext cx="8445503" cy="4971588"/>
          </a:xfrm>
        </p:spPr>
        <p:txBody>
          <a:bodyPr anchor="ctr">
            <a:normAutofit fontScale="85000" lnSpcReduction="20000"/>
          </a:bodyPr>
          <a:lstStyle/>
          <a:p>
            <a:pPr defTabSz="932600">
              <a:defRPr/>
            </a:pPr>
            <a:r>
              <a:rPr lang="en-US" sz="2800" dirty="0"/>
              <a:t>Names/Finalists</a:t>
            </a:r>
          </a:p>
          <a:p>
            <a:pPr lvl="1" defTabSz="932600">
              <a:defRPr/>
            </a:pPr>
            <a:r>
              <a:rPr lang="en-US" sz="2400" dirty="0"/>
              <a:t>06-028 and 10-006: </a:t>
            </a:r>
            <a:r>
              <a:rPr lang="en-US" sz="2500" dirty="0"/>
              <a:t>finalists’ names are public when selected, not when accepting interview</a:t>
            </a:r>
          </a:p>
          <a:p>
            <a:pPr lvl="1" defTabSz="932600">
              <a:defRPr/>
            </a:pPr>
            <a:r>
              <a:rPr lang="en-US" sz="2500" dirty="0"/>
              <a:t>00-049 and 00-065: applicants are not “finalists” if selected and interviewed by a group other than the appointing authority </a:t>
            </a:r>
          </a:p>
          <a:p>
            <a:pPr defTabSz="932600">
              <a:defRPr/>
            </a:pPr>
            <a:r>
              <a:rPr lang="en-US" sz="2800" dirty="0"/>
              <a:t>Interview notes</a:t>
            </a:r>
          </a:p>
          <a:p>
            <a:pPr lvl="1">
              <a:defRPr/>
            </a:pPr>
            <a:r>
              <a:rPr lang="en-US" sz="2500" dirty="0"/>
              <a:t>01-028: applicant gets access private data in interviewers notes that are about the applicant, but not data about the government employee interviewer.</a:t>
            </a:r>
            <a:endParaRPr lang="en-US" sz="2800" dirty="0"/>
          </a:p>
          <a:p>
            <a:pPr>
              <a:defRPr/>
            </a:pPr>
            <a:r>
              <a:rPr lang="en-US" sz="2800" dirty="0"/>
              <a:t>Relevant test score</a:t>
            </a:r>
          </a:p>
          <a:p>
            <a:pPr lvl="1">
              <a:defRPr/>
            </a:pPr>
            <a:r>
              <a:rPr lang="en-US" sz="2500" dirty="0"/>
              <a:t>05-035: a quantifiable, objective, as opposed to subjective, score from an evaluation/test that is a requirement of the job for which an individual has applied. </a:t>
            </a:r>
          </a:p>
        </p:txBody>
      </p:sp>
    </p:spTree>
    <p:extLst>
      <p:ext uri="{BB962C8B-B14F-4D97-AF65-F5344CB8AC3E}">
        <p14:creationId xmlns:p14="http://schemas.microsoft.com/office/powerpoint/2010/main" val="2650226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344" y="161761"/>
            <a:ext cx="7886700" cy="914400"/>
          </a:xfrm>
        </p:spPr>
        <p:txBody>
          <a:bodyPr>
            <a:normAutofit/>
          </a:bodyPr>
          <a:lstStyle/>
          <a:p>
            <a:pPr algn="l"/>
            <a:r>
              <a:rPr lang="en-US" sz="3600" dirty="0"/>
              <a:t>We are a statewide resource</a:t>
            </a:r>
          </a:p>
        </p:txBody>
      </p:sp>
      <p:sp>
        <p:nvSpPr>
          <p:cNvPr id="3" name="Content Placeholder 2"/>
          <p:cNvSpPr>
            <a:spLocks noGrp="1"/>
          </p:cNvSpPr>
          <p:nvPr>
            <p:ph idx="1"/>
          </p:nvPr>
        </p:nvSpPr>
        <p:spPr>
          <a:xfrm>
            <a:off x="121920" y="1597460"/>
            <a:ext cx="7886700" cy="4351338"/>
          </a:xfrm>
        </p:spPr>
        <p:txBody>
          <a:bodyPr>
            <a:normAutofit fontScale="92500"/>
          </a:bodyPr>
          <a:lstStyle/>
          <a:p>
            <a:r>
              <a:rPr lang="en-US" sz="3600" dirty="0"/>
              <a:t>Data Practices Office</a:t>
            </a:r>
          </a:p>
          <a:p>
            <a:pPr lvl="1">
              <a:buClr>
                <a:srgbClr val="0054A6"/>
              </a:buClr>
            </a:pPr>
            <a:r>
              <a:rPr lang="en-US" sz="2800" dirty="0"/>
              <a:t>Informal advice/technical assistance</a:t>
            </a:r>
          </a:p>
          <a:p>
            <a:pPr lvl="1">
              <a:buClr>
                <a:srgbClr val="0054A6"/>
              </a:buClr>
            </a:pPr>
            <a:r>
              <a:rPr lang="en-US" sz="2800" dirty="0"/>
              <a:t>Commissioner of Administration advisory opinions</a:t>
            </a:r>
          </a:p>
          <a:p>
            <a:pPr lvl="1">
              <a:buClr>
                <a:srgbClr val="0054A6"/>
              </a:buClr>
            </a:pPr>
            <a:r>
              <a:rPr lang="en-US" sz="2800" dirty="0"/>
              <a:t>Website and info pages: </a:t>
            </a:r>
            <a:r>
              <a:rPr lang="en-US" sz="3000" dirty="0">
                <a:hlinkClick r:id="rId3"/>
              </a:rPr>
              <a:t>https://mn.gov/admin/data-practices/</a:t>
            </a:r>
            <a:r>
              <a:rPr lang="en-US" sz="3000" dirty="0"/>
              <a:t> </a:t>
            </a:r>
          </a:p>
          <a:p>
            <a:pPr lvl="1">
              <a:buClr>
                <a:srgbClr val="0054A6"/>
              </a:buClr>
            </a:pPr>
            <a:r>
              <a:rPr lang="en-US" sz="2800" dirty="0"/>
              <a:t>Listserv and newsletters</a:t>
            </a:r>
          </a:p>
          <a:p>
            <a:pPr lvl="1">
              <a:buClr>
                <a:srgbClr val="0054A6"/>
              </a:buClr>
            </a:pPr>
            <a:r>
              <a:rPr lang="en-US" sz="2800" dirty="0"/>
              <a:t>Legislative assistance</a:t>
            </a:r>
          </a:p>
          <a:p>
            <a:pPr lvl="1">
              <a:buClr>
                <a:srgbClr val="0054A6"/>
              </a:buClr>
            </a:pPr>
            <a:r>
              <a:rPr lang="en-US" sz="2800" dirty="0"/>
              <a:t>Training</a:t>
            </a:r>
          </a:p>
        </p:txBody>
      </p:sp>
      <p:pic>
        <p:nvPicPr>
          <p:cNvPr id="4" name="Picture 3" descr="Data Practices Office website homepage&#10;"/>
          <p:cNvPicPr>
            <a:picLocks noChangeAspect="1"/>
          </p:cNvPicPr>
          <p:nvPr/>
        </p:nvPicPr>
        <p:blipFill>
          <a:blip r:embed="rId4"/>
          <a:stretch>
            <a:fillRect/>
          </a:stretch>
        </p:blipFill>
        <p:spPr>
          <a:xfrm>
            <a:off x="5035296" y="4282758"/>
            <a:ext cx="3986784" cy="2498825"/>
          </a:xfrm>
          <a:prstGeom prst="rect">
            <a:avLst/>
          </a:prstGeom>
        </p:spPr>
      </p:pic>
    </p:spTree>
    <p:extLst>
      <p:ext uri="{BB962C8B-B14F-4D97-AF65-F5344CB8AC3E}">
        <p14:creationId xmlns:p14="http://schemas.microsoft.com/office/powerpoint/2010/main" val="5383250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Public personnel data and context</a:t>
            </a:r>
          </a:p>
        </p:txBody>
      </p:sp>
      <p:sp>
        <p:nvSpPr>
          <p:cNvPr id="3" name="Content Placeholder 2"/>
          <p:cNvSpPr>
            <a:spLocks noGrp="1"/>
          </p:cNvSpPr>
          <p:nvPr>
            <p:ph idx="1"/>
          </p:nvPr>
        </p:nvSpPr>
        <p:spPr>
          <a:xfrm>
            <a:off x="609600" y="1752600"/>
            <a:ext cx="7680960" cy="4632960"/>
          </a:xfrm>
        </p:spPr>
        <p:txBody>
          <a:bodyPr>
            <a:normAutofit/>
          </a:bodyPr>
          <a:lstStyle/>
          <a:p>
            <a:pPr marL="342900" indent="-342900" defTabSz="914400">
              <a:spcBef>
                <a:spcPct val="20000"/>
              </a:spcBef>
              <a:spcAft>
                <a:spcPts val="0"/>
              </a:spcAft>
              <a:buClr>
                <a:srgbClr val="0054A6"/>
              </a:buClr>
            </a:pPr>
            <a:r>
              <a:rPr lang="en-US" sz="2800" dirty="0"/>
              <a:t>Public elements when paired with private elements can result in public elements that are not accessible.</a:t>
            </a:r>
          </a:p>
          <a:p>
            <a:pPr marL="342900" indent="-342900" defTabSz="914400">
              <a:spcBef>
                <a:spcPct val="20000"/>
              </a:spcBef>
              <a:spcAft>
                <a:spcPts val="0"/>
              </a:spcAft>
              <a:buClr>
                <a:srgbClr val="0054A6"/>
              </a:buClr>
            </a:pPr>
            <a:endParaRPr lang="en-US" sz="2800" dirty="0"/>
          </a:p>
          <a:p>
            <a:pPr marL="342900" indent="-342900" defTabSz="914400">
              <a:spcBef>
                <a:spcPct val="20000"/>
              </a:spcBef>
              <a:spcAft>
                <a:spcPts val="0"/>
              </a:spcAft>
              <a:buClr>
                <a:srgbClr val="0054A6"/>
              </a:buClr>
            </a:pPr>
            <a:r>
              <a:rPr lang="en-US" sz="2800" dirty="0"/>
              <a:t>Advisory Opinions 07-004 and 08-005: Context of request might limit access to names.</a:t>
            </a:r>
          </a:p>
          <a:p>
            <a:pPr marL="342900" lvl="0" indent="-342900" defTabSz="914400">
              <a:spcBef>
                <a:spcPct val="20000"/>
              </a:spcBef>
              <a:spcAft>
                <a:spcPts val="0"/>
              </a:spcAft>
              <a:buClr>
                <a:srgbClr val="0054A6"/>
              </a:buClr>
            </a:pPr>
            <a:endParaRPr lang="en-US" sz="2800" dirty="0"/>
          </a:p>
        </p:txBody>
      </p:sp>
    </p:spTree>
    <p:extLst>
      <p:ext uri="{BB962C8B-B14F-4D97-AF65-F5344CB8AC3E}">
        <p14:creationId xmlns:p14="http://schemas.microsoft.com/office/powerpoint/2010/main" val="20042499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Elected officials</a:t>
            </a:r>
          </a:p>
        </p:txBody>
      </p:sp>
      <p:sp>
        <p:nvSpPr>
          <p:cNvPr id="3" name="Content Placeholder 2"/>
          <p:cNvSpPr>
            <a:spLocks noGrp="1"/>
          </p:cNvSpPr>
          <p:nvPr>
            <p:ph idx="1"/>
          </p:nvPr>
        </p:nvSpPr>
        <p:spPr>
          <a:xfrm>
            <a:off x="457200" y="1676400"/>
            <a:ext cx="8229600" cy="4876800"/>
          </a:xfrm>
        </p:spPr>
        <p:txBody>
          <a:bodyPr>
            <a:normAutofit/>
          </a:bodyPr>
          <a:lstStyle/>
          <a:p>
            <a:pPr marL="342900" lvl="0" indent="-342900" defTabSz="914400">
              <a:spcBef>
                <a:spcPct val="20000"/>
              </a:spcBef>
              <a:spcAft>
                <a:spcPts val="0"/>
              </a:spcAft>
              <a:buClr>
                <a:srgbClr val="0054A6"/>
              </a:buClr>
            </a:pPr>
            <a:r>
              <a:rPr lang="en-US" sz="3200" dirty="0"/>
              <a:t>Are elected officials employees covered by the personnel data section?</a:t>
            </a:r>
          </a:p>
          <a:p>
            <a:pPr marL="914400" lvl="1" indent="-457200" defTabSz="914400">
              <a:spcBef>
                <a:spcPct val="20000"/>
              </a:spcBef>
              <a:spcAft>
                <a:spcPts val="0"/>
              </a:spcAft>
              <a:buClr>
                <a:srgbClr val="0054A6"/>
              </a:buClr>
            </a:pPr>
            <a:r>
              <a:rPr lang="en-US" sz="2800" dirty="0"/>
              <a:t>Entity determination</a:t>
            </a:r>
          </a:p>
          <a:p>
            <a:pPr marL="1257300" lvl="2" indent="-457200" defTabSz="914400">
              <a:spcBef>
                <a:spcPct val="20000"/>
              </a:spcBef>
              <a:spcAft>
                <a:spcPts val="0"/>
              </a:spcAft>
              <a:buClr>
                <a:srgbClr val="0054A6"/>
              </a:buClr>
            </a:pPr>
            <a:r>
              <a:rPr lang="en-US" sz="2400" i="1" dirty="0" err="1"/>
              <a:t>Krout</a:t>
            </a:r>
            <a:r>
              <a:rPr lang="en-US" sz="2400" i="1" dirty="0"/>
              <a:t> v. City of Greenfield</a:t>
            </a:r>
            <a:r>
              <a:rPr lang="en-US" sz="2400" dirty="0"/>
              <a:t>, No. A11-1200, (Minn. Ct. App. April 16, 2012) (</a:t>
            </a:r>
            <a:r>
              <a:rPr lang="en-US" sz="2400" i="1" dirty="0"/>
              <a:t>unpublished</a:t>
            </a:r>
            <a:r>
              <a:rPr lang="en-US" sz="2400" dirty="0"/>
              <a:t>)</a:t>
            </a:r>
          </a:p>
          <a:p>
            <a:pPr marL="1600200" lvl="3" indent="-342900" defTabSz="914400">
              <a:spcBef>
                <a:spcPct val="20000"/>
              </a:spcBef>
              <a:spcAft>
                <a:spcPts val="0"/>
              </a:spcAft>
              <a:buClr>
                <a:srgbClr val="0054A6"/>
              </a:buClr>
            </a:pPr>
            <a:r>
              <a:rPr lang="en-US" sz="2400" dirty="0"/>
              <a:t>Confirms guidance in advisory opinions that entity should decide whether elected officials are employees</a:t>
            </a:r>
          </a:p>
          <a:p>
            <a:pPr marL="914400" lvl="1" indent="-457200" defTabSz="914400">
              <a:spcBef>
                <a:spcPct val="20000"/>
              </a:spcBef>
              <a:spcAft>
                <a:spcPts val="0"/>
              </a:spcAft>
              <a:buClr>
                <a:srgbClr val="0054A6"/>
              </a:buClr>
            </a:pPr>
            <a:r>
              <a:rPr lang="en-US" sz="2800" dirty="0"/>
              <a:t>If not employees, data are presumptively public</a:t>
            </a:r>
          </a:p>
          <a:p>
            <a:pPr marL="1600200" lvl="3" indent="-342900" defTabSz="914400">
              <a:spcBef>
                <a:spcPct val="20000"/>
              </a:spcBef>
              <a:spcAft>
                <a:spcPts val="0"/>
              </a:spcAft>
              <a:buClr>
                <a:srgbClr val="0054A6"/>
              </a:buClr>
            </a:pPr>
            <a:r>
              <a:rPr lang="en-US" sz="2400" dirty="0"/>
              <a:t>See Minn. Stat. section 13.601</a:t>
            </a:r>
          </a:p>
          <a:p>
            <a:pPr marL="1257300" lvl="2" indent="-342900" defTabSz="914400">
              <a:spcBef>
                <a:spcPct val="20000"/>
              </a:spcBef>
              <a:spcAft>
                <a:spcPts val="0"/>
              </a:spcAft>
              <a:buClr>
                <a:srgbClr val="0054A6"/>
              </a:buClr>
            </a:pPr>
            <a:endParaRPr lang="en-US" sz="2400" dirty="0"/>
          </a:p>
        </p:txBody>
      </p:sp>
    </p:spTree>
    <p:extLst>
      <p:ext uri="{BB962C8B-B14F-4D97-AF65-F5344CB8AC3E}">
        <p14:creationId xmlns:p14="http://schemas.microsoft.com/office/powerpoint/2010/main" val="3751622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F0166-DB18-409A-87F4-9E82B0E1DCDA}"/>
              </a:ext>
            </a:extLst>
          </p:cNvPr>
          <p:cNvSpPr>
            <a:spLocks noGrp="1"/>
          </p:cNvSpPr>
          <p:nvPr>
            <p:ph type="title"/>
          </p:nvPr>
        </p:nvSpPr>
        <p:spPr>
          <a:xfrm>
            <a:off x="0" y="223837"/>
            <a:ext cx="7886700" cy="914400"/>
          </a:xfrm>
        </p:spPr>
        <p:txBody>
          <a:bodyPr>
            <a:normAutofit/>
          </a:bodyPr>
          <a:lstStyle/>
          <a:p>
            <a:pPr algn="l"/>
            <a:r>
              <a:rPr lang="en-US" sz="3600" dirty="0"/>
              <a:t>Advisory opinions – elected officials</a:t>
            </a:r>
          </a:p>
        </p:txBody>
      </p:sp>
      <p:sp>
        <p:nvSpPr>
          <p:cNvPr id="3" name="Content Placeholder 2">
            <a:extLst>
              <a:ext uri="{FF2B5EF4-FFF2-40B4-BE49-F238E27FC236}">
                <a16:creationId xmlns:a16="http://schemas.microsoft.com/office/drawing/2014/main" id="{DDA1EDBF-4CD7-42A1-86A8-ED3E40DFC931}"/>
              </a:ext>
            </a:extLst>
          </p:cNvPr>
          <p:cNvSpPr>
            <a:spLocks noGrp="1"/>
          </p:cNvSpPr>
          <p:nvPr>
            <p:ph idx="1"/>
          </p:nvPr>
        </p:nvSpPr>
        <p:spPr/>
        <p:txBody>
          <a:bodyPr>
            <a:normAutofit/>
          </a:bodyPr>
          <a:lstStyle/>
          <a:p>
            <a:r>
              <a:rPr lang="en-US" sz="2800" dirty="0"/>
              <a:t>95-041, 03-011, 02-013, 01-039, and 18-008: Entity makes determination of whether elected officials are employees and subject to section 13.43 protections</a:t>
            </a:r>
          </a:p>
          <a:p>
            <a:r>
              <a:rPr lang="en-US" sz="2800" dirty="0"/>
              <a:t>10-023, 11-006, and 18-013: Correspondence with elected officials</a:t>
            </a:r>
          </a:p>
        </p:txBody>
      </p:sp>
    </p:spTree>
    <p:extLst>
      <p:ext uri="{BB962C8B-B14F-4D97-AF65-F5344CB8AC3E}">
        <p14:creationId xmlns:p14="http://schemas.microsoft.com/office/powerpoint/2010/main" val="1516314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0E389-6807-4508-B8DB-E5E89872CCF0}"/>
              </a:ext>
            </a:extLst>
          </p:cNvPr>
          <p:cNvSpPr>
            <a:spLocks noGrp="1"/>
          </p:cNvSpPr>
          <p:nvPr>
            <p:ph type="title"/>
          </p:nvPr>
        </p:nvSpPr>
        <p:spPr>
          <a:xfrm>
            <a:off x="109361" y="141111"/>
            <a:ext cx="7886700" cy="914400"/>
          </a:xfrm>
        </p:spPr>
        <p:txBody>
          <a:bodyPr>
            <a:normAutofit/>
          </a:bodyPr>
          <a:lstStyle/>
          <a:p>
            <a:pPr algn="l"/>
            <a:r>
              <a:rPr lang="en-US" sz="4400" dirty="0"/>
              <a:t>Send us your questions </a:t>
            </a:r>
          </a:p>
        </p:txBody>
      </p:sp>
      <p:sp>
        <p:nvSpPr>
          <p:cNvPr id="4" name="Text Placeholder 3">
            <a:extLst>
              <a:ext uri="{FF2B5EF4-FFF2-40B4-BE49-F238E27FC236}">
                <a16:creationId xmlns:a16="http://schemas.microsoft.com/office/drawing/2014/main" id="{6B43B064-AE33-416F-93E8-054418879431}"/>
              </a:ext>
            </a:extLst>
          </p:cNvPr>
          <p:cNvSpPr>
            <a:spLocks noGrp="1"/>
          </p:cNvSpPr>
          <p:nvPr>
            <p:ph idx="1"/>
          </p:nvPr>
        </p:nvSpPr>
        <p:spPr/>
        <p:txBody>
          <a:bodyPr>
            <a:normAutofit/>
          </a:bodyPr>
          <a:lstStyle/>
          <a:p>
            <a:pPr marL="342900" indent="-342900" algn="l">
              <a:buFont typeface="Arial" panose="020B0604020202020204" pitchFamily="34" charset="0"/>
              <a:buChar char="•"/>
            </a:pPr>
            <a:r>
              <a:rPr lang="en-US" sz="2800" dirty="0"/>
              <a:t>Type your questions in the Q&amp;A Panel</a:t>
            </a:r>
          </a:p>
          <a:p>
            <a:pPr marL="342900" indent="-342900" algn="l">
              <a:buFont typeface="Arial" panose="020B0604020202020204" pitchFamily="34" charset="0"/>
              <a:buChar char="•"/>
            </a:pPr>
            <a:r>
              <a:rPr lang="en-US" sz="2800" dirty="0"/>
              <a:t>If we don’t get to your question, we will follow up afterwards</a:t>
            </a:r>
          </a:p>
          <a:p>
            <a:pPr marL="342900" indent="-342900" algn="l">
              <a:buFont typeface="Arial" panose="020B0604020202020204" pitchFamily="34" charset="0"/>
              <a:buChar char="•"/>
            </a:pPr>
            <a:r>
              <a:rPr lang="en-US" sz="2800" dirty="0"/>
              <a:t>Slides are available: </a:t>
            </a:r>
            <a:r>
              <a:rPr lang="en-US" sz="2800" dirty="0">
                <a:hlinkClick r:id="rId3"/>
              </a:rPr>
              <a:t>https://mn.gov/admin/data-practices/news/events/webinars/</a:t>
            </a:r>
            <a:r>
              <a:rPr lang="en-US" sz="2800" dirty="0"/>
              <a:t> </a:t>
            </a:r>
          </a:p>
          <a:p>
            <a:pPr marL="342900" indent="-342900" algn="l">
              <a:buFont typeface="Arial" panose="020B0604020202020204" pitchFamily="34" charset="0"/>
              <a:buChar char="•"/>
            </a:pPr>
            <a:r>
              <a:rPr lang="en-US" sz="2800" dirty="0"/>
              <a:t>A recording of this webinar will be available at: </a:t>
            </a:r>
            <a:r>
              <a:rPr lang="en-US" sz="2800" dirty="0">
                <a:hlinkClick r:id="rId4"/>
              </a:rPr>
              <a:t>https://www.youtube.com/user/INFOIPAD</a:t>
            </a:r>
            <a:r>
              <a:rPr lang="en-US" sz="2800" dirty="0"/>
              <a:t> </a:t>
            </a:r>
          </a:p>
          <a:p>
            <a:pPr marL="342900" indent="-342900" algn="l">
              <a:buFont typeface="Arial" panose="020B0604020202020204" pitchFamily="34" charset="0"/>
              <a:buChar char="•"/>
            </a:pPr>
            <a:r>
              <a:rPr lang="en-US" sz="2800" dirty="0"/>
              <a:t>Please fill out the evaluation in the Polling Panel</a:t>
            </a:r>
          </a:p>
        </p:txBody>
      </p:sp>
    </p:spTree>
    <p:extLst>
      <p:ext uri="{BB962C8B-B14F-4D97-AF65-F5344CB8AC3E}">
        <p14:creationId xmlns:p14="http://schemas.microsoft.com/office/powerpoint/2010/main" val="1224051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6"/>
          <p:cNvSpPr>
            <a:spLocks noGrp="1"/>
          </p:cNvSpPr>
          <p:nvPr>
            <p:ph type="title"/>
          </p:nvPr>
        </p:nvSpPr>
        <p:spPr bwMode="ltGray">
          <a:xfrm>
            <a:off x="0" y="2095785"/>
            <a:ext cx="9144000" cy="1299950"/>
          </a:xfrm>
        </p:spPr>
        <p:txBody>
          <a:bodyPr/>
          <a:lstStyle/>
          <a:p>
            <a:r>
              <a:rPr lang="en-US" dirty="0"/>
              <a:t>Stay in touch!</a:t>
            </a:r>
          </a:p>
        </p:txBody>
      </p:sp>
      <p:sp>
        <p:nvSpPr>
          <p:cNvPr id="12" name="Text Placeholder 7"/>
          <p:cNvSpPr>
            <a:spLocks noGrp="1"/>
          </p:cNvSpPr>
          <p:nvPr>
            <p:ph type="body" sz="quarter" idx="13"/>
          </p:nvPr>
        </p:nvSpPr>
        <p:spPr>
          <a:xfrm>
            <a:off x="628650" y="3498092"/>
            <a:ext cx="7886700" cy="3222748"/>
          </a:xfrm>
        </p:spPr>
        <p:txBody>
          <a:bodyPr/>
          <a:lstStyle/>
          <a:p>
            <a:pPr marL="365760" indent="-283464" algn="l">
              <a:defRPr/>
            </a:pPr>
            <a:r>
              <a:rPr lang="en-US" sz="2800" b="1" dirty="0">
                <a:solidFill>
                  <a:srgbClr val="4F81BD">
                    <a:lumMod val="75000"/>
                  </a:srgbClr>
                </a:solidFill>
              </a:rPr>
              <a:t>Phone:</a:t>
            </a:r>
            <a:r>
              <a:rPr lang="en-US" sz="2800" dirty="0">
                <a:solidFill>
                  <a:prstClr val="black"/>
                </a:solidFill>
              </a:rPr>
              <a:t> 651-296-6733</a:t>
            </a:r>
          </a:p>
          <a:p>
            <a:pPr marL="365760" indent="-283464" algn="l">
              <a:defRPr/>
            </a:pPr>
            <a:r>
              <a:rPr lang="en-US" sz="2800" b="1" dirty="0">
                <a:solidFill>
                  <a:srgbClr val="4F81BD">
                    <a:lumMod val="75000"/>
                  </a:srgbClr>
                </a:solidFill>
              </a:rPr>
              <a:t>Email:</a:t>
            </a:r>
            <a:r>
              <a:rPr lang="en-US" sz="2800" dirty="0">
                <a:solidFill>
                  <a:srgbClr val="4F81BD">
                    <a:lumMod val="75000"/>
                  </a:srgbClr>
                </a:solidFill>
              </a:rPr>
              <a:t> </a:t>
            </a:r>
            <a:r>
              <a:rPr lang="en-US" sz="2800" dirty="0">
                <a:solidFill>
                  <a:prstClr val="black"/>
                </a:solidFill>
                <a:hlinkClick r:id="rId3"/>
              </a:rPr>
              <a:t>info.dpo@state.mn.us</a:t>
            </a:r>
            <a:r>
              <a:rPr lang="en-US" sz="2800" dirty="0">
                <a:solidFill>
                  <a:prstClr val="black"/>
                </a:solidFill>
              </a:rPr>
              <a:t>  </a:t>
            </a:r>
          </a:p>
          <a:p>
            <a:pPr marL="365760" indent="-283464" algn="l">
              <a:defRPr/>
            </a:pPr>
            <a:r>
              <a:rPr lang="en-US" sz="2800" b="1" dirty="0">
                <a:solidFill>
                  <a:srgbClr val="4F81BD">
                    <a:lumMod val="75000"/>
                  </a:srgbClr>
                </a:solidFill>
              </a:rPr>
              <a:t>Website: </a:t>
            </a:r>
            <a:r>
              <a:rPr lang="en-US" sz="2800" u="sng" dirty="0">
                <a:solidFill>
                  <a:prstClr val="black"/>
                </a:solidFill>
                <a:hlinkClick r:id="rId4"/>
              </a:rPr>
              <a:t>mn.gov/admin/data-practices </a:t>
            </a:r>
            <a:endParaRPr lang="en-US" sz="2800" b="1" dirty="0">
              <a:solidFill>
                <a:schemeClr val="accent1">
                  <a:lumMod val="90000"/>
                  <a:lumOff val="10000"/>
                </a:schemeClr>
              </a:solidFill>
            </a:endParaRPr>
          </a:p>
          <a:p>
            <a:pPr marL="365760" indent="-283464" algn="l">
              <a:defRPr/>
            </a:pPr>
            <a:r>
              <a:rPr lang="en-US" sz="2800" b="1" dirty="0">
                <a:solidFill>
                  <a:schemeClr val="tx1">
                    <a:lumMod val="90000"/>
                    <a:lumOff val="10000"/>
                  </a:schemeClr>
                </a:solidFill>
              </a:rPr>
              <a:t>YouTube:</a:t>
            </a:r>
            <a:r>
              <a:rPr lang="en-US" sz="2800" dirty="0">
                <a:solidFill>
                  <a:schemeClr val="tx1">
                    <a:lumMod val="90000"/>
                    <a:lumOff val="10000"/>
                  </a:schemeClr>
                </a:solidFill>
              </a:rPr>
              <a:t> </a:t>
            </a:r>
            <a:r>
              <a:rPr lang="en-US" sz="2800" dirty="0">
                <a:solidFill>
                  <a:prstClr val="black"/>
                </a:solidFill>
                <a:hlinkClick r:id="rId5"/>
              </a:rPr>
              <a:t>https://www.youtube.com/user/INFOIPAD</a:t>
            </a:r>
            <a:r>
              <a:rPr lang="en-US" sz="2800" dirty="0">
                <a:solidFill>
                  <a:prstClr val="black"/>
                </a:solidFill>
              </a:rPr>
              <a:t> </a:t>
            </a:r>
            <a:endParaRPr lang="en-US" sz="4000" dirty="0">
              <a:solidFill>
                <a:prstClr val="black"/>
              </a:solidFill>
            </a:endParaRPr>
          </a:p>
        </p:txBody>
      </p:sp>
    </p:spTree>
    <p:extLst>
      <p:ext uri="{BB962C8B-B14F-4D97-AF65-F5344CB8AC3E}">
        <p14:creationId xmlns:p14="http://schemas.microsoft.com/office/powerpoint/2010/main" val="2480837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Today’s agenda</a:t>
            </a:r>
          </a:p>
        </p:txBody>
      </p:sp>
      <p:sp>
        <p:nvSpPr>
          <p:cNvPr id="3" name="Content Placeholder 2"/>
          <p:cNvSpPr>
            <a:spLocks noGrp="1"/>
          </p:cNvSpPr>
          <p:nvPr>
            <p:ph idx="1"/>
          </p:nvPr>
        </p:nvSpPr>
        <p:spPr>
          <a:xfrm>
            <a:off x="408481" y="1572718"/>
            <a:ext cx="8380955" cy="5014694"/>
          </a:xfrm>
        </p:spPr>
        <p:txBody>
          <a:bodyPr anchor="t">
            <a:normAutofit/>
          </a:bodyPr>
          <a:lstStyle/>
          <a:p>
            <a:pPr marL="0" indent="0" defTabSz="914400">
              <a:spcBef>
                <a:spcPct val="20000"/>
              </a:spcBef>
              <a:spcAft>
                <a:spcPts val="0"/>
              </a:spcAft>
              <a:buClr>
                <a:srgbClr val="0054A6"/>
              </a:buClr>
              <a:buNone/>
            </a:pPr>
            <a:r>
              <a:rPr lang="en-US" sz="3600" b="1" dirty="0"/>
              <a:t>11:00 a.m.</a:t>
            </a:r>
            <a:r>
              <a:rPr lang="en-US" sz="3600" dirty="0"/>
              <a:t>- Overview of Personnel Data and Section 13.43</a:t>
            </a:r>
          </a:p>
          <a:p>
            <a:pPr marL="0" indent="0" defTabSz="914400">
              <a:spcBef>
                <a:spcPct val="20000"/>
              </a:spcBef>
              <a:spcAft>
                <a:spcPts val="0"/>
              </a:spcAft>
              <a:buClr>
                <a:srgbClr val="0054A6"/>
              </a:buClr>
              <a:buNone/>
            </a:pPr>
            <a:r>
              <a:rPr lang="en-US" sz="3600" b="1" dirty="0"/>
              <a:t>11:35 a.m.</a:t>
            </a:r>
            <a:r>
              <a:rPr lang="en-US" sz="3600" dirty="0"/>
              <a:t> - Q&amp;A</a:t>
            </a:r>
          </a:p>
          <a:p>
            <a:pPr marL="0" indent="0" defTabSz="914400">
              <a:spcBef>
                <a:spcPct val="20000"/>
              </a:spcBef>
              <a:spcAft>
                <a:spcPts val="0"/>
              </a:spcAft>
              <a:buClr>
                <a:srgbClr val="0054A6"/>
              </a:buClr>
              <a:buNone/>
            </a:pPr>
            <a:r>
              <a:rPr lang="en-US" sz="3600" b="1" dirty="0"/>
              <a:t>11:45 a.m. </a:t>
            </a:r>
            <a:r>
              <a:rPr lang="en-US" sz="3600" dirty="0"/>
              <a:t>- End</a:t>
            </a:r>
          </a:p>
        </p:txBody>
      </p:sp>
    </p:spTree>
    <p:extLst>
      <p:ext uri="{BB962C8B-B14F-4D97-AF65-F5344CB8AC3E}">
        <p14:creationId xmlns:p14="http://schemas.microsoft.com/office/powerpoint/2010/main" val="2029541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What we’ll cover today</a:t>
            </a:r>
          </a:p>
        </p:txBody>
      </p:sp>
      <p:sp>
        <p:nvSpPr>
          <p:cNvPr id="3" name="Content Placeholder 2"/>
          <p:cNvSpPr>
            <a:spLocks noGrp="1"/>
          </p:cNvSpPr>
          <p:nvPr>
            <p:ph idx="1"/>
          </p:nvPr>
        </p:nvSpPr>
        <p:spPr>
          <a:xfrm>
            <a:off x="408482" y="1572718"/>
            <a:ext cx="8327036" cy="5037944"/>
          </a:xfrm>
        </p:spPr>
        <p:txBody>
          <a:bodyPr anchor="t">
            <a:normAutofit/>
          </a:bodyPr>
          <a:lstStyle/>
          <a:p>
            <a:pPr defTabSz="914400">
              <a:spcBef>
                <a:spcPct val="20000"/>
              </a:spcBef>
              <a:spcAft>
                <a:spcPts val="0"/>
              </a:spcAft>
              <a:buClr>
                <a:srgbClr val="0054A6"/>
              </a:buClr>
            </a:pPr>
            <a:r>
              <a:rPr lang="en-US" sz="3600" dirty="0"/>
              <a:t>MN Government Data Practices Act</a:t>
            </a:r>
          </a:p>
          <a:p>
            <a:pPr defTabSz="914400">
              <a:spcBef>
                <a:spcPct val="20000"/>
              </a:spcBef>
              <a:spcAft>
                <a:spcPts val="0"/>
              </a:spcAft>
              <a:buClr>
                <a:srgbClr val="0054A6"/>
              </a:buClr>
            </a:pPr>
            <a:r>
              <a:rPr lang="en-US" sz="3600" dirty="0"/>
              <a:t>Definition of personnel data</a:t>
            </a:r>
          </a:p>
          <a:p>
            <a:pPr defTabSz="914400">
              <a:spcBef>
                <a:spcPct val="20000"/>
              </a:spcBef>
              <a:spcAft>
                <a:spcPts val="0"/>
              </a:spcAft>
              <a:buClr>
                <a:srgbClr val="0054A6"/>
              </a:buClr>
            </a:pPr>
            <a:r>
              <a:rPr lang="en-US" sz="3600" dirty="0"/>
              <a:t>Application</a:t>
            </a:r>
          </a:p>
          <a:p>
            <a:pPr defTabSz="914400">
              <a:spcBef>
                <a:spcPct val="20000"/>
              </a:spcBef>
              <a:spcAft>
                <a:spcPts val="0"/>
              </a:spcAft>
              <a:buClr>
                <a:srgbClr val="0054A6"/>
              </a:buClr>
            </a:pPr>
            <a:r>
              <a:rPr lang="en-US" sz="3600" dirty="0"/>
              <a:t>Public elements</a:t>
            </a:r>
          </a:p>
          <a:p>
            <a:pPr defTabSz="914400">
              <a:spcBef>
                <a:spcPct val="20000"/>
              </a:spcBef>
              <a:spcAft>
                <a:spcPts val="0"/>
              </a:spcAft>
              <a:buClr>
                <a:srgbClr val="0054A6"/>
              </a:buClr>
            </a:pPr>
            <a:r>
              <a:rPr lang="en-US" sz="3600" dirty="0"/>
              <a:t>Elected officials </a:t>
            </a:r>
          </a:p>
        </p:txBody>
      </p:sp>
      <p:pic>
        <p:nvPicPr>
          <p:cNvPr id="7" name="Picture 6" descr="Employee personnel files">
            <a:extLst>
              <a:ext uri="{FF2B5EF4-FFF2-40B4-BE49-F238E27FC236}">
                <a16:creationId xmlns:a16="http://schemas.microsoft.com/office/drawing/2014/main" id="{1F2948C8-5760-409A-B2CF-3E49FF5E76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71954" y="4080822"/>
            <a:ext cx="4943445" cy="2529840"/>
          </a:xfrm>
          <a:prstGeom prst="rect">
            <a:avLst/>
          </a:prstGeom>
        </p:spPr>
      </p:pic>
    </p:spTree>
    <p:extLst>
      <p:ext uri="{BB962C8B-B14F-4D97-AF65-F5344CB8AC3E}">
        <p14:creationId xmlns:p14="http://schemas.microsoft.com/office/powerpoint/2010/main" val="3638859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975" y="152400"/>
            <a:ext cx="7886700" cy="914400"/>
          </a:xfrm>
        </p:spPr>
        <p:txBody>
          <a:bodyPr>
            <a:noAutofit/>
          </a:bodyPr>
          <a:lstStyle/>
          <a:p>
            <a:pPr algn="l"/>
            <a:r>
              <a:rPr lang="en-US" sz="3600" dirty="0"/>
              <a:t>Government data practices</a:t>
            </a:r>
          </a:p>
        </p:txBody>
      </p:sp>
      <p:sp>
        <p:nvSpPr>
          <p:cNvPr id="3" name="Content Placeholder 2"/>
          <p:cNvSpPr>
            <a:spLocks noGrp="1"/>
          </p:cNvSpPr>
          <p:nvPr>
            <p:ph idx="1"/>
          </p:nvPr>
        </p:nvSpPr>
        <p:spPr>
          <a:xfrm>
            <a:off x="628650" y="1554480"/>
            <a:ext cx="7886700" cy="5029200"/>
          </a:xfrm>
        </p:spPr>
        <p:txBody>
          <a:bodyPr anchor="ctr">
            <a:noAutofit/>
          </a:bodyPr>
          <a:lstStyle/>
          <a:p>
            <a:r>
              <a:rPr lang="en-US" sz="3200" dirty="0"/>
              <a:t>MN Government Data Practices Act, Ch. 13 </a:t>
            </a:r>
          </a:p>
          <a:p>
            <a:pPr lvl="1"/>
            <a:r>
              <a:rPr lang="en-US" sz="2800" dirty="0"/>
              <a:t>Presumes government data are public</a:t>
            </a:r>
          </a:p>
          <a:p>
            <a:pPr lvl="1"/>
            <a:r>
              <a:rPr lang="en-US" sz="2800" dirty="0"/>
              <a:t>Classifies data that are not public</a:t>
            </a:r>
          </a:p>
          <a:p>
            <a:pPr lvl="1"/>
            <a:r>
              <a:rPr lang="en-US" sz="2800" dirty="0"/>
              <a:t>Access rights for the public and data subjects</a:t>
            </a:r>
          </a:p>
          <a:p>
            <a:pPr lvl="1"/>
            <a:r>
              <a:rPr lang="en-US" sz="2800" dirty="0"/>
              <a:t>Data on individuals are accurate, complete, current, and secure</a:t>
            </a:r>
            <a:endParaRPr lang="en-US" sz="300" dirty="0"/>
          </a:p>
          <a:p>
            <a:r>
              <a:rPr lang="en-US" sz="3200" dirty="0"/>
              <a:t>Minnesota Rules Chapter 1205</a:t>
            </a:r>
          </a:p>
          <a:p>
            <a:pPr lvl="1"/>
            <a:r>
              <a:rPr lang="en-US" sz="2900" dirty="0"/>
              <a:t>We are currently updating these rules!</a:t>
            </a:r>
          </a:p>
        </p:txBody>
      </p:sp>
    </p:spTree>
    <p:extLst>
      <p:ext uri="{BB962C8B-B14F-4D97-AF65-F5344CB8AC3E}">
        <p14:creationId xmlns:p14="http://schemas.microsoft.com/office/powerpoint/2010/main" val="2243124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4400" dirty="0"/>
              <a:t>Personnel data - definition</a:t>
            </a:r>
            <a:r>
              <a:rPr lang="en-US" sz="3600" dirty="0"/>
              <a:t> </a:t>
            </a:r>
            <a:br>
              <a:rPr lang="en-US" sz="3600" dirty="0"/>
            </a:br>
            <a:r>
              <a:rPr lang="en-US" sz="2800" dirty="0"/>
              <a:t>Section 13.43</a:t>
            </a:r>
            <a:endParaRPr lang="en-US" sz="3600" dirty="0"/>
          </a:p>
        </p:txBody>
      </p:sp>
      <p:sp>
        <p:nvSpPr>
          <p:cNvPr id="3" name="Content Placeholder 2"/>
          <p:cNvSpPr>
            <a:spLocks noGrp="1"/>
          </p:cNvSpPr>
          <p:nvPr>
            <p:ph idx="1"/>
          </p:nvPr>
        </p:nvSpPr>
        <p:spPr>
          <a:xfrm>
            <a:off x="408482" y="1572718"/>
            <a:ext cx="8327036" cy="5037944"/>
          </a:xfrm>
        </p:spPr>
        <p:txBody>
          <a:bodyPr anchor="t">
            <a:normAutofit/>
          </a:bodyPr>
          <a:lstStyle/>
          <a:p>
            <a:pPr defTabSz="914400">
              <a:spcBef>
                <a:spcPct val="20000"/>
              </a:spcBef>
              <a:spcAft>
                <a:spcPts val="0"/>
              </a:spcAft>
              <a:buClr>
                <a:srgbClr val="0054A6"/>
              </a:buClr>
            </a:pPr>
            <a:r>
              <a:rPr lang="en-US" sz="4000" dirty="0"/>
              <a:t>Government data on individuals maintained because an individual is or was an employee of a government entity, applicant for employment, volunteer, or independent contractor</a:t>
            </a:r>
          </a:p>
        </p:txBody>
      </p:sp>
    </p:spTree>
    <p:extLst>
      <p:ext uri="{BB962C8B-B14F-4D97-AF65-F5344CB8AC3E}">
        <p14:creationId xmlns:p14="http://schemas.microsoft.com/office/powerpoint/2010/main" val="3535310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4400" dirty="0"/>
              <a:t>Personnel data – government data</a:t>
            </a:r>
            <a:r>
              <a:rPr lang="en-US" sz="3600" dirty="0"/>
              <a:t> </a:t>
            </a:r>
            <a:br>
              <a:rPr lang="en-US" sz="3600" dirty="0"/>
            </a:br>
            <a:r>
              <a:rPr lang="en-US" sz="2800" dirty="0"/>
              <a:t>Section 13.43</a:t>
            </a:r>
            <a:endParaRPr lang="en-US" sz="3600" dirty="0"/>
          </a:p>
        </p:txBody>
      </p:sp>
      <p:sp>
        <p:nvSpPr>
          <p:cNvPr id="3" name="Content Placeholder 2"/>
          <p:cNvSpPr>
            <a:spLocks noGrp="1"/>
          </p:cNvSpPr>
          <p:nvPr>
            <p:ph idx="1"/>
          </p:nvPr>
        </p:nvSpPr>
        <p:spPr>
          <a:xfrm>
            <a:off x="408482" y="1572718"/>
            <a:ext cx="8327036" cy="5037944"/>
          </a:xfrm>
        </p:spPr>
        <p:txBody>
          <a:bodyPr anchor="t">
            <a:normAutofit/>
          </a:bodyPr>
          <a:lstStyle/>
          <a:p>
            <a:pPr defTabSz="914400">
              <a:spcBef>
                <a:spcPct val="20000"/>
              </a:spcBef>
              <a:spcAft>
                <a:spcPts val="0"/>
              </a:spcAft>
              <a:buClr>
                <a:srgbClr val="0054A6"/>
              </a:buClr>
            </a:pPr>
            <a:r>
              <a:rPr lang="en-US" sz="4000" b="1" dirty="0">
                <a:solidFill>
                  <a:srgbClr val="FF0000"/>
                </a:solidFill>
              </a:rPr>
              <a:t>Government data </a:t>
            </a:r>
            <a:r>
              <a:rPr lang="en-US" sz="4000" dirty="0"/>
              <a:t>on individuals maintained because an individual is or was an employee of a government entity, applicant for employment, volunteer, or independent contractor</a:t>
            </a:r>
          </a:p>
          <a:p>
            <a:pPr lvl="1" defTabSz="914400">
              <a:spcBef>
                <a:spcPct val="20000"/>
              </a:spcBef>
              <a:spcAft>
                <a:spcPts val="0"/>
              </a:spcAft>
              <a:buClr>
                <a:srgbClr val="0054A6"/>
              </a:buClr>
            </a:pPr>
            <a:endParaRPr lang="en-US" sz="3200" dirty="0"/>
          </a:p>
          <a:p>
            <a:pPr lvl="1" defTabSz="914400">
              <a:spcBef>
                <a:spcPct val="20000"/>
              </a:spcBef>
              <a:spcAft>
                <a:spcPts val="0"/>
              </a:spcAft>
              <a:buClr>
                <a:srgbClr val="0054A6"/>
              </a:buClr>
            </a:pPr>
            <a:r>
              <a:rPr lang="en-US" sz="3200" dirty="0"/>
              <a:t>Recorded information regardless of form or storage medium</a:t>
            </a:r>
          </a:p>
        </p:txBody>
      </p:sp>
    </p:spTree>
    <p:extLst>
      <p:ext uri="{BB962C8B-B14F-4D97-AF65-F5344CB8AC3E}">
        <p14:creationId xmlns:p14="http://schemas.microsoft.com/office/powerpoint/2010/main" val="1798986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4400" dirty="0"/>
              <a:t>Personnel data – data on individuals</a:t>
            </a:r>
            <a:r>
              <a:rPr lang="en-US" sz="3600" dirty="0"/>
              <a:t> </a:t>
            </a:r>
            <a:br>
              <a:rPr lang="en-US" sz="3600" dirty="0"/>
            </a:br>
            <a:r>
              <a:rPr lang="en-US" sz="2800" dirty="0"/>
              <a:t>Section 13.43</a:t>
            </a:r>
            <a:endParaRPr lang="en-US" sz="3600" dirty="0"/>
          </a:p>
        </p:txBody>
      </p:sp>
      <p:sp>
        <p:nvSpPr>
          <p:cNvPr id="3" name="Content Placeholder 2"/>
          <p:cNvSpPr>
            <a:spLocks noGrp="1"/>
          </p:cNvSpPr>
          <p:nvPr>
            <p:ph idx="1"/>
          </p:nvPr>
        </p:nvSpPr>
        <p:spPr>
          <a:xfrm>
            <a:off x="408482" y="1572718"/>
            <a:ext cx="8327036" cy="5037944"/>
          </a:xfrm>
        </p:spPr>
        <p:txBody>
          <a:bodyPr anchor="t">
            <a:normAutofit lnSpcReduction="10000"/>
          </a:bodyPr>
          <a:lstStyle/>
          <a:p>
            <a:pPr defTabSz="914400">
              <a:spcBef>
                <a:spcPct val="20000"/>
              </a:spcBef>
              <a:spcAft>
                <a:spcPts val="0"/>
              </a:spcAft>
              <a:buClr>
                <a:srgbClr val="0054A6"/>
              </a:buClr>
            </a:pPr>
            <a:r>
              <a:rPr lang="en-US" sz="4000" dirty="0"/>
              <a:t>Government </a:t>
            </a:r>
            <a:r>
              <a:rPr lang="en-US" sz="4000" b="1" dirty="0">
                <a:solidFill>
                  <a:srgbClr val="FF0000"/>
                </a:solidFill>
              </a:rPr>
              <a:t>data on individuals </a:t>
            </a:r>
            <a:r>
              <a:rPr lang="en-US" sz="4000" dirty="0"/>
              <a:t>maintained because an individual is or was an employee of a government entity, applicant for employment, volunteer, or independent contractor</a:t>
            </a:r>
          </a:p>
          <a:p>
            <a:pPr lvl="1" defTabSz="914400">
              <a:spcBef>
                <a:spcPct val="20000"/>
              </a:spcBef>
              <a:spcAft>
                <a:spcPts val="0"/>
              </a:spcAft>
              <a:buClr>
                <a:srgbClr val="0054A6"/>
              </a:buClr>
            </a:pPr>
            <a:endParaRPr lang="en-US" sz="3200" dirty="0"/>
          </a:p>
          <a:p>
            <a:pPr lvl="1" defTabSz="914400">
              <a:spcBef>
                <a:spcPct val="20000"/>
              </a:spcBef>
              <a:spcAft>
                <a:spcPts val="0"/>
              </a:spcAft>
              <a:buClr>
                <a:srgbClr val="0054A6"/>
              </a:buClr>
            </a:pPr>
            <a:r>
              <a:rPr lang="en-US" sz="3200" dirty="0"/>
              <a:t>Data about a natural person where that person is the identifiable subject of the data unless name is incidental</a:t>
            </a:r>
          </a:p>
        </p:txBody>
      </p:sp>
    </p:spTree>
    <p:extLst>
      <p:ext uri="{BB962C8B-B14F-4D97-AF65-F5344CB8AC3E}">
        <p14:creationId xmlns:p14="http://schemas.microsoft.com/office/powerpoint/2010/main" val="2732384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4400" dirty="0"/>
              <a:t>Personnel data – who is included</a:t>
            </a:r>
            <a:r>
              <a:rPr lang="en-US" sz="3600" dirty="0"/>
              <a:t> </a:t>
            </a:r>
            <a:br>
              <a:rPr lang="en-US" sz="3600" dirty="0"/>
            </a:br>
            <a:r>
              <a:rPr lang="en-US" sz="2800" dirty="0"/>
              <a:t>Section 13.43</a:t>
            </a:r>
            <a:endParaRPr lang="en-US" sz="3600" dirty="0"/>
          </a:p>
        </p:txBody>
      </p:sp>
      <p:sp>
        <p:nvSpPr>
          <p:cNvPr id="3" name="Content Placeholder 2"/>
          <p:cNvSpPr>
            <a:spLocks noGrp="1"/>
          </p:cNvSpPr>
          <p:nvPr>
            <p:ph idx="1"/>
          </p:nvPr>
        </p:nvSpPr>
        <p:spPr>
          <a:xfrm>
            <a:off x="408482" y="1572718"/>
            <a:ext cx="8327036" cy="5037944"/>
          </a:xfrm>
        </p:spPr>
        <p:txBody>
          <a:bodyPr anchor="t">
            <a:normAutofit/>
          </a:bodyPr>
          <a:lstStyle/>
          <a:p>
            <a:pPr defTabSz="914400">
              <a:spcBef>
                <a:spcPct val="20000"/>
              </a:spcBef>
              <a:spcAft>
                <a:spcPts val="0"/>
              </a:spcAft>
              <a:buClr>
                <a:srgbClr val="0054A6"/>
              </a:buClr>
            </a:pPr>
            <a:r>
              <a:rPr lang="en-US" sz="4000" dirty="0"/>
              <a:t>Government data on individuals maintained because an individual </a:t>
            </a:r>
            <a:r>
              <a:rPr lang="en-US" sz="4000" b="1" dirty="0">
                <a:solidFill>
                  <a:srgbClr val="FF0000"/>
                </a:solidFill>
              </a:rPr>
              <a:t>is or was an employee of a government entity, applicant for employment, volunteer, or independent contractor</a:t>
            </a:r>
          </a:p>
        </p:txBody>
      </p:sp>
    </p:spTree>
    <p:extLst>
      <p:ext uri="{BB962C8B-B14F-4D97-AF65-F5344CB8AC3E}">
        <p14:creationId xmlns:p14="http://schemas.microsoft.com/office/powerpoint/2010/main" val="6547326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4&quot;&gt;&lt;property id=&quot;20148&quot; value=&quot;5&quot;/&gt;&lt;property id=&quot;20300&quot; value=&quot;Slide 2 - &amp;quot;Section Title Slide (One Line)&amp;quot;&quot;/&gt;&lt;property id=&quot;20307&quot; value=&quot;406&quot;/&gt;&lt;/object&gt;&lt;object type=&quot;3&quot; unique_id=&quot;10005&quot;&gt;&lt;property id=&quot;20148&quot; value=&quot;5&quot;/&gt;&lt;property id=&quot;20300&quot; value=&quot;Slide 3 - &amp;quot;Agenda&amp;quot;&quot;/&gt;&lt;property id=&quot;20307&quot; value=&quot;456&quot;/&gt;&lt;/object&gt;&lt;object type=&quot;3&quot; unique_id=&quot;10006&quot;&gt;&lt;property id=&quot;20148&quot; value=&quot;5&quot;/&gt;&lt;property id=&quot;20300&quot; value=&quot;Slide 4 - &amp;quot;Using Images&amp;quot;&quot;/&gt;&lt;property id=&quot;20307&quot; value=&quot;458&quot;/&gt;&lt;/object&gt;&lt;object type=&quot;3&quot; unique_id=&quot;10007&quot;&gt;&lt;property id=&quot;20148&quot; value=&quot;5&quot;/&gt;&lt;property id=&quot;20300&quot; value=&quot;Slide 5 - &amp;quot;Thank you again!&amp;quot;&quot;/&gt;&lt;property id=&quot;20307&quot; value=&quot;481&quot;/&gt;&lt;/object&gt;&lt;object type=&quot;3&quot; unique_id=&quot;10176&quot;&gt;&lt;property id=&quot;20148&quot; value=&quot;5&quot;/&gt;&lt;property id=&quot;20300&quot; value=&quot;Slide 1&quot;/&gt;&lt;property id=&quot;20307&quot; value=&quot;482&quot;/&gt;&lt;/object&gt;&lt;/object&gt;&lt;object type=&quot;8&quot; unique_id=&quot;10014&quot;&gt;&lt;/object&gt;&lt;/object&gt;&lt;/database&gt;"/>
  <p:tag name="SECTOMILLISECCONVERTED" val="1"/>
</p:tagLst>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2959CFDCE4774BA1D09DA1FDC4C8F8" ma:contentTypeVersion="1" ma:contentTypeDescription="Create a new document." ma:contentTypeScope="" ma:versionID="1f7f5663cad6477919742dd766e17e7a">
  <xsd:schema xmlns:xsd="http://www.w3.org/2001/XMLSchema" xmlns:xs="http://www.w3.org/2001/XMLSchema" xmlns:p="http://schemas.microsoft.com/office/2006/metadata/properties" xmlns:ns2="b0c110eb-2bf3-4d9a-8ca9-e269e048f20f" targetNamespace="http://schemas.microsoft.com/office/2006/metadata/properties" ma:root="true" ma:fieldsID="c662c0886d9acbf7a9fe6fc7fea3baca" ns2:_="">
    <xsd:import namespace="b0c110eb-2bf3-4d9a-8ca9-e269e048f20f"/>
    <xsd:element name="properties">
      <xsd:complexType>
        <xsd:sequence>
          <xsd:element name="documentManagement">
            <xsd:complexType>
              <xsd:all>
                <xsd:element ref="ns2:Doc_x0020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c110eb-2bf3-4d9a-8ca9-e269e048f20f" elementFormDefault="qualified">
    <xsd:import namespace="http://schemas.microsoft.com/office/2006/documentManagement/types"/>
    <xsd:import namespace="http://schemas.microsoft.com/office/infopath/2007/PartnerControls"/>
    <xsd:element name="Doc_x0020_Type" ma:index="8" nillable="true" ma:displayName="Doc Type" ma:format="RadioButtons" ma:internalName="Doc_x0020_Type">
      <xsd:simpleType>
        <xsd:restriction base="dms:Choice">
          <xsd:enumeration value="Logo"/>
          <xsd:enumeration value="Templa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oc_x0020_Type xmlns="b0c110eb-2bf3-4d9a-8ca9-e269e048f20f">Template</Doc_x0020_Typ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4EF8E2-3139-418A-9FDB-BACD075AE4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c110eb-2bf3-4d9a-8ca9-e269e048f2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E8389D6-E0FD-469D-8587-EA39AB285030}">
  <ds:schemaRefs>
    <ds:schemaRef ds:uri="http://schemas.microsoft.com/office/2006/metadata/properties"/>
    <ds:schemaRef ds:uri="http://purl.org/dc/terms/"/>
    <ds:schemaRef ds:uri="b0c110eb-2bf3-4d9a-8ca9-e269e048f20f"/>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3B153553-7048-44C0-962D-31C90BA4FF7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MN.IT</Template>
  <TotalTime>29771</TotalTime>
  <Words>1234</Words>
  <Application>Microsoft Office PowerPoint</Application>
  <PresentationFormat>On-screen Show (4:3)</PresentationFormat>
  <Paragraphs>153</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Aptos</vt:lpstr>
      <vt:lpstr>Arial</vt:lpstr>
      <vt:lpstr>Calibri</vt:lpstr>
      <vt:lpstr>NeueHaasGroteskText Std</vt:lpstr>
      <vt:lpstr>MN.IT</vt:lpstr>
      <vt:lpstr>Personnel Data Webinar 1: Section 13.43 Basics</vt:lpstr>
      <vt:lpstr>We are a statewide resource</vt:lpstr>
      <vt:lpstr>Today’s agenda</vt:lpstr>
      <vt:lpstr>What we’ll cover today</vt:lpstr>
      <vt:lpstr>Government data practices</vt:lpstr>
      <vt:lpstr>Personnel data - definition  Section 13.43</vt:lpstr>
      <vt:lpstr>Personnel data – government data  Section 13.43</vt:lpstr>
      <vt:lpstr>Personnel data – data on individuals  Section 13.43</vt:lpstr>
      <vt:lpstr>Personnel data – who is included  Section 13.43</vt:lpstr>
      <vt:lpstr>Not everything is personnel data</vt:lpstr>
      <vt:lpstr>Personal data</vt:lpstr>
      <vt:lpstr>Personnel data - classification  Section 13.43</vt:lpstr>
      <vt:lpstr>Public personnel data</vt:lpstr>
      <vt:lpstr>Public personnel data (cont.)</vt:lpstr>
      <vt:lpstr>Public personnel data (cont. part 2)</vt:lpstr>
      <vt:lpstr>Public personnel data (cont. part 3)</vt:lpstr>
      <vt:lpstr>Advisory opinions - employees</vt:lpstr>
      <vt:lpstr>Public personnel data - applicants</vt:lpstr>
      <vt:lpstr>Advisory opinions - applicants</vt:lpstr>
      <vt:lpstr>Public personnel data and context</vt:lpstr>
      <vt:lpstr>Elected officials</vt:lpstr>
      <vt:lpstr>Advisory opinions – elected officials</vt:lpstr>
      <vt:lpstr>Send us your questions </vt:lpstr>
      <vt:lpstr>Stay in touch!</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Minnesota Sample PowerPoint Template</dc:title>
  <dc:subject>PowerPoint Template</dc:subject>
  <dc:creator>MN.IT Services Communications</dc:creator>
  <cp:keywords>PowerPoint, Template</cp:keywords>
  <dc:description>Version 1.1, Released 8-2016</dc:description>
  <cp:lastModifiedBy>Carmody, Casey (ADM)</cp:lastModifiedBy>
  <cp:revision>908</cp:revision>
  <cp:lastPrinted>2019-11-26T18:52:51Z</cp:lastPrinted>
  <dcterms:created xsi:type="dcterms:W3CDTF">2016-01-06T16:54:03Z</dcterms:created>
  <dcterms:modified xsi:type="dcterms:W3CDTF">2025-09-03T14:05:45Z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0x0101000C2959CFDCE4774BA1D09DA1FDC4C8F8</vt:lpwstr>
  </property>
</Properties>
</file>