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Lst>
  <p:notesMasterIdLst>
    <p:notesMasterId r:id="rId34"/>
  </p:notesMasterIdLst>
  <p:handoutMasterIdLst>
    <p:handoutMasterId r:id="rId35"/>
  </p:handoutMasterIdLst>
  <p:sldIdLst>
    <p:sldId id="526" r:id="rId5"/>
    <p:sldId id="458" r:id="rId6"/>
    <p:sldId id="689" r:id="rId7"/>
    <p:sldId id="657" r:id="rId8"/>
    <p:sldId id="702" r:id="rId9"/>
    <p:sldId id="718" r:id="rId10"/>
    <p:sldId id="703" r:id="rId11"/>
    <p:sldId id="719" r:id="rId12"/>
    <p:sldId id="705" r:id="rId13"/>
    <p:sldId id="720" r:id="rId14"/>
    <p:sldId id="710" r:id="rId15"/>
    <p:sldId id="593" r:id="rId16"/>
    <p:sldId id="721" r:id="rId17"/>
    <p:sldId id="722" r:id="rId18"/>
    <p:sldId id="711" r:id="rId19"/>
    <p:sldId id="617" r:id="rId20"/>
    <p:sldId id="712" r:id="rId21"/>
    <p:sldId id="714" r:id="rId22"/>
    <p:sldId id="713" r:id="rId23"/>
    <p:sldId id="607" r:id="rId24"/>
    <p:sldId id="715" r:id="rId25"/>
    <p:sldId id="716" r:id="rId26"/>
    <p:sldId id="725" r:id="rId27"/>
    <p:sldId id="726" r:id="rId28"/>
    <p:sldId id="723" r:id="rId29"/>
    <p:sldId id="724" r:id="rId30"/>
    <p:sldId id="727" r:id="rId31"/>
    <p:sldId id="745" r:id="rId32"/>
    <p:sldId id="515" r:id="rId33"/>
  </p:sldIdLst>
  <p:sldSz cx="9144000" cy="6858000" type="screen4x3"/>
  <p:notesSz cx="7315200" cy="96012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865"/>
    <a:srgbClr val="0D0D0D"/>
    <a:srgbClr val="00A3E2"/>
    <a:srgbClr val="78BE21"/>
    <a:srgbClr val="000000"/>
    <a:srgbClr val="E8E8E8"/>
    <a:srgbClr val="B20738"/>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88" autoAdjust="0"/>
    <p:restoredTop sz="41916" autoAdjust="0"/>
  </p:normalViewPr>
  <p:slideViewPr>
    <p:cSldViewPr snapToGrid="0">
      <p:cViewPr varScale="1">
        <p:scale>
          <a:sx n="46" d="100"/>
          <a:sy n="46" d="100"/>
        </p:scale>
        <p:origin x="3252" y="48"/>
      </p:cViewPr>
      <p:guideLst/>
    </p:cSldViewPr>
  </p:slideViewPr>
  <p:outlineViewPr>
    <p:cViewPr>
      <p:scale>
        <a:sx n="33" d="100"/>
        <a:sy n="33" d="100"/>
      </p:scale>
      <p:origin x="0" y="-1584"/>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quarter" idx="1"/>
          </p:nvPr>
        </p:nvSpPr>
        <p:spPr>
          <a:xfrm>
            <a:off x="4143960" y="2"/>
            <a:ext cx="3169589" cy="481534"/>
          </a:xfrm>
          <a:prstGeom prst="rect">
            <a:avLst/>
          </a:prstGeom>
        </p:spPr>
        <p:txBody>
          <a:bodyPr vert="horz" lIns="98271" tIns="49135" rIns="98271" bIns="49135" rtlCol="0"/>
          <a:lstStyle>
            <a:lvl1pPr algn="r">
              <a:defRPr sz="1200"/>
            </a:lvl1pPr>
          </a:lstStyle>
          <a:p>
            <a:r>
              <a:rPr lang="en-US"/>
              <a:t>February 2019</a:t>
            </a: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A06022-5396-3A85-E700-8E2CCEE53F22}"/>
              </a:ext>
            </a:extLst>
          </p:cNvPr>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Slide Image Placeholder 2">
            <a:extLst>
              <a:ext uri="{FF2B5EF4-FFF2-40B4-BE49-F238E27FC236}">
                <a16:creationId xmlns:a16="http://schemas.microsoft.com/office/drawing/2014/main" id="{BA21D4E7-6D18-F446-73F0-B37B344ED54A}"/>
              </a:ext>
            </a:extLst>
          </p:cNvPr>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4851" tIns="47425" rIns="94851" bIns="47425" rtlCol="0" anchor="ctr"/>
          <a:lstStyle/>
          <a:p>
            <a:endParaRPr lang="en-US"/>
          </a:p>
        </p:txBody>
      </p:sp>
      <p:sp>
        <p:nvSpPr>
          <p:cNvPr id="5" name="Notes Placeholder 4">
            <a:extLst>
              <a:ext uri="{FF2B5EF4-FFF2-40B4-BE49-F238E27FC236}">
                <a16:creationId xmlns:a16="http://schemas.microsoft.com/office/drawing/2014/main" id="{D198360B-F7A3-740B-CF8B-A402FCB3026B}"/>
              </a:ext>
            </a:extLst>
          </p:cNvPr>
          <p:cNvSpPr>
            <a:spLocks noGrp="1"/>
          </p:cNvSpPr>
          <p:nvPr>
            <p:ph type="body" sz="quarter" idx="3"/>
          </p:nvPr>
        </p:nvSpPr>
        <p:spPr>
          <a:xfrm>
            <a:off x="732183" y="4620250"/>
            <a:ext cx="5850835" cy="3780800"/>
          </a:xfrm>
          <a:prstGeom prst="rect">
            <a:avLst/>
          </a:prstGeom>
        </p:spPr>
        <p:txBody>
          <a:bodyPr vert="horz" lIns="94851" tIns="47425" rIns="94851" bIns="474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2FA5EABF-C83D-673E-C2A6-8E62BF4C6653}"/>
              </a:ext>
            </a:extLst>
          </p:cNvPr>
          <p:cNvSpPr>
            <a:spLocks noGrp="1"/>
          </p:cNvSpPr>
          <p:nvPr>
            <p:ph type="dt" idx="1"/>
          </p:nvPr>
        </p:nvSpPr>
        <p:spPr>
          <a:xfrm>
            <a:off x="4142962" y="1"/>
            <a:ext cx="3170583" cy="482027"/>
          </a:xfrm>
          <a:prstGeom prst="rect">
            <a:avLst/>
          </a:prstGeom>
        </p:spPr>
        <p:txBody>
          <a:bodyPr vert="horz" lIns="94851" tIns="47425" rIns="94851" bIns="47425" rtlCol="0"/>
          <a:lstStyle>
            <a:lvl1pPr algn="r">
              <a:defRPr sz="1200"/>
            </a:lvl1pPr>
          </a:lstStyle>
          <a:p>
            <a:fld id="{D90ACCED-A2BD-489F-BD1E-F4C711FC4709}" type="datetimeFigureOut">
              <a:rPr lang="en-US" smtClean="0"/>
              <a:t>7/17/2026</a:t>
            </a:fld>
            <a:endParaRPr lang="en-US"/>
          </a:p>
        </p:txBody>
      </p:sp>
      <p:sp>
        <p:nvSpPr>
          <p:cNvPr id="7" name="Footer Placeholder 6">
            <a:extLst>
              <a:ext uri="{FF2B5EF4-FFF2-40B4-BE49-F238E27FC236}">
                <a16:creationId xmlns:a16="http://schemas.microsoft.com/office/drawing/2014/main" id="{E3DCC057-5A79-7BCA-0365-E261723779F4}"/>
              </a:ext>
            </a:extLst>
          </p:cNvPr>
          <p:cNvSpPr>
            <a:spLocks noGrp="1"/>
          </p:cNvSpPr>
          <p:nvPr>
            <p:ph type="ftr" sz="quarter" idx="4"/>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8" name="Slide Number Placeholder 7">
            <a:extLst>
              <a:ext uri="{FF2B5EF4-FFF2-40B4-BE49-F238E27FC236}">
                <a16:creationId xmlns:a16="http://schemas.microsoft.com/office/drawing/2014/main" id="{3A69F628-E4E6-8385-2AA5-1C9237C10EE0}"/>
              </a:ext>
            </a:extLst>
          </p:cNvPr>
          <p:cNvSpPr>
            <a:spLocks noGrp="1"/>
          </p:cNvSpPr>
          <p:nvPr>
            <p:ph type="sldNum" sz="quarter" idx="5"/>
          </p:nvPr>
        </p:nvSpPr>
        <p:spPr>
          <a:xfrm>
            <a:off x="4142962" y="9119173"/>
            <a:ext cx="3170583" cy="482027"/>
          </a:xfrm>
          <a:prstGeom prst="rect">
            <a:avLst/>
          </a:prstGeom>
        </p:spPr>
        <p:txBody>
          <a:bodyPr vert="horz" lIns="94851" tIns="47425" rIns="94851" bIns="47425" rtlCol="0" anchor="b"/>
          <a:lstStyle>
            <a:lvl1pPr algn="r">
              <a:defRPr sz="1200"/>
            </a:lvl1pPr>
          </a:lstStyle>
          <a:p>
            <a:fld id="{BE51E694-18E5-4330-9AAF-7E27DF7A74CA}" type="slidenum">
              <a:rPr lang="en-US" smtClean="0"/>
              <a:t>‹#›</a:t>
            </a:fld>
            <a:endParaRPr lang="en-US"/>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a:xfrm>
            <a:off x="730530" y="4555902"/>
            <a:ext cx="5844219" cy="4316118"/>
          </a:xfrm>
          <a:prstGeom prst="rect">
            <a:avLst/>
          </a:prstGeom>
        </p:spPr>
        <p:txBody>
          <a:bodyPr lIns="98271" tIns="49135" rIns="98271" bIns="49135"/>
          <a:lstStyle/>
          <a:p>
            <a:endParaRPr lang="en-US" sz="1600" dirty="0">
              <a:latin typeface="+mn-lt"/>
            </a:endParaRPr>
          </a:p>
        </p:txBody>
      </p:sp>
      <p:sp>
        <p:nvSpPr>
          <p:cNvPr id="5" name="Slide Number Placeholder 4"/>
          <p:cNvSpPr>
            <a:spLocks noGrp="1"/>
          </p:cNvSpPr>
          <p:nvPr>
            <p:ph type="sldNum" sz="quarter" idx="11"/>
          </p:nvPr>
        </p:nvSpPr>
        <p:spPr>
          <a:xfrm>
            <a:off x="4137966" y="9110142"/>
            <a:ext cx="3165619" cy="479568"/>
          </a:xfrm>
          <a:prstGeom prst="rect">
            <a:avLst/>
          </a:prstGeom>
        </p:spPr>
        <p:txBody>
          <a:bodyPr lIns="98271" tIns="49135" rIns="98271" bIns="49135"/>
          <a:lstStyle/>
          <a:p>
            <a:fld id="{F9F08466-AEA7-4FC0-9459-6A32F61DA297}"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158307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95726-0C5C-4ED4-0FB8-3554FC1AD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2C68D-3E63-2252-1B30-82A4A2CF5F4B}"/>
              </a:ext>
            </a:extLst>
          </p:cNvPr>
          <p:cNvSpPr>
            <a:spLocks noGrp="1" noRot="1" noChangeAspect="1"/>
          </p:cNvSpPr>
          <p:nvPr>
            <p:ph type="sldImg"/>
          </p:nvPr>
        </p:nvSpPr>
        <p:spPr>
          <a:xfrm>
            <a:off x="1497013" y="1200150"/>
            <a:ext cx="4321175" cy="3240088"/>
          </a:xfrm>
          <a:prstGeom prst="rect">
            <a:avLst/>
          </a:prstGeom>
        </p:spPr>
      </p:sp>
      <p:sp>
        <p:nvSpPr>
          <p:cNvPr id="3" name="Notes Placeholder 2">
            <a:extLst>
              <a:ext uri="{FF2B5EF4-FFF2-40B4-BE49-F238E27FC236}">
                <a16:creationId xmlns:a16="http://schemas.microsoft.com/office/drawing/2014/main" id="{6B37C4D5-601F-4D07-B6A7-E0AEFA357168}"/>
              </a:ext>
            </a:extLst>
          </p:cNvPr>
          <p:cNvSpPr>
            <a:spLocks noGrp="1"/>
          </p:cNvSpPr>
          <p:nvPr>
            <p:ph type="body" idx="1"/>
          </p:nvPr>
        </p:nvSpPr>
        <p:spPr/>
        <p:txBody>
          <a:bodyPr lIns="98389" tIns="49194" rIns="98389" bIns="49194"/>
          <a:lstStyle/>
          <a:p>
            <a:endParaRPr lang="en-US" sz="1600" dirty="0">
              <a:latin typeface="+mn-lt"/>
            </a:endParaRPr>
          </a:p>
        </p:txBody>
      </p:sp>
      <p:sp>
        <p:nvSpPr>
          <p:cNvPr id="4" name="Slide Number Placeholder 3">
            <a:extLst>
              <a:ext uri="{FF2B5EF4-FFF2-40B4-BE49-F238E27FC236}">
                <a16:creationId xmlns:a16="http://schemas.microsoft.com/office/drawing/2014/main" id="{1EA79541-DEDB-8024-8657-86054C63D3F8}"/>
              </a:ext>
            </a:extLst>
          </p:cNvPr>
          <p:cNvSpPr>
            <a:spLocks noGrp="1"/>
          </p:cNvSpPr>
          <p:nvPr>
            <p:ph type="sldNum" sz="quarter" idx="10"/>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10</a:t>
            </a:fld>
            <a:endParaRPr lang="en-US" dirty="0">
              <a:solidFill>
                <a:prstClr val="black"/>
              </a:solidFill>
              <a:latin typeface="Calibri"/>
            </a:endParaRPr>
          </a:p>
        </p:txBody>
      </p:sp>
    </p:spTree>
    <p:extLst>
      <p:ext uri="{BB962C8B-B14F-4D97-AF65-F5344CB8AC3E}">
        <p14:creationId xmlns:p14="http://schemas.microsoft.com/office/powerpoint/2010/main" val="1888797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lIns="98389" tIns="49194" rIns="98389" bIns="49194"/>
          <a:lstStyle/>
          <a:p>
            <a:endParaRPr lang="en-US" sz="1600" dirty="0">
              <a:latin typeface="+mn-lt"/>
            </a:endParaRPr>
          </a:p>
        </p:txBody>
      </p:sp>
      <p:sp>
        <p:nvSpPr>
          <p:cNvPr id="4" name="Slide Number Placeholder 3"/>
          <p:cNvSpPr>
            <a:spLocks noGrp="1"/>
          </p:cNvSpPr>
          <p:nvPr>
            <p:ph type="sldNum" sz="quarter" idx="10"/>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11</a:t>
            </a:fld>
            <a:endParaRPr lang="en-US" dirty="0">
              <a:solidFill>
                <a:prstClr val="black"/>
              </a:solidFill>
              <a:latin typeface="Calibri"/>
            </a:endParaRPr>
          </a:p>
        </p:txBody>
      </p:sp>
    </p:spTree>
    <p:extLst>
      <p:ext uri="{BB962C8B-B14F-4D97-AF65-F5344CB8AC3E}">
        <p14:creationId xmlns:p14="http://schemas.microsoft.com/office/powerpoint/2010/main" val="599628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lIns="98389" tIns="49194" rIns="98389" bIns="49194"/>
          <a:lstStyle/>
          <a:p>
            <a:endParaRPr lang="en-US" sz="1600" dirty="0">
              <a:latin typeface="+mn-lt"/>
            </a:endParaRPr>
          </a:p>
        </p:txBody>
      </p:sp>
      <p:sp>
        <p:nvSpPr>
          <p:cNvPr id="5" name="Slide Number Placeholder 4"/>
          <p:cNvSpPr>
            <a:spLocks noGrp="1"/>
          </p:cNvSpPr>
          <p:nvPr>
            <p:ph type="sldNum" sz="quarter" idx="11"/>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12</a:t>
            </a:fld>
            <a:endParaRPr lang="en-US" dirty="0">
              <a:solidFill>
                <a:prstClr val="black"/>
              </a:solidFill>
              <a:latin typeface="Calibri"/>
            </a:endParaRPr>
          </a:p>
        </p:txBody>
      </p:sp>
    </p:spTree>
    <p:extLst>
      <p:ext uri="{BB962C8B-B14F-4D97-AF65-F5344CB8AC3E}">
        <p14:creationId xmlns:p14="http://schemas.microsoft.com/office/powerpoint/2010/main" val="4139198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lIns="98389" tIns="49194" rIns="98389" bIns="49194"/>
          <a:lstStyle/>
          <a:p>
            <a:endParaRPr lang="en-US" sz="1600" dirty="0">
              <a:latin typeface="+mn-lt"/>
            </a:endParaRPr>
          </a:p>
        </p:txBody>
      </p:sp>
      <p:sp>
        <p:nvSpPr>
          <p:cNvPr id="4" name="Slide Number Placeholder 3"/>
          <p:cNvSpPr>
            <a:spLocks noGrp="1"/>
          </p:cNvSpPr>
          <p:nvPr>
            <p:ph type="sldNum" sz="quarter" idx="10"/>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13</a:t>
            </a:fld>
            <a:endParaRPr lang="en-US" dirty="0">
              <a:solidFill>
                <a:prstClr val="black"/>
              </a:solidFill>
              <a:latin typeface="Calibri"/>
            </a:endParaRPr>
          </a:p>
        </p:txBody>
      </p:sp>
    </p:spTree>
    <p:extLst>
      <p:ext uri="{BB962C8B-B14F-4D97-AF65-F5344CB8AC3E}">
        <p14:creationId xmlns:p14="http://schemas.microsoft.com/office/powerpoint/2010/main" val="3833580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a:xfrm>
            <a:off x="732185" y="4620250"/>
            <a:ext cx="5850835" cy="3780800"/>
          </a:xfrm>
          <a:prstGeom prst="rect">
            <a:avLst/>
          </a:prstGeom>
        </p:spPr>
        <p:txBody>
          <a:bodyPr lIns="98389" tIns="49194" rIns="98389" bIns="49194"/>
          <a:lstStyle/>
          <a:p>
            <a:endParaRPr lang="en-US" dirty="0"/>
          </a:p>
        </p:txBody>
      </p:sp>
    </p:spTree>
    <p:extLst>
      <p:ext uri="{BB962C8B-B14F-4D97-AF65-F5344CB8AC3E}">
        <p14:creationId xmlns:p14="http://schemas.microsoft.com/office/powerpoint/2010/main" val="2229530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a:xfrm>
            <a:off x="732185" y="4620250"/>
            <a:ext cx="5850835" cy="3780800"/>
          </a:xfrm>
          <a:prstGeom prst="rect">
            <a:avLst/>
          </a:prstGeom>
        </p:spPr>
        <p:txBody>
          <a:bodyPr lIns="98389" tIns="49194" rIns="98389" bIns="49194"/>
          <a:lstStyle/>
          <a:p>
            <a:pPr defTabSz="983886">
              <a:defRPr/>
            </a:pPr>
            <a:endParaRPr lang="en-US" sz="1600" dirty="0">
              <a:latin typeface="+mn-lt"/>
            </a:endParaRPr>
          </a:p>
        </p:txBody>
      </p:sp>
    </p:spTree>
    <p:extLst>
      <p:ext uri="{BB962C8B-B14F-4D97-AF65-F5344CB8AC3E}">
        <p14:creationId xmlns:p14="http://schemas.microsoft.com/office/powerpoint/2010/main" val="2381054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November 2018</a:t>
            </a:r>
          </a:p>
        </p:txBody>
      </p:sp>
    </p:spTree>
    <p:extLst>
      <p:ext uri="{BB962C8B-B14F-4D97-AF65-F5344CB8AC3E}">
        <p14:creationId xmlns:p14="http://schemas.microsoft.com/office/powerpoint/2010/main" val="3817082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a:xfrm>
            <a:off x="732185" y="4620250"/>
            <a:ext cx="5850835" cy="3780800"/>
          </a:xfrm>
          <a:prstGeom prst="rect">
            <a:avLst/>
          </a:prstGeom>
        </p:spPr>
        <p:txBody>
          <a:bodyPr lIns="98389" tIns="49194" rIns="98389" bIns="49194"/>
          <a:lstStyle/>
          <a:p>
            <a:endParaRPr lang="en-US" dirty="0"/>
          </a:p>
        </p:txBody>
      </p:sp>
    </p:spTree>
    <p:extLst>
      <p:ext uri="{BB962C8B-B14F-4D97-AF65-F5344CB8AC3E}">
        <p14:creationId xmlns:p14="http://schemas.microsoft.com/office/powerpoint/2010/main" val="4065034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a:xfrm>
            <a:off x="732185" y="4620250"/>
            <a:ext cx="5850835" cy="3780800"/>
          </a:xfrm>
          <a:prstGeom prst="rect">
            <a:avLst/>
          </a:prstGeom>
        </p:spPr>
        <p:txBody>
          <a:bodyPr lIns="98389" tIns="49194" rIns="98389" bIns="49194"/>
          <a:lstStyle/>
          <a:p>
            <a:pPr defTabSz="983886">
              <a:defRPr/>
            </a:pPr>
            <a:endParaRPr lang="en-US" sz="1600" dirty="0">
              <a:latin typeface="+mn-lt"/>
            </a:endParaRPr>
          </a:p>
        </p:txBody>
      </p:sp>
    </p:spTree>
    <p:extLst>
      <p:ext uri="{BB962C8B-B14F-4D97-AF65-F5344CB8AC3E}">
        <p14:creationId xmlns:p14="http://schemas.microsoft.com/office/powerpoint/2010/main" val="2831045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a:xfrm>
            <a:off x="732185" y="4620250"/>
            <a:ext cx="5850835" cy="3780800"/>
          </a:xfrm>
          <a:prstGeom prst="rect">
            <a:avLst/>
          </a:prstGeom>
        </p:spPr>
        <p:txBody>
          <a:bodyPr lIns="98389" tIns="49194" rIns="98389" bIns="49194"/>
          <a:lstStyle/>
          <a:p>
            <a:endParaRPr lang="en-US" sz="1600" dirty="0">
              <a:latin typeface="+mn-lt"/>
            </a:endParaRPr>
          </a:p>
        </p:txBody>
      </p:sp>
    </p:spTree>
    <p:extLst>
      <p:ext uri="{BB962C8B-B14F-4D97-AF65-F5344CB8AC3E}">
        <p14:creationId xmlns:p14="http://schemas.microsoft.com/office/powerpoint/2010/main" val="2469572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a:lstStyle/>
          <a:p>
            <a:pPr>
              <a:lnSpc>
                <a:spcPct val="107000"/>
              </a:lnSpc>
            </a:pPr>
            <a:endParaRPr lang="en-US" sz="1600" kern="1200" dirty="0">
              <a:solidFill>
                <a:schemeClr val="tx1"/>
              </a:solidFill>
              <a:latin typeface="+mn-lt"/>
              <a:ea typeface="Calibri" panose="020F0502020204030204" pitchFamily="34" charset="0"/>
              <a:cs typeface="Times New Roman" panose="02020603050405020304" pitchFamily="18" charset="0"/>
            </a:endParaRPr>
          </a:p>
        </p:txBody>
      </p:sp>
      <p:sp>
        <p:nvSpPr>
          <p:cNvPr id="10" name="Date Placeholder 9"/>
          <p:cNvSpPr>
            <a:spLocks noGrp="1"/>
          </p:cNvSpPr>
          <p:nvPr>
            <p:ph type="dt" idx="10"/>
          </p:nvPr>
        </p:nvSpPr>
        <p:spPr/>
        <p:txBody>
          <a:bodyPr/>
          <a:lstStyle/>
          <a:p>
            <a:fld id="{A9B2B76C-66DC-4BF3-8298-DBBD3A8203C5}" type="datetime6">
              <a:rPr lang="en-US" smtClean="0"/>
              <a:t>July 26</a:t>
            </a:fld>
            <a:endParaRPr lang="en-US" dirty="0"/>
          </a:p>
        </p:txBody>
      </p:sp>
    </p:spTree>
    <p:extLst>
      <p:ext uri="{BB962C8B-B14F-4D97-AF65-F5344CB8AC3E}">
        <p14:creationId xmlns:p14="http://schemas.microsoft.com/office/powerpoint/2010/main" val="4917634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600" b="0" dirty="0">
              <a:latin typeface="+mn-l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November 2018</a:t>
            </a:r>
          </a:p>
        </p:txBody>
      </p:sp>
    </p:spTree>
    <p:extLst>
      <p:ext uri="{BB962C8B-B14F-4D97-AF65-F5344CB8AC3E}">
        <p14:creationId xmlns:p14="http://schemas.microsoft.com/office/powerpoint/2010/main" val="1866313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600" b="0" dirty="0">
              <a:latin typeface="+mn-l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November 2018</a:t>
            </a:r>
          </a:p>
        </p:txBody>
      </p:sp>
    </p:spTree>
    <p:extLst>
      <p:ext uri="{BB962C8B-B14F-4D97-AF65-F5344CB8AC3E}">
        <p14:creationId xmlns:p14="http://schemas.microsoft.com/office/powerpoint/2010/main" val="3744456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November 2018</a:t>
            </a:r>
          </a:p>
        </p:txBody>
      </p:sp>
    </p:spTree>
    <p:extLst>
      <p:ext uri="{BB962C8B-B14F-4D97-AF65-F5344CB8AC3E}">
        <p14:creationId xmlns:p14="http://schemas.microsoft.com/office/powerpoint/2010/main" val="3646355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568B3-8E6F-BD9F-65A0-B8FB199DA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6945E-1462-4454-D869-BF5FFA332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34B23-CDFC-A5A6-92C1-BC3B263CBE54}"/>
              </a:ext>
            </a:extLst>
          </p:cNvPr>
          <p:cNvSpPr>
            <a:spLocks noGrp="1"/>
          </p:cNvSpPr>
          <p:nvPr>
            <p:ph type="body" idx="1"/>
          </p:nvPr>
        </p:nvSpPr>
        <p:spPr/>
        <p:txBody>
          <a:bodyPr/>
          <a:lstStyle/>
          <a:p>
            <a:pPr marL="0" indent="0">
              <a:buNone/>
            </a:pPr>
            <a:endParaRPr lang="en-US" sz="1600" b="0" dirty="0">
              <a:latin typeface="+mn-lt"/>
            </a:endParaRPr>
          </a:p>
        </p:txBody>
      </p:sp>
      <p:sp>
        <p:nvSpPr>
          <p:cNvPr id="4" name="Slide Number Placeholder 3">
            <a:extLst>
              <a:ext uri="{FF2B5EF4-FFF2-40B4-BE49-F238E27FC236}">
                <a16:creationId xmlns:a16="http://schemas.microsoft.com/office/drawing/2014/main" id="{984D3B1B-2144-AE14-EF50-F017DDA57B4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CB4E0C08-2F9C-1E37-DDEF-A3E0BE5432EA}"/>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November 2018</a:t>
            </a:r>
          </a:p>
        </p:txBody>
      </p:sp>
    </p:spTree>
    <p:extLst>
      <p:ext uri="{BB962C8B-B14F-4D97-AF65-F5344CB8AC3E}">
        <p14:creationId xmlns:p14="http://schemas.microsoft.com/office/powerpoint/2010/main" val="948956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5AC66-FB68-CA7F-7ABB-BE3DDD96F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039C54-C41A-04C4-2C53-610ADE5D18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7C3BDC-7C2D-C54A-52DA-6272DFA65C81}"/>
              </a:ext>
            </a:extLst>
          </p:cNvPr>
          <p:cNvSpPr>
            <a:spLocks noGrp="1"/>
          </p:cNvSpPr>
          <p:nvPr>
            <p:ph type="body" idx="1"/>
          </p:nvPr>
        </p:nvSpPr>
        <p:spPr/>
        <p:txBody>
          <a:bodyPr/>
          <a:lstStyle/>
          <a:p>
            <a:pPr marL="0" indent="0">
              <a:buNone/>
            </a:pPr>
            <a:endParaRPr lang="en-US" sz="1600" b="0" dirty="0">
              <a:latin typeface="+mn-lt"/>
            </a:endParaRPr>
          </a:p>
        </p:txBody>
      </p:sp>
      <p:sp>
        <p:nvSpPr>
          <p:cNvPr id="4" name="Slide Number Placeholder 3">
            <a:extLst>
              <a:ext uri="{FF2B5EF4-FFF2-40B4-BE49-F238E27FC236}">
                <a16:creationId xmlns:a16="http://schemas.microsoft.com/office/drawing/2014/main" id="{9DD30424-7761-ED26-EF05-CB5C22BAF64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478C5551-DCBF-0497-D55A-AF4979544916}"/>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November 2018</a:t>
            </a:r>
          </a:p>
        </p:txBody>
      </p:sp>
    </p:spTree>
    <p:extLst>
      <p:ext uri="{BB962C8B-B14F-4D97-AF65-F5344CB8AC3E}">
        <p14:creationId xmlns:p14="http://schemas.microsoft.com/office/powerpoint/2010/main" val="27760938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4B124-7CD5-16A6-FC73-8F28B3CF4B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0403B-EB90-F0CB-FC77-6703A631A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9A8E5-1FE5-2E2E-E01C-EA796771CD9D}"/>
              </a:ext>
            </a:extLst>
          </p:cNvPr>
          <p:cNvSpPr>
            <a:spLocks noGrp="1"/>
          </p:cNvSpPr>
          <p:nvPr>
            <p:ph type="body" idx="1"/>
          </p:nvPr>
        </p:nvSpPr>
        <p:spPr/>
        <p:txBody>
          <a:bodyPr/>
          <a:lstStyle/>
          <a:p>
            <a:pPr marL="0" indent="0">
              <a:buNone/>
            </a:pPr>
            <a:endParaRPr lang="en-US" sz="1600" b="0" dirty="0">
              <a:latin typeface="+mn-lt"/>
            </a:endParaRPr>
          </a:p>
        </p:txBody>
      </p:sp>
      <p:sp>
        <p:nvSpPr>
          <p:cNvPr id="4" name="Slide Number Placeholder 3">
            <a:extLst>
              <a:ext uri="{FF2B5EF4-FFF2-40B4-BE49-F238E27FC236}">
                <a16:creationId xmlns:a16="http://schemas.microsoft.com/office/drawing/2014/main" id="{DEDA5460-03CA-CC95-77F8-431B545AA77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35FBBBF8-4689-CEF2-3C45-7535EED2BBBC}"/>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November 2018</a:t>
            </a:r>
          </a:p>
        </p:txBody>
      </p:sp>
    </p:spTree>
    <p:extLst>
      <p:ext uri="{BB962C8B-B14F-4D97-AF65-F5344CB8AC3E}">
        <p14:creationId xmlns:p14="http://schemas.microsoft.com/office/powerpoint/2010/main" val="30290773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F3541-FAC1-92A9-6629-06F500CDA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A7DA6-B7BD-FBD9-5062-8C5335E44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442499-FADF-51A5-18F5-52DAF95A99D7}"/>
              </a:ext>
            </a:extLst>
          </p:cNvPr>
          <p:cNvSpPr>
            <a:spLocks noGrp="1"/>
          </p:cNvSpPr>
          <p:nvPr>
            <p:ph type="body" idx="1"/>
          </p:nvPr>
        </p:nvSpPr>
        <p:spPr/>
        <p:txBody>
          <a:bodyPr/>
          <a:lstStyle/>
          <a:p>
            <a:endParaRPr lang="en-US" sz="1600" b="0" dirty="0">
              <a:latin typeface="+mn-lt"/>
            </a:endParaRPr>
          </a:p>
        </p:txBody>
      </p:sp>
      <p:sp>
        <p:nvSpPr>
          <p:cNvPr id="4" name="Slide Number Placeholder 3">
            <a:extLst>
              <a:ext uri="{FF2B5EF4-FFF2-40B4-BE49-F238E27FC236}">
                <a16:creationId xmlns:a16="http://schemas.microsoft.com/office/drawing/2014/main" id="{84B646FB-6D9E-AF04-0F98-2A20207A408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FFFF4AAC-049E-5DCA-B76C-95573BAE3F8F}"/>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November 2018</a:t>
            </a:r>
          </a:p>
        </p:txBody>
      </p:sp>
    </p:spTree>
    <p:extLst>
      <p:ext uri="{BB962C8B-B14F-4D97-AF65-F5344CB8AC3E}">
        <p14:creationId xmlns:p14="http://schemas.microsoft.com/office/powerpoint/2010/main" val="282343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6" name="Date Placeholder 5">
            <a:extLst>
              <a:ext uri="{FF2B5EF4-FFF2-40B4-BE49-F238E27FC236}">
                <a16:creationId xmlns:a16="http://schemas.microsoft.com/office/drawing/2014/main" id="{CAE1D5F5-D4D0-9AAF-9C89-F8FD51978614}"/>
              </a:ext>
            </a:extLst>
          </p:cNvPr>
          <p:cNvSpPr>
            <a:spLocks noGrp="1"/>
          </p:cNvSpPr>
          <p:nvPr>
            <p:ph type="dt" idx="1"/>
          </p:nvPr>
        </p:nvSpPr>
        <p:spPr/>
        <p:txBody>
          <a:bodyPr/>
          <a:lstStyle/>
          <a:p>
            <a:fld id="{B8396DD0-6C04-47D4-BF64-B4EAD7AEF9D6}" type="datetime6">
              <a:rPr lang="en-US" smtClean="0"/>
              <a:t>July 26</a:t>
            </a:fld>
            <a:endParaRPr lang="en-US"/>
          </a:p>
        </p:txBody>
      </p:sp>
    </p:spTree>
    <p:extLst>
      <p:ext uri="{BB962C8B-B14F-4D97-AF65-F5344CB8AC3E}">
        <p14:creationId xmlns:p14="http://schemas.microsoft.com/office/powerpoint/2010/main" val="1680342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36495-E514-8880-04A4-6111F49486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0073A7-095D-EC20-4541-0E97C4F06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003E7-5ED9-13A2-29EB-7A4F4C2D3340}"/>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6" name="Date Placeholder 5">
            <a:extLst>
              <a:ext uri="{FF2B5EF4-FFF2-40B4-BE49-F238E27FC236}">
                <a16:creationId xmlns:a16="http://schemas.microsoft.com/office/drawing/2014/main" id="{458D0EB3-BDF8-E74D-C140-382CCD89B348}"/>
              </a:ext>
            </a:extLst>
          </p:cNvPr>
          <p:cNvSpPr>
            <a:spLocks noGrp="1"/>
          </p:cNvSpPr>
          <p:nvPr>
            <p:ph type="dt" idx="1"/>
          </p:nvPr>
        </p:nvSpPr>
        <p:spPr/>
        <p:txBody>
          <a:bodyPr/>
          <a:lstStyle/>
          <a:p>
            <a:fld id="{B8396DD0-6C04-47D4-BF64-B4EAD7AEF9D6}" type="datetime6">
              <a:rPr lang="en-US" smtClean="0"/>
              <a:t>July 26</a:t>
            </a:fld>
            <a:endParaRPr lang="en-US"/>
          </a:p>
        </p:txBody>
      </p:sp>
    </p:spTree>
    <p:extLst>
      <p:ext uri="{BB962C8B-B14F-4D97-AF65-F5344CB8AC3E}">
        <p14:creationId xmlns:p14="http://schemas.microsoft.com/office/powerpoint/2010/main" val="13937318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a:extLst>
              <a:ext uri="{FF2B5EF4-FFF2-40B4-BE49-F238E27FC236}">
                <a16:creationId xmlns:a16="http://schemas.microsoft.com/office/drawing/2014/main" id="{4056A68C-B2B8-4636-9C3C-C6661393DBFC}"/>
              </a:ext>
            </a:extLst>
          </p:cNvPr>
          <p:cNvSpPr>
            <a:spLocks noGrp="1"/>
          </p:cNvSpPr>
          <p:nvPr>
            <p:ph type="body" idx="1"/>
          </p:nvPr>
        </p:nvSpPr>
        <p:spPr>
          <a:xfrm>
            <a:off x="748453" y="4697254"/>
            <a:ext cx="5980853" cy="3843814"/>
          </a:xfrm>
          <a:prstGeom prst="rect">
            <a:avLst/>
          </a:prstGeom>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US" sz="1600" dirty="0">
              <a:latin typeface="+mn-lt"/>
              <a:ea typeface="Calibri" panose="020F0502020204030204" pitchFamily="34" charset="0"/>
              <a:cs typeface="Times New Roman" panose="02020603050405020304" pitchFamily="18" charset="0"/>
            </a:endParaRPr>
          </a:p>
        </p:txBody>
      </p:sp>
      <p:sp>
        <p:nvSpPr>
          <p:cNvPr id="5" name="Date Placeholder 4">
            <a:extLst>
              <a:ext uri="{FF2B5EF4-FFF2-40B4-BE49-F238E27FC236}">
                <a16:creationId xmlns:a16="http://schemas.microsoft.com/office/drawing/2014/main" id="{C8EF7260-B860-7B18-2428-69C0B9BE207E}"/>
              </a:ext>
            </a:extLst>
          </p:cNvPr>
          <p:cNvSpPr>
            <a:spLocks noGrp="1"/>
          </p:cNvSpPr>
          <p:nvPr>
            <p:ph type="dt" idx="1"/>
          </p:nvPr>
        </p:nvSpPr>
        <p:spPr/>
        <p:txBody>
          <a:bodyPr/>
          <a:lstStyle/>
          <a:p>
            <a:fld id="{51CFCDF0-7E28-4FBE-A869-D5B1852B038A}" type="datetime6">
              <a:rPr lang="en-US" smtClean="0"/>
              <a:t>July 26</a:t>
            </a:fld>
            <a:endParaRPr lang="en-US"/>
          </a:p>
        </p:txBody>
      </p:sp>
    </p:spTree>
    <p:extLst>
      <p:ext uri="{BB962C8B-B14F-4D97-AF65-F5344CB8AC3E}">
        <p14:creationId xmlns:p14="http://schemas.microsoft.com/office/powerpoint/2010/main" val="1630314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lIns="98389" tIns="49194" rIns="98389" bIns="49194"/>
          <a:lstStyle/>
          <a:p>
            <a:pPr>
              <a:lnSpc>
                <a:spcPct val="107000"/>
              </a:lnSpc>
            </a:pPr>
            <a:endParaRPr lang="en-US" sz="1600" dirty="0">
              <a:latin typeface="+mn-lt"/>
              <a:ea typeface="Calibri" panose="020F0502020204030204" pitchFamily="34" charset="0"/>
              <a:cs typeface="Times New Roman" panose="02020603050405020304" pitchFamily="18" charset="0"/>
            </a:endParaRPr>
          </a:p>
        </p:txBody>
      </p:sp>
      <p:sp>
        <p:nvSpPr>
          <p:cNvPr id="5" name="Header Placeholder 4"/>
          <p:cNvSpPr>
            <a:spLocks noGrp="1"/>
          </p:cNvSpPr>
          <p:nvPr>
            <p:ph type="hdr" sz="quarter" idx="11"/>
          </p:nvPr>
        </p:nvSpPr>
        <p:spPr>
          <a:xfrm>
            <a:off x="1" y="1"/>
            <a:ext cx="3174227" cy="480552"/>
          </a:xfrm>
          <a:prstGeom prst="rect">
            <a:avLst/>
          </a:prstGeom>
        </p:spPr>
        <p:txBody>
          <a:bodyPr lIns="98389" tIns="49194" rIns="98389" bIns="49194"/>
          <a:lstStyle/>
          <a:p>
            <a:r>
              <a:rPr lang="en-US"/>
              <a:t>March 2017</a:t>
            </a:r>
            <a:endParaRPr lang="en-US" dirty="0"/>
          </a:p>
        </p:txBody>
      </p:sp>
    </p:spTree>
    <p:extLst>
      <p:ext uri="{BB962C8B-B14F-4D97-AF65-F5344CB8AC3E}">
        <p14:creationId xmlns:p14="http://schemas.microsoft.com/office/powerpoint/2010/main" val="862991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lIns="98389" tIns="49194" rIns="98389" bIns="49194"/>
          <a:lstStyle/>
          <a:p>
            <a:endParaRPr lang="en-US" sz="1600" dirty="0">
              <a:latin typeface="+mn-lt"/>
            </a:endParaRPr>
          </a:p>
        </p:txBody>
      </p:sp>
      <p:sp>
        <p:nvSpPr>
          <p:cNvPr id="5" name="Slide Number Placeholder 4"/>
          <p:cNvSpPr>
            <a:spLocks noGrp="1"/>
          </p:cNvSpPr>
          <p:nvPr>
            <p:ph type="sldNum" sz="quarter" idx="11"/>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4</a:t>
            </a:fld>
            <a:endParaRPr lang="en-US" dirty="0">
              <a:solidFill>
                <a:prstClr val="black"/>
              </a:solidFill>
              <a:latin typeface="Calibri"/>
            </a:endParaRPr>
          </a:p>
        </p:txBody>
      </p:sp>
    </p:spTree>
    <p:extLst>
      <p:ext uri="{BB962C8B-B14F-4D97-AF65-F5344CB8AC3E}">
        <p14:creationId xmlns:p14="http://schemas.microsoft.com/office/powerpoint/2010/main" val="2019319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lIns="98389" tIns="49194" rIns="98389" bIns="49194"/>
          <a:lstStyle/>
          <a:p>
            <a:endParaRPr lang="en-US" sz="1600" dirty="0">
              <a:latin typeface="+mn-lt"/>
            </a:endParaRPr>
          </a:p>
        </p:txBody>
      </p:sp>
      <p:sp>
        <p:nvSpPr>
          <p:cNvPr id="4" name="Slide Number Placeholder 3"/>
          <p:cNvSpPr>
            <a:spLocks noGrp="1"/>
          </p:cNvSpPr>
          <p:nvPr>
            <p:ph type="sldNum" sz="quarter" idx="10"/>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5</a:t>
            </a:fld>
            <a:endParaRPr lang="en-US" dirty="0">
              <a:solidFill>
                <a:prstClr val="black"/>
              </a:solidFill>
              <a:latin typeface="Calibri"/>
            </a:endParaRPr>
          </a:p>
        </p:txBody>
      </p:sp>
    </p:spTree>
    <p:extLst>
      <p:ext uri="{BB962C8B-B14F-4D97-AF65-F5344CB8AC3E}">
        <p14:creationId xmlns:p14="http://schemas.microsoft.com/office/powerpoint/2010/main" val="3194213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671C6-1466-6B88-A395-04BB511109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2C057-56A4-79E3-C221-7910097A4590}"/>
              </a:ext>
            </a:extLst>
          </p:cNvPr>
          <p:cNvSpPr>
            <a:spLocks noGrp="1" noRot="1" noChangeAspect="1"/>
          </p:cNvSpPr>
          <p:nvPr>
            <p:ph type="sldImg"/>
          </p:nvPr>
        </p:nvSpPr>
        <p:spPr>
          <a:xfrm>
            <a:off x="1497013" y="1200150"/>
            <a:ext cx="4321175" cy="3240088"/>
          </a:xfrm>
          <a:prstGeom prst="rect">
            <a:avLst/>
          </a:prstGeom>
        </p:spPr>
      </p:sp>
      <p:sp>
        <p:nvSpPr>
          <p:cNvPr id="3" name="Notes Placeholder 2">
            <a:extLst>
              <a:ext uri="{FF2B5EF4-FFF2-40B4-BE49-F238E27FC236}">
                <a16:creationId xmlns:a16="http://schemas.microsoft.com/office/drawing/2014/main" id="{68B0B40A-6EB9-1238-AC44-AD097D89813D}"/>
              </a:ext>
            </a:extLst>
          </p:cNvPr>
          <p:cNvSpPr>
            <a:spLocks noGrp="1"/>
          </p:cNvSpPr>
          <p:nvPr>
            <p:ph type="body" idx="1"/>
          </p:nvPr>
        </p:nvSpPr>
        <p:spPr/>
        <p:txBody>
          <a:bodyPr lIns="98389" tIns="49194" rIns="98389" bIns="49194"/>
          <a:lstStyle/>
          <a:p>
            <a:endParaRPr lang="en-US" sz="1600" dirty="0">
              <a:latin typeface="+mn-lt"/>
            </a:endParaRPr>
          </a:p>
        </p:txBody>
      </p:sp>
      <p:sp>
        <p:nvSpPr>
          <p:cNvPr id="4" name="Slide Number Placeholder 3">
            <a:extLst>
              <a:ext uri="{FF2B5EF4-FFF2-40B4-BE49-F238E27FC236}">
                <a16:creationId xmlns:a16="http://schemas.microsoft.com/office/drawing/2014/main" id="{653BDAF9-390D-F0E6-7C41-DE7059C81DCF}"/>
              </a:ext>
            </a:extLst>
          </p:cNvPr>
          <p:cNvSpPr>
            <a:spLocks noGrp="1"/>
          </p:cNvSpPr>
          <p:nvPr>
            <p:ph type="sldNum" sz="quarter" idx="10"/>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6</a:t>
            </a:fld>
            <a:endParaRPr lang="en-US" dirty="0">
              <a:solidFill>
                <a:prstClr val="black"/>
              </a:solidFill>
              <a:latin typeface="Calibri"/>
            </a:endParaRPr>
          </a:p>
        </p:txBody>
      </p:sp>
    </p:spTree>
    <p:extLst>
      <p:ext uri="{BB962C8B-B14F-4D97-AF65-F5344CB8AC3E}">
        <p14:creationId xmlns:p14="http://schemas.microsoft.com/office/powerpoint/2010/main" val="1282447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lIns="98389" tIns="49194" rIns="98389" bIns="49194"/>
          <a:lstStyle/>
          <a:p>
            <a:endParaRPr lang="en-US" sz="1600" dirty="0">
              <a:latin typeface="+mn-lt"/>
            </a:endParaRPr>
          </a:p>
        </p:txBody>
      </p:sp>
      <p:sp>
        <p:nvSpPr>
          <p:cNvPr id="4" name="Slide Number Placeholder 3"/>
          <p:cNvSpPr>
            <a:spLocks noGrp="1"/>
          </p:cNvSpPr>
          <p:nvPr>
            <p:ph type="sldNum" sz="quarter" idx="10"/>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7</a:t>
            </a:fld>
            <a:endParaRPr lang="en-US" dirty="0">
              <a:solidFill>
                <a:prstClr val="black"/>
              </a:solidFill>
              <a:latin typeface="Calibri"/>
            </a:endParaRPr>
          </a:p>
        </p:txBody>
      </p:sp>
    </p:spTree>
    <p:extLst>
      <p:ext uri="{BB962C8B-B14F-4D97-AF65-F5344CB8AC3E}">
        <p14:creationId xmlns:p14="http://schemas.microsoft.com/office/powerpoint/2010/main" val="3767705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5DA5A-93A6-4F57-4A13-58410C7DF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3C569-B97E-5A7D-24C9-07BC53574B58}"/>
              </a:ext>
            </a:extLst>
          </p:cNvPr>
          <p:cNvSpPr>
            <a:spLocks noGrp="1" noRot="1" noChangeAspect="1"/>
          </p:cNvSpPr>
          <p:nvPr>
            <p:ph type="sldImg"/>
          </p:nvPr>
        </p:nvSpPr>
        <p:spPr>
          <a:xfrm>
            <a:off x="1497013" y="1200150"/>
            <a:ext cx="4321175" cy="3240088"/>
          </a:xfrm>
          <a:prstGeom prst="rect">
            <a:avLst/>
          </a:prstGeom>
        </p:spPr>
      </p:sp>
      <p:sp>
        <p:nvSpPr>
          <p:cNvPr id="3" name="Notes Placeholder 2">
            <a:extLst>
              <a:ext uri="{FF2B5EF4-FFF2-40B4-BE49-F238E27FC236}">
                <a16:creationId xmlns:a16="http://schemas.microsoft.com/office/drawing/2014/main" id="{14315D40-88C3-63CA-7599-2488B5DB208D}"/>
              </a:ext>
            </a:extLst>
          </p:cNvPr>
          <p:cNvSpPr>
            <a:spLocks noGrp="1"/>
          </p:cNvSpPr>
          <p:nvPr>
            <p:ph type="body" idx="1"/>
          </p:nvPr>
        </p:nvSpPr>
        <p:spPr/>
        <p:txBody>
          <a:bodyPr lIns="98389" tIns="49194" rIns="98389" bIns="49194"/>
          <a:lstStyle/>
          <a:p>
            <a:endParaRPr lang="en-US" sz="1600" dirty="0">
              <a:latin typeface="+mn-lt"/>
            </a:endParaRPr>
          </a:p>
        </p:txBody>
      </p:sp>
      <p:sp>
        <p:nvSpPr>
          <p:cNvPr id="4" name="Slide Number Placeholder 3">
            <a:extLst>
              <a:ext uri="{FF2B5EF4-FFF2-40B4-BE49-F238E27FC236}">
                <a16:creationId xmlns:a16="http://schemas.microsoft.com/office/drawing/2014/main" id="{469B42EC-DAB7-7AD7-4B1C-68C13B9000E5}"/>
              </a:ext>
            </a:extLst>
          </p:cNvPr>
          <p:cNvSpPr>
            <a:spLocks noGrp="1"/>
          </p:cNvSpPr>
          <p:nvPr>
            <p:ph type="sldNum" sz="quarter" idx="10"/>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8</a:t>
            </a:fld>
            <a:endParaRPr lang="en-US" dirty="0">
              <a:solidFill>
                <a:prstClr val="black"/>
              </a:solidFill>
              <a:latin typeface="Calibri"/>
            </a:endParaRPr>
          </a:p>
        </p:txBody>
      </p:sp>
    </p:spTree>
    <p:extLst>
      <p:ext uri="{BB962C8B-B14F-4D97-AF65-F5344CB8AC3E}">
        <p14:creationId xmlns:p14="http://schemas.microsoft.com/office/powerpoint/2010/main" val="605612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a:prstGeom prst="rect">
            <a:avLst/>
          </a:prstGeom>
        </p:spPr>
      </p:sp>
      <p:sp>
        <p:nvSpPr>
          <p:cNvPr id="3" name="Notes Placeholder 2"/>
          <p:cNvSpPr>
            <a:spLocks noGrp="1"/>
          </p:cNvSpPr>
          <p:nvPr>
            <p:ph type="body" idx="1"/>
          </p:nvPr>
        </p:nvSpPr>
        <p:spPr/>
        <p:txBody>
          <a:bodyPr lIns="98389" tIns="49194" rIns="98389" bIns="49194"/>
          <a:lstStyle/>
          <a:p>
            <a:endParaRPr lang="en-US" sz="1600" dirty="0">
              <a:latin typeface="+mn-lt"/>
            </a:endParaRPr>
          </a:p>
        </p:txBody>
      </p:sp>
      <p:sp>
        <p:nvSpPr>
          <p:cNvPr id="4" name="Slide Number Placeholder 3"/>
          <p:cNvSpPr>
            <a:spLocks noGrp="1"/>
          </p:cNvSpPr>
          <p:nvPr>
            <p:ph type="sldNum" sz="quarter" idx="10"/>
          </p:nvPr>
        </p:nvSpPr>
        <p:spPr/>
        <p:txBody>
          <a:bodyPr lIns="98389" tIns="49194" rIns="98389" bIns="49194"/>
          <a:lstStyle/>
          <a:p>
            <a:pPr defTabSz="983886">
              <a:defRPr/>
            </a:pPr>
            <a:fld id="{F9F08466-AEA7-4FC0-9459-6A32F61DA297}" type="slidenum">
              <a:rPr lang="en-US">
                <a:solidFill>
                  <a:prstClr val="black"/>
                </a:solidFill>
                <a:latin typeface="Calibri"/>
              </a:rPr>
              <a:pPr defTabSz="983886">
                <a:defRPr/>
              </a:pPr>
              <a:t>9</a:t>
            </a:fld>
            <a:endParaRPr lang="en-US" dirty="0">
              <a:solidFill>
                <a:prstClr val="black"/>
              </a:solidFill>
              <a:latin typeface="Calibri"/>
            </a:endParaRPr>
          </a:p>
        </p:txBody>
      </p:sp>
    </p:spTree>
    <p:extLst>
      <p:ext uri="{BB962C8B-B14F-4D97-AF65-F5344CB8AC3E}">
        <p14:creationId xmlns:p14="http://schemas.microsoft.com/office/powerpoint/2010/main" val="7300289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2"/>
          </a:solidFill>
        </p:spPr>
        <p:txBody>
          <a:bodyPr wrap="square" lIns="182880" tIns="91440" rIns="182880" bIns="91440" spcCol="0" anchor="ctr">
            <a:normAutofit/>
          </a:bodyPr>
          <a:lstStyle>
            <a:lvl1pPr algn="ctr">
              <a:lnSpc>
                <a:spcPct val="90000"/>
              </a:lnSpc>
              <a:defRPr sz="2700" baseline="0">
                <a:solidFill>
                  <a:schemeClr val="tx1"/>
                </a:solidFill>
              </a:defRPr>
            </a:lvl1pPr>
          </a:lstStyle>
          <a:p>
            <a:r>
              <a:rPr lang="en-US" dirty="0"/>
              <a:t>Click to enter the slideshow title</a:t>
            </a:r>
          </a:p>
        </p:txBody>
      </p:sp>
      <p:sp>
        <p:nvSpPr>
          <p:cNvPr id="3" name="Rectangle 2"/>
          <p:cNvSpPr/>
          <p:nvPr userDrawn="1"/>
        </p:nvSpPr>
        <p:spPr>
          <a:xfrm>
            <a:off x="0" y="5387787"/>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sp>
        <p:nvSpPr>
          <p:cNvPr id="12" name="Text Placeholder 10"/>
          <p:cNvSpPr>
            <a:spLocks noGrp="1"/>
          </p:cNvSpPr>
          <p:nvPr>
            <p:ph type="body" sz="quarter" idx="14" hasCustomPrompt="1"/>
          </p:nvPr>
        </p:nvSpPr>
        <p:spPr>
          <a:xfrm>
            <a:off x="2101850" y="5503407"/>
            <a:ext cx="4940300" cy="903062"/>
          </a:xfrm>
        </p:spPr>
        <p:txBody>
          <a:bodyPr>
            <a:normAutofit/>
          </a:bodyPr>
          <a:lstStyle>
            <a:lvl1pPr marL="0" indent="0" algn="ctr">
              <a:spcBef>
                <a:spcPts val="0"/>
              </a:spcBef>
              <a:spcAft>
                <a:spcPts val="750"/>
              </a:spcAft>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3665" y="1798682"/>
            <a:ext cx="5796669" cy="919671"/>
          </a:xfrm>
          <a:prstGeom prst="rect">
            <a:avLst/>
          </a:prstGeom>
        </p:spPr>
      </p:pic>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sz="1875">
                <a:solidFill>
                  <a:schemeClr val="bg1"/>
                </a:solidFill>
              </a:defRPr>
            </a:lvl1pPr>
            <a:lvl2pPr marL="857250" indent="-171450">
              <a:lnSpc>
                <a:spcPct val="100000"/>
              </a:lnSpc>
              <a:buClr>
                <a:schemeClr val="accent2"/>
              </a:buClr>
              <a:defRPr sz="1575">
                <a:solidFill>
                  <a:schemeClr val="bg1"/>
                </a:solidFill>
              </a:defRPr>
            </a:lvl2pPr>
            <a:lvl3pPr marL="1200150" indent="-171450">
              <a:lnSpc>
                <a:spcPct val="100000"/>
              </a:lnSpc>
              <a:buClr>
                <a:schemeClr val="accent2"/>
              </a:buClr>
              <a:defRPr sz="1275">
                <a:solidFill>
                  <a:schemeClr val="bg1"/>
                </a:solidFill>
              </a:defRPr>
            </a:lvl3pPr>
            <a:lvl4pPr marL="1543050" indent="-171450">
              <a:lnSpc>
                <a:spcPct val="100000"/>
              </a:lnSpc>
              <a:buClr>
                <a:schemeClr val="accent2"/>
              </a:buClr>
              <a:defRPr sz="1275">
                <a:solidFill>
                  <a:schemeClr val="bg1"/>
                </a:solidFill>
              </a:defRPr>
            </a:lvl4pPr>
            <a:lvl5pPr marL="1885950" indent="-171450">
              <a:lnSpc>
                <a:spcPct val="100000"/>
              </a:lnSpc>
              <a:buClr>
                <a:schemeClr val="accent2"/>
              </a:buClr>
              <a:defRPr sz="12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623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a:solidFill>
                  <a:schemeClr val="bg1"/>
                </a:solidFill>
              </a:defRPr>
            </a:lvl1pPr>
            <a:lvl2pPr marL="857250" indent="-171450">
              <a:lnSpc>
                <a:spcPct val="100000"/>
              </a:lnSpc>
              <a:buClr>
                <a:schemeClr val="accent2"/>
              </a:buClr>
              <a:defRPr>
                <a:solidFill>
                  <a:schemeClr val="bg1"/>
                </a:solidFill>
              </a:defRPr>
            </a:lvl2pPr>
            <a:lvl3pPr marL="1200150" indent="-171450">
              <a:lnSpc>
                <a:spcPct val="100000"/>
              </a:lnSpc>
              <a:buClr>
                <a:schemeClr val="accent2"/>
              </a:buClr>
              <a:defRPr>
                <a:solidFill>
                  <a:schemeClr val="bg1"/>
                </a:solidFill>
              </a:defRPr>
            </a:lvl3pPr>
            <a:lvl4pPr marL="1543050" indent="-171450">
              <a:lnSpc>
                <a:spcPct val="100000"/>
              </a:lnSpc>
              <a:buClr>
                <a:schemeClr val="accent2"/>
              </a:buClr>
              <a:defRPr>
                <a:solidFill>
                  <a:schemeClr val="bg1"/>
                </a:solidFill>
              </a:defRPr>
            </a:lvl4pPr>
            <a:lvl5pPr marL="1885950" indent="-171450">
              <a:lnSpc>
                <a:spcPct val="100000"/>
              </a:lnSpc>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Tree>
    <p:extLst>
      <p:ext uri="{BB962C8B-B14F-4D97-AF65-F5344CB8AC3E}">
        <p14:creationId xmlns:p14="http://schemas.microsoft.com/office/powerpoint/2010/main" val="1249488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9" name="Slide Number Placeholder 6"/>
          <p:cNvSpPr>
            <a:spLocks noGrp="1"/>
          </p:cNvSpPr>
          <p:nvPr>
            <p:ph type="sldNum" sz="quarter" idx="12"/>
          </p:nvPr>
        </p:nvSpPr>
        <p:spPr>
          <a:xfrm>
            <a:off x="7418349" y="6356351"/>
            <a:ext cx="1097001"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0"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628650"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endParaRPr lang="en-US" dirty="0"/>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2734632"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4864515"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6994398"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Date Placeholder 2"/>
          <p:cNvSpPr>
            <a:spLocks noGrp="1"/>
          </p:cNvSpPr>
          <p:nvPr>
            <p:ph type="dt" sz="half" idx="10"/>
          </p:nvPr>
        </p:nvSpPr>
        <p:spPr/>
        <p:txBody>
          <a:bodyPr/>
          <a:lstStyle/>
          <a:p>
            <a:endParaRPr lang="en-US" dirty="0"/>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wrap="square" lIns="182880" tIns="91440" rIns="182880" bIns="91440" spcCol="0" anchor="ctr">
            <a:normAutofit/>
          </a:bodyPr>
          <a:lstStyle>
            <a:lvl1pPr algn="ctr">
              <a:lnSpc>
                <a:spcPct val="90000"/>
              </a:lnSpc>
              <a:defRPr sz="2700" baseline="0">
                <a:solidFill>
                  <a:schemeClr val="bg1"/>
                </a:solidFill>
              </a:defRPr>
            </a:lvl1pPr>
          </a:lstStyle>
          <a:p>
            <a:r>
              <a:rPr lang="en-US" dirty="0"/>
              <a:t>Click to enter the slideshow title</a:t>
            </a:r>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sp>
        <p:nvSpPr>
          <p:cNvPr id="12" name="Text Placeholder 10"/>
          <p:cNvSpPr>
            <a:spLocks noGrp="1"/>
          </p:cNvSpPr>
          <p:nvPr>
            <p:ph type="body" sz="quarter" idx="14" hasCustomPrompt="1"/>
          </p:nvPr>
        </p:nvSpPr>
        <p:spPr>
          <a:xfrm>
            <a:off x="2101850" y="5512601"/>
            <a:ext cx="4940300" cy="903062"/>
          </a:xfrm>
        </p:spPr>
        <p:txBody>
          <a:bodyPr>
            <a:normAutofit/>
          </a:bodyPr>
          <a:lstStyle>
            <a:lvl1pPr marL="0" indent="0" algn="ctr">
              <a:spcBef>
                <a:spcPts val="0"/>
              </a:spcBef>
              <a:spcAft>
                <a:spcPts val="750"/>
              </a:spcAft>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1308" y="1773837"/>
            <a:ext cx="5361384" cy="850611"/>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Picture Placeholder 2"/>
          <p:cNvSpPr>
            <a:spLocks noGrp="1"/>
          </p:cNvSpPr>
          <p:nvPr>
            <p:ph type="pic" sz="quarter" idx="13" hasCustomPrompt="1"/>
          </p:nvPr>
        </p:nvSpPr>
        <p:spPr>
          <a:xfrm>
            <a:off x="1179610" y="1964392"/>
            <a:ext cx="1749143" cy="2332190"/>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1101919"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18406"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050663"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5966434"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Date Placeholder 2"/>
          <p:cNvSpPr>
            <a:spLocks noGrp="1"/>
          </p:cNvSpPr>
          <p:nvPr>
            <p:ph type="dt" sz="half" idx="10"/>
          </p:nvPr>
        </p:nvSpPr>
        <p:spPr/>
        <p:txBody>
          <a:bodyPr/>
          <a:lstStyle/>
          <a:p>
            <a:endParaRPr lang="en-US" dirty="0"/>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1623853"/>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2734632"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4864515"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6994398"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Date Placeholder 2"/>
          <p:cNvSpPr>
            <a:spLocks noGrp="1"/>
          </p:cNvSpPr>
          <p:nvPr>
            <p:ph type="dt" sz="half" idx="10"/>
          </p:nvPr>
        </p:nvSpPr>
        <p:spPr/>
        <p:txBody>
          <a:bodyPr/>
          <a:lstStyle/>
          <a:p>
            <a:endParaRPr lang="en-US" dirty="0"/>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Picture Placeholder 2"/>
          <p:cNvSpPr>
            <a:spLocks noGrp="1"/>
          </p:cNvSpPr>
          <p:nvPr>
            <p:ph type="pic" sz="quarter" idx="13" hasCustomPrompt="1"/>
          </p:nvPr>
        </p:nvSpPr>
        <p:spPr>
          <a:xfrm>
            <a:off x="604749"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4" name="Text Placeholder 3"/>
          <p:cNvSpPr>
            <a:spLocks noGrp="1"/>
          </p:cNvSpPr>
          <p:nvPr>
            <p:ph type="body" sz="quarter" idx="16"/>
          </p:nvPr>
        </p:nvSpPr>
        <p:spPr>
          <a:xfrm>
            <a:off x="2157413"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3" name="Picture Placeholder 2"/>
          <p:cNvSpPr>
            <a:spLocks noGrp="1"/>
          </p:cNvSpPr>
          <p:nvPr>
            <p:ph type="pic" sz="quarter" idx="14" hasCustomPrompt="1"/>
          </p:nvPr>
        </p:nvSpPr>
        <p:spPr>
          <a:xfrm>
            <a:off x="604749"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4" name="Text Placeholder 3"/>
          <p:cNvSpPr>
            <a:spLocks noGrp="1"/>
          </p:cNvSpPr>
          <p:nvPr>
            <p:ph type="body" sz="quarter" idx="15"/>
          </p:nvPr>
        </p:nvSpPr>
        <p:spPr>
          <a:xfrm>
            <a:off x="2157413" y="3939362"/>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4"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6" name="Text Placeholder 3"/>
          <p:cNvSpPr>
            <a:spLocks noGrp="1"/>
          </p:cNvSpPr>
          <p:nvPr>
            <p:ph type="body" sz="quarter" idx="18"/>
          </p:nvPr>
        </p:nvSpPr>
        <p:spPr>
          <a:xfrm>
            <a:off x="6202517"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7" name="Picture Placeholder 2"/>
          <p:cNvSpPr>
            <a:spLocks noGrp="1"/>
          </p:cNvSpPr>
          <p:nvPr>
            <p:ph type="pic" sz="quarter" idx="19" hasCustomPrompt="1"/>
          </p:nvPr>
        </p:nvSpPr>
        <p:spPr>
          <a:xfrm>
            <a:off x="4649854"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8" name="Text Placeholder 3"/>
          <p:cNvSpPr>
            <a:spLocks noGrp="1"/>
          </p:cNvSpPr>
          <p:nvPr>
            <p:ph type="body" sz="quarter" idx="20"/>
          </p:nvPr>
        </p:nvSpPr>
        <p:spPr>
          <a:xfrm>
            <a:off x="6202517" y="3939361"/>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Date Placeholder 2"/>
          <p:cNvSpPr>
            <a:spLocks noGrp="1"/>
          </p:cNvSpPr>
          <p:nvPr>
            <p:ph type="dt" sz="half" idx="10"/>
          </p:nvPr>
        </p:nvSpPr>
        <p:spPr/>
        <p:txBody>
          <a:bodyPr/>
          <a:lstStyle/>
          <a:p>
            <a:endParaRPr lang="en-US" dirty="0"/>
          </a:p>
        </p:txBody>
      </p:sp>
      <p:sp>
        <p:nvSpPr>
          <p:cNvPr id="2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604749"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16"/>
          </p:nvPr>
        </p:nvSpPr>
        <p:spPr>
          <a:xfrm>
            <a:off x="2157413"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3" name="Picture Placeholder 2"/>
          <p:cNvSpPr>
            <a:spLocks noGrp="1"/>
          </p:cNvSpPr>
          <p:nvPr>
            <p:ph type="pic" sz="quarter" idx="14" hasCustomPrompt="1"/>
          </p:nvPr>
        </p:nvSpPr>
        <p:spPr>
          <a:xfrm>
            <a:off x="604749"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4" name="Text Placeholder 3"/>
          <p:cNvSpPr>
            <a:spLocks noGrp="1"/>
          </p:cNvSpPr>
          <p:nvPr>
            <p:ph type="body" sz="quarter" idx="15"/>
          </p:nvPr>
        </p:nvSpPr>
        <p:spPr>
          <a:xfrm>
            <a:off x="2157413" y="3939362"/>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4"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7" name="Text Placeholder 3"/>
          <p:cNvSpPr>
            <a:spLocks noGrp="1"/>
          </p:cNvSpPr>
          <p:nvPr>
            <p:ph type="body" sz="quarter" idx="18"/>
          </p:nvPr>
        </p:nvSpPr>
        <p:spPr>
          <a:xfrm>
            <a:off x="6202517"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8" name="Picture Placeholder 2"/>
          <p:cNvSpPr>
            <a:spLocks noGrp="1"/>
          </p:cNvSpPr>
          <p:nvPr>
            <p:ph type="pic" sz="quarter" idx="19" hasCustomPrompt="1"/>
          </p:nvPr>
        </p:nvSpPr>
        <p:spPr>
          <a:xfrm>
            <a:off x="4649854"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9" name="Text Placeholder 3"/>
          <p:cNvSpPr>
            <a:spLocks noGrp="1"/>
          </p:cNvSpPr>
          <p:nvPr>
            <p:ph type="body" sz="quarter" idx="20"/>
          </p:nvPr>
        </p:nvSpPr>
        <p:spPr>
          <a:xfrm>
            <a:off x="6202517" y="393936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Date Placeholder 3"/>
          <p:cNvSpPr>
            <a:spLocks noGrp="1"/>
          </p:cNvSpPr>
          <p:nvPr>
            <p:ph type="dt" sz="half" idx="10"/>
          </p:nvPr>
        </p:nvSpPr>
        <p:spPr/>
        <p:txBody>
          <a:bodyPr/>
          <a:lstStyle/>
          <a:p>
            <a:endParaRPr lang="en-US" dirty="0"/>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Picture Placeholder 2"/>
          <p:cNvSpPr>
            <a:spLocks noGrp="1"/>
          </p:cNvSpPr>
          <p:nvPr>
            <p:ph type="pic" sz="quarter" idx="13" hasCustomPrompt="1"/>
          </p:nvPr>
        </p:nvSpPr>
        <p:spPr>
          <a:xfrm>
            <a:off x="604749"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4" name="Text Placeholder 3"/>
          <p:cNvSpPr>
            <a:spLocks noGrp="1"/>
          </p:cNvSpPr>
          <p:nvPr>
            <p:ph type="body" sz="quarter" idx="16"/>
          </p:nvPr>
        </p:nvSpPr>
        <p:spPr>
          <a:xfrm>
            <a:off x="2157413"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4"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6" name="Text Placeholder 3"/>
          <p:cNvSpPr>
            <a:spLocks noGrp="1"/>
          </p:cNvSpPr>
          <p:nvPr>
            <p:ph type="body" sz="quarter" idx="18"/>
          </p:nvPr>
        </p:nvSpPr>
        <p:spPr>
          <a:xfrm>
            <a:off x="6202517"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Date Placeholder 2"/>
          <p:cNvSpPr>
            <a:spLocks noGrp="1"/>
          </p:cNvSpPr>
          <p:nvPr>
            <p:ph type="dt" sz="half" idx="10"/>
          </p:nvPr>
        </p:nvSpPr>
        <p:spPr/>
        <p:txBody>
          <a:bodyPr/>
          <a:lstStyle/>
          <a:p>
            <a:endParaRPr lang="en-US" dirty="0"/>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p:cNvSpPr>
            <a:spLocks noGrp="1"/>
          </p:cNvSpPr>
          <p:nvPr>
            <p:ph type="pic" sz="quarter" idx="13" hasCustomPrompt="1"/>
          </p:nvPr>
        </p:nvSpPr>
        <p:spPr>
          <a:xfrm>
            <a:off x="604749"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16"/>
          </p:nvPr>
        </p:nvSpPr>
        <p:spPr>
          <a:xfrm>
            <a:off x="2157413"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4"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7" name="Text Placeholder 3"/>
          <p:cNvSpPr>
            <a:spLocks noGrp="1"/>
          </p:cNvSpPr>
          <p:nvPr>
            <p:ph type="body" sz="quarter" idx="18"/>
          </p:nvPr>
        </p:nvSpPr>
        <p:spPr>
          <a:xfrm>
            <a:off x="6202517"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27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9144000" cy="6857998"/>
          </a:xfrm>
        </p:spPr>
        <p:txBody>
          <a:bodyPr/>
          <a:lstStyle/>
          <a:p>
            <a:r>
              <a:rPr lang="en-US"/>
              <a:t>Click icon to add picture</a:t>
            </a:r>
          </a:p>
        </p:txBody>
      </p:sp>
    </p:spTree>
    <p:extLst>
      <p:ext uri="{BB962C8B-B14F-4D97-AF65-F5344CB8AC3E}">
        <p14:creationId xmlns:p14="http://schemas.microsoft.com/office/powerpoint/2010/main" val="1045112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27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3"/>
            <a:ext cx="9144000" cy="6857999"/>
          </a:xfrm>
        </p:spPr>
        <p:txBody>
          <a:bodyPr/>
          <a:lstStyle/>
          <a:p>
            <a:r>
              <a:rPr lang="en-US"/>
              <a:t>Click icon to add picture</a:t>
            </a:r>
          </a:p>
        </p:txBody>
      </p:sp>
    </p:spTree>
    <p:extLst>
      <p:ext uri="{BB962C8B-B14F-4D97-AF65-F5344CB8AC3E}">
        <p14:creationId xmlns:p14="http://schemas.microsoft.com/office/powerpoint/2010/main" val="329788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2700">
                <a:solidFill>
                  <a:schemeClr val="tx2"/>
                </a:solidFill>
              </a:defRPr>
            </a:lvl1pPr>
          </a:lstStyle>
          <a:p>
            <a:r>
              <a:rPr lang="en-US" dirty="0"/>
              <a:t>Click to edit title</a:t>
            </a:r>
          </a:p>
        </p:txBody>
      </p:sp>
      <p:sp>
        <p:nvSpPr>
          <p:cNvPr id="4" name="Picture Placeholder 12"/>
          <p:cNvSpPr>
            <a:spLocks noGrp="1"/>
          </p:cNvSpPr>
          <p:nvPr>
            <p:ph type="pic" sz="quarter" idx="10"/>
          </p:nvPr>
        </p:nvSpPr>
        <p:spPr>
          <a:xfrm>
            <a:off x="0" y="3"/>
            <a:ext cx="9144000" cy="6857999"/>
          </a:xfrm>
        </p:spPr>
        <p:txBody>
          <a:bodyPr/>
          <a:lstStyle/>
          <a:p>
            <a:r>
              <a:rPr lang="en-US"/>
              <a:t>Click icon to add picture</a:t>
            </a:r>
          </a:p>
        </p:txBody>
      </p:sp>
    </p:spTree>
    <p:extLst>
      <p:ext uri="{BB962C8B-B14F-4D97-AF65-F5344CB8AC3E}">
        <p14:creationId xmlns:p14="http://schemas.microsoft.com/office/powerpoint/2010/main" val="1634237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1524000" y="2233263"/>
            <a:ext cx="6096000" cy="2966751"/>
          </a:xfrm>
        </p:spPr>
        <p:txBody>
          <a:bodyPr/>
          <a:lstStyle/>
          <a:p>
            <a:endParaRPr lang="en-US"/>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2700">
                <a:solidFill>
                  <a:schemeClr val="bg1"/>
                </a:solidFill>
              </a:defRPr>
            </a:lvl1pPr>
          </a:lstStyle>
          <a:p>
            <a:r>
              <a:rPr lang="en-US" dirty="0"/>
              <a:t>Click to enter the slideshow title</a:t>
            </a:r>
          </a:p>
        </p:txBody>
      </p:sp>
      <p:sp>
        <p:nvSpPr>
          <p:cNvPr id="3" name="Rectangle 2"/>
          <p:cNvSpPr/>
          <p:nvPr userDrawn="1"/>
        </p:nvSpPr>
        <p:spPr>
          <a:xfrm>
            <a:off x="0" y="4773020"/>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sp>
        <p:nvSpPr>
          <p:cNvPr id="12" name="Text Placeholder 10"/>
          <p:cNvSpPr>
            <a:spLocks noGrp="1"/>
          </p:cNvSpPr>
          <p:nvPr>
            <p:ph type="body" sz="quarter" idx="14" hasCustomPrompt="1"/>
          </p:nvPr>
        </p:nvSpPr>
        <p:spPr>
          <a:xfrm>
            <a:off x="2101851" y="5041204"/>
            <a:ext cx="4940300" cy="1097128"/>
          </a:xfrm>
        </p:spPr>
        <p:txBody>
          <a:bodyPr>
            <a:normAutofit/>
          </a:bodyPr>
          <a:lstStyle>
            <a:lvl1pPr marL="0" indent="0" algn="ctr">
              <a:spcBef>
                <a:spcPts val="0"/>
              </a:spcBef>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9" name="Footer Placeholder 4"/>
          <p:cNvSpPr>
            <a:spLocks noGrp="1"/>
          </p:cNvSpPr>
          <p:nvPr>
            <p:ph type="ftr" sz="quarter" idx="3"/>
          </p:nvPr>
        </p:nvSpPr>
        <p:spPr>
          <a:xfrm>
            <a:off x="4690171" y="6138333"/>
            <a:ext cx="4190735" cy="365125"/>
          </a:xfrm>
          <a:prstGeom prst="rect">
            <a:avLst/>
          </a:prstGeom>
        </p:spPr>
        <p:txBody>
          <a:bodyPr anchor="b"/>
          <a:lstStyle>
            <a:lvl1pPr algn="r">
              <a:defRPr sz="900">
                <a:solidFill>
                  <a:schemeClr val="tx2"/>
                </a:solidFill>
              </a:defRPr>
            </a:lvl1pPr>
          </a:lstStyle>
          <a:p>
            <a:endParaRPr lang="en-US" dirty="0"/>
          </a:p>
        </p:txBody>
      </p:sp>
      <p:sp>
        <p:nvSpPr>
          <p:cNvPr id="6" name="Picture Placeholder 5"/>
          <p:cNvSpPr>
            <a:spLocks noGrp="1"/>
          </p:cNvSpPr>
          <p:nvPr>
            <p:ph type="pic" sz="quarter" idx="17"/>
          </p:nvPr>
        </p:nvSpPr>
        <p:spPr>
          <a:xfrm>
            <a:off x="0" y="0"/>
            <a:ext cx="9144000" cy="3380732"/>
          </a:xfrm>
        </p:spPr>
        <p:txBody>
          <a:bodyPr/>
          <a:lstStyle/>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095" y="6164033"/>
            <a:ext cx="2106032" cy="334133"/>
          </a:xfrm>
          <a:prstGeom prst="rect">
            <a:avLst/>
          </a:prstGeom>
        </p:spPr>
      </p:pic>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
        <p:nvSpPr>
          <p:cNvPr id="11"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3" y="287066"/>
            <a:ext cx="2641445"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611982" y="3211514"/>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628650" y="6356351"/>
            <a:ext cx="1018943" cy="365125"/>
          </a:xfrm>
        </p:spPr>
        <p:txBody>
          <a:bodyPr/>
          <a:lstStyle/>
          <a:p>
            <a:endParaRPr lang="en-US" dirty="0"/>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11" name="Slide Number Placeholder 6"/>
          <p:cNvSpPr>
            <a:spLocks noGrp="1"/>
          </p:cNvSpPr>
          <p:nvPr>
            <p:ph type="sldNum" sz="quarter" idx="13"/>
          </p:nvPr>
        </p:nvSpPr>
        <p:spPr>
          <a:xfrm>
            <a:off x="7418349" y="6356351"/>
            <a:ext cx="1097001"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611921" y="1365204"/>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1" y="691883"/>
            <a:ext cx="4725590"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4"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p>
        </p:txBody>
      </p:sp>
      <p:sp>
        <p:nvSpPr>
          <p:cNvPr id="18"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p>
        </p:txBody>
      </p:sp>
      <p:sp>
        <p:nvSpPr>
          <p:cNvPr id="1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Agenda</a:t>
            </a:r>
          </a:p>
        </p:txBody>
      </p:sp>
      <p:sp>
        <p:nvSpPr>
          <p:cNvPr id="12" name="Table Placeholder 9"/>
          <p:cNvSpPr>
            <a:spLocks noGrp="1"/>
          </p:cNvSpPr>
          <p:nvPr>
            <p:ph type="tbl" sz="quarter" idx="13"/>
          </p:nvPr>
        </p:nvSpPr>
        <p:spPr>
          <a:xfrm>
            <a:off x="628650" y="1335089"/>
            <a:ext cx="7886700" cy="4841875"/>
          </a:xfrm>
        </p:spPr>
        <p:txBody>
          <a:bodyPr/>
          <a:lstStyle/>
          <a:p>
            <a:endParaRPr lang="en-US"/>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609968" y="685800"/>
            <a:ext cx="4114800" cy="5486400"/>
          </a:xfrm>
          <a:prstGeom prst="ellipse">
            <a:avLst/>
          </a:prstGeom>
          <a:solidFill>
            <a:srgbClr val="003865">
              <a:alpha val="87843"/>
            </a:srgbClr>
          </a:solidFill>
        </p:spPr>
        <p:txBody>
          <a:bodyPr>
            <a:noAutofit/>
          </a:bodyPr>
          <a:lstStyle>
            <a:lvl1pPr algn="ctr">
              <a:tabLst>
                <a:tab pos="1756172" algn="l"/>
                <a:tab pos="2827735" algn="l"/>
              </a:tabLst>
              <a:defRPr sz="4125" baseline="0">
                <a:solidFill>
                  <a:schemeClr val="bg1"/>
                </a:solidFill>
              </a:defRPr>
            </a:lvl1pPr>
          </a:lstStyle>
          <a:p>
            <a:r>
              <a:rPr lang="en-US" dirty="0"/>
              <a:t>Click to edit title</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92258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290298" y="912530"/>
            <a:ext cx="3496041" cy="4661388"/>
          </a:xfrm>
          <a:prstGeom prst="ellipse">
            <a:avLst/>
          </a:prstGeom>
          <a:solidFill>
            <a:srgbClr val="003865">
              <a:alpha val="87843"/>
            </a:srgbClr>
          </a:solidFill>
        </p:spPr>
        <p:txBody>
          <a:bodyPr>
            <a:noAutofit/>
          </a:bodyPr>
          <a:lstStyle>
            <a:lvl1pPr algn="ctr">
              <a:tabLst>
                <a:tab pos="2827735" algn="l"/>
              </a:tabLst>
              <a:defRPr sz="3375"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7158612" y="524007"/>
            <a:ext cx="1616475" cy="2155300"/>
          </a:xfrm>
          <a:prstGeom prst="ellipse">
            <a:avLst/>
          </a:prstGeom>
          <a:solidFill>
            <a:srgbClr val="78BE21">
              <a:alpha val="87843"/>
            </a:srgbClr>
          </a:solidFill>
        </p:spPr>
        <p:txBody>
          <a:bodyPr anchor="ctr">
            <a:normAutofit/>
          </a:bodyPr>
          <a:lstStyle>
            <a:lvl1pPr marL="0" indent="0" algn="ctr">
              <a:buNone/>
              <a:defRPr sz="1875"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6938251" y="3581845"/>
            <a:ext cx="1978484" cy="2637978"/>
          </a:xfrm>
          <a:prstGeom prst="ellipse">
            <a:avLst/>
          </a:prstGeom>
          <a:solidFill>
            <a:srgbClr val="000000">
              <a:alpha val="87843"/>
            </a:srgbClr>
          </a:solidFill>
        </p:spPr>
        <p:txBody>
          <a:bodyPr anchor="ctr">
            <a:normAutofit/>
          </a:bodyPr>
          <a:lstStyle>
            <a:lvl1pPr marL="0" indent="0" algn="ctr">
              <a:buNone/>
              <a:defRPr sz="1875" baseline="0">
                <a:solidFill>
                  <a:schemeClr val="bg1"/>
                </a:solidFill>
                <a:latin typeface="+mn-lt"/>
              </a:defRPr>
            </a:lvl1pPr>
          </a:lstStyle>
          <a:p>
            <a:pPr lvl="0"/>
            <a:r>
              <a:rPr lang="en-US" dirty="0"/>
              <a:t>Third Point</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11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a:p>
        </p:txBody>
      </p:sp>
      <p:sp>
        <p:nvSpPr>
          <p:cNvPr id="2" name="Title 1"/>
          <p:cNvSpPr>
            <a:spLocks noGrp="1"/>
          </p:cNvSpPr>
          <p:nvPr>
            <p:ph type="title" hasCustomPrompt="1"/>
          </p:nvPr>
        </p:nvSpPr>
        <p:spPr>
          <a:xfrm>
            <a:off x="1724607" y="1609867"/>
            <a:ext cx="5694788" cy="3638266"/>
          </a:xfrm>
          <a:solidFill>
            <a:srgbClr val="003865">
              <a:alpha val="87843"/>
            </a:srgbClr>
          </a:solidFill>
        </p:spPr>
        <p:txBody>
          <a:bodyPr>
            <a:noAutofit/>
          </a:bodyPr>
          <a:lstStyle>
            <a:lvl1pPr algn="ctr">
              <a:spcAft>
                <a:spcPts val="750"/>
              </a:spcAft>
              <a:tabLst>
                <a:tab pos="2827735" algn="l"/>
              </a:tabLst>
              <a:defRPr sz="5250" baseline="0">
                <a:solidFill>
                  <a:schemeClr val="bg1"/>
                </a:solidFill>
              </a:defRPr>
            </a:lvl1pPr>
          </a:lstStyle>
          <a:p>
            <a:r>
              <a:rPr lang="en-US" dirty="0"/>
              <a:t>Quote or </a:t>
            </a:r>
            <a:br>
              <a:rPr lang="en-US" dirty="0"/>
            </a:br>
            <a:r>
              <a:rPr lang="en-US" dirty="0"/>
              <a:t>Statement</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677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2827735" algn="l"/>
              </a:tabLst>
              <a:defRPr sz="525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endParaRPr lang="en-US"/>
          </a:p>
        </p:txBody>
      </p:sp>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76447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4"/>
            <a:ext cx="7886700" cy="1472163"/>
          </a:xfrm>
        </p:spPr>
        <p:txBody>
          <a:bodyPr>
            <a:noAutofit/>
          </a:bodyPr>
          <a:lstStyle>
            <a:lvl1pPr algn="ctr">
              <a:tabLst>
                <a:tab pos="2827735" algn="l"/>
              </a:tabLst>
              <a:defRPr sz="525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595566"/>
            <a:ext cx="2900940" cy="460249"/>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2827735" algn="l"/>
              </a:tabLst>
              <a:defRPr sz="525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tx2"/>
                </a:solidFill>
              </a:defRPr>
            </a:lvl1pPr>
          </a:lstStyle>
          <a:p>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22470" y="595566"/>
            <a:ext cx="2900940" cy="460249"/>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anchor="ctr">
            <a:normAutofit/>
          </a:bodyPr>
          <a:lstStyle>
            <a:lvl1pPr algn="ctr">
              <a:defRPr sz="2700">
                <a:solidFill>
                  <a:schemeClr val="bg1"/>
                </a:solidFill>
              </a:defRPr>
            </a:lvl1pPr>
          </a:lstStyle>
          <a:p>
            <a:r>
              <a:rPr lang="en-US" dirty="0"/>
              <a:t>Click to edit section title</a:t>
            </a:r>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sp>
        <p:nvSpPr>
          <p:cNvPr id="12" name="Text Placeholder 10"/>
          <p:cNvSpPr>
            <a:spLocks noGrp="1"/>
          </p:cNvSpPr>
          <p:nvPr>
            <p:ph type="body" sz="quarter" idx="14" hasCustomPrompt="1"/>
          </p:nvPr>
        </p:nvSpPr>
        <p:spPr>
          <a:xfrm>
            <a:off x="2101851" y="5644884"/>
            <a:ext cx="4940300" cy="440970"/>
          </a:xfrm>
        </p:spPr>
        <p:txBody>
          <a:bodyPr>
            <a:normAutofit/>
          </a:bodyPr>
          <a:lstStyle>
            <a:lvl1pPr marL="0" indent="0" algn="ctr">
              <a:buNone/>
              <a:defRPr sz="1350" baseline="0"/>
            </a:lvl1pPr>
          </a:lstStyle>
          <a:p>
            <a:r>
              <a:rPr lang="en-US" sz="1350" dirty="0" err="1"/>
              <a:t>Firstname</a:t>
            </a:r>
            <a:r>
              <a:rPr lang="en-US" sz="1350" dirty="0"/>
              <a:t> </a:t>
            </a:r>
            <a:r>
              <a:rPr lang="en-US" sz="1350" dirty="0" err="1"/>
              <a:t>Lastname</a:t>
            </a:r>
            <a:r>
              <a:rPr lang="en-US" sz="1350" dirty="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a:t>Click Icon to add picture</a:t>
            </a: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360302"/>
            <a:ext cx="2900940" cy="460249"/>
          </a:xfrm>
          <a:prstGeom prst="rect">
            <a:avLst/>
          </a:prstGeom>
        </p:spPr>
      </p:pic>
    </p:spTree>
    <p:extLst>
      <p:ext uri="{BB962C8B-B14F-4D97-AF65-F5344CB8AC3E}">
        <p14:creationId xmlns:p14="http://schemas.microsoft.com/office/powerpoint/2010/main" val="208225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257175" indent="-257175">
              <a:lnSpc>
                <a:spcPct val="100000"/>
              </a:lnSpc>
              <a:spcAft>
                <a:spcPts val="750"/>
              </a:spcAft>
              <a:buClr>
                <a:schemeClr val="accent1"/>
              </a:buClr>
              <a:buFont typeface="Arial" panose="020B0604020202020204" pitchFamily="34" charset="0"/>
              <a:buChar char="•"/>
              <a:defRPr sz="1875"/>
            </a:lvl1pPr>
            <a:lvl2pPr marL="600075" indent="-257175">
              <a:lnSpc>
                <a:spcPct val="100000"/>
              </a:lnSpc>
              <a:spcAft>
                <a:spcPts val="750"/>
              </a:spcAft>
              <a:buClr>
                <a:schemeClr val="accent1"/>
              </a:buClr>
              <a:buFont typeface="Arial" panose="020B0604020202020204" pitchFamily="34" charset="0"/>
              <a:buChar char="•"/>
              <a:defRPr sz="1575"/>
            </a:lvl2pPr>
            <a:lvl3pPr marL="900113" indent="-214313">
              <a:lnSpc>
                <a:spcPct val="100000"/>
              </a:lnSpc>
              <a:spcAft>
                <a:spcPts val="750"/>
              </a:spcAft>
              <a:buClr>
                <a:schemeClr val="accent1"/>
              </a:buClr>
              <a:buFont typeface="Arial" panose="020B0604020202020204" pitchFamily="34" charset="0"/>
              <a:buChar char="•"/>
              <a:defRPr sz="1275"/>
            </a:lvl3pPr>
            <a:lvl4pPr marL="1243013" indent="-214313">
              <a:lnSpc>
                <a:spcPct val="100000"/>
              </a:lnSpc>
              <a:spcAft>
                <a:spcPts val="750"/>
              </a:spcAft>
              <a:buClr>
                <a:schemeClr val="accent1"/>
              </a:buClr>
              <a:buFont typeface="Arial" panose="020B0604020202020204" pitchFamily="34" charset="0"/>
              <a:buChar char="•"/>
              <a:defRPr sz="1275"/>
            </a:lvl4pPr>
            <a:lvl5pPr marL="1585913" indent="-214313">
              <a:lnSpc>
                <a:spcPct val="100000"/>
              </a:lnSpc>
              <a:spcAft>
                <a:spcPts val="750"/>
              </a:spcAft>
              <a:buClr>
                <a:schemeClr val="accent1"/>
              </a:buClr>
              <a:buFont typeface="Arial" panose="020B0604020202020204" pitchFamily="34" charset="0"/>
              <a:buChar char="•"/>
              <a:defRPr sz="127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p>
        </p:txBody>
      </p:sp>
      <p:sp>
        <p:nvSpPr>
          <p:cNvPr id="6"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hf sldNum="0" hdr="0" ftr="0" dt="0"/>
  <p:txStyles>
    <p:titleStyle>
      <a:lvl1pPr algn="l" defTabSz="685800" rtl="0" eaLnBrk="1" latinLnBrk="0" hangingPunct="1">
        <a:lnSpc>
          <a:spcPct val="90000"/>
        </a:lnSpc>
        <a:spcBef>
          <a:spcPct val="0"/>
        </a:spcBef>
        <a:buNone/>
        <a:defRPr sz="3300" b="0" i="0" u="none"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b="0" i="0" u="none"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hyperlink" Target="https://www.revisor.mn.gov/statutes/cite/13.825" TargetMode="External"/><Relationship Id="rId3" Type="http://schemas.openxmlformats.org/officeDocument/2006/relationships/hyperlink" Target="https://mn.gov/admin/data-practices/opinions/library/opinions-library.jsp?id=36-267086" TargetMode="External"/><Relationship Id="rId7" Type="http://schemas.openxmlformats.org/officeDocument/2006/relationships/hyperlink" Target="https://mn.gov/admin/data-practices/opinions/library/opinions-library.jsp?id=36-267581"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mn.gov/admin/data-practices/opinions/library/opinions-library.jsp?id=36-267840" TargetMode="External"/><Relationship Id="rId5" Type="http://schemas.openxmlformats.org/officeDocument/2006/relationships/hyperlink" Target="https://mn.gov/admin/data-practices/opinions/library/opinions-library.jsp?id=36-267352" TargetMode="External"/><Relationship Id="rId4" Type="http://schemas.openxmlformats.org/officeDocument/2006/relationships/hyperlink" Target="https://mn.gov/admin/data-practices/opinions/library/opinions-library.jsp?id=36-267645"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s://mn.gov/admin/data-practices/"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mn.gov/admin/data-practices/data/rules/copy-costs/actual-cost/"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mn.gov/admin/data-practices/opinions/library/opinions-library.jsp?id=36-355746"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mn.gov/admin/data-practices/opinions/library/opinions-library.jsp?id=36-267496"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mn.gov/admin/data-practices/news/trainings/webinars/"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hyperlink" Target="https://www.youtube.com/user/INFOIPAD"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forms.office.com/Pages/ResponsePage.aspx?id=RrAU68QkGUWPJricIVmCjD6tc1lmFLRAnmvJCSN4He5UM1lCTlBMSTlITEgzWktNT1NaQU9HNUtJOCQlQCN0PWcu"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mailto:info.dpo@state.mn.us" TargetMode="External"/><Relationship Id="rId2" Type="http://schemas.openxmlformats.org/officeDocument/2006/relationships/notesSlide" Target="../notesSlides/notesSlide29.xml"/><Relationship Id="rId1" Type="http://schemas.openxmlformats.org/officeDocument/2006/relationships/slideLayout" Target="../slideLayouts/slideLayout49.xml"/><Relationship Id="rId5" Type="http://schemas.openxmlformats.org/officeDocument/2006/relationships/hyperlink" Target="https://www.youtube.com/user/INFOIPAD" TargetMode="External"/><Relationship Id="rId4" Type="http://schemas.openxmlformats.org/officeDocument/2006/relationships/hyperlink" Target="https://mn.gov/admin/data-practic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4188565"/>
            <a:ext cx="9144000" cy="1199223"/>
          </a:xfrm>
        </p:spPr>
        <p:txBody>
          <a:bodyPr>
            <a:normAutofit/>
          </a:bodyPr>
          <a:lstStyle/>
          <a:p>
            <a:r>
              <a:rPr lang="en-US" dirty="0"/>
              <a:t>2026 Legislative Update</a:t>
            </a:r>
            <a:br>
              <a:rPr lang="en-US" dirty="0"/>
            </a:br>
            <a:r>
              <a:rPr lang="en-US" dirty="0"/>
              <a:t>&amp; Data Practices Potpourri</a:t>
            </a:r>
          </a:p>
        </p:txBody>
      </p:sp>
      <p:sp>
        <p:nvSpPr>
          <p:cNvPr id="5" name="Text Placeholder 4"/>
          <p:cNvSpPr>
            <a:spLocks noGrp="1"/>
          </p:cNvSpPr>
          <p:nvPr>
            <p:ph type="body" sz="quarter" idx="14"/>
          </p:nvPr>
        </p:nvSpPr>
        <p:spPr/>
        <p:txBody>
          <a:bodyPr>
            <a:normAutofit/>
          </a:bodyPr>
          <a:lstStyle/>
          <a:p>
            <a:r>
              <a:rPr lang="en-US" sz="2000" dirty="0"/>
              <a:t>July 21, 2026</a:t>
            </a:r>
          </a:p>
        </p:txBody>
      </p:sp>
    </p:spTree>
    <p:extLst>
      <p:ext uri="{BB962C8B-B14F-4D97-AF65-F5344CB8AC3E}">
        <p14:creationId xmlns:p14="http://schemas.microsoft.com/office/powerpoint/2010/main" val="4186815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5E87-6588-F16D-2851-2A183B181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2AB093-E1E9-FF2E-7D16-B1ADC591C8FB}"/>
              </a:ext>
            </a:extLst>
          </p:cNvPr>
          <p:cNvSpPr>
            <a:spLocks noGrp="1"/>
          </p:cNvSpPr>
          <p:nvPr>
            <p:ph type="title"/>
          </p:nvPr>
        </p:nvSpPr>
        <p:spPr bwMode="ltGray">
          <a:xfrm>
            <a:off x="0" y="-1"/>
            <a:ext cx="9144000" cy="1247775"/>
          </a:xfrm>
        </p:spPr>
        <p:txBody>
          <a:bodyPr>
            <a:normAutofit/>
          </a:bodyPr>
          <a:lstStyle/>
          <a:p>
            <a:pPr algn="l"/>
            <a:r>
              <a:rPr lang="en-US" sz="3600" dirty="0"/>
              <a:t>Other data practices changes of note (cont.) </a:t>
            </a:r>
            <a:endParaRPr lang="en-US" sz="3200" dirty="0"/>
          </a:p>
        </p:txBody>
      </p:sp>
      <p:sp>
        <p:nvSpPr>
          <p:cNvPr id="6" name="Content Placeholder 2">
            <a:extLst>
              <a:ext uri="{FF2B5EF4-FFF2-40B4-BE49-F238E27FC236}">
                <a16:creationId xmlns:a16="http://schemas.microsoft.com/office/drawing/2014/main" id="{FC86B1E8-427F-1FD3-8000-5826F94007F7}"/>
              </a:ext>
            </a:extLst>
          </p:cNvPr>
          <p:cNvSpPr>
            <a:spLocks noGrp="1"/>
          </p:cNvSpPr>
          <p:nvPr>
            <p:ph idx="1"/>
          </p:nvPr>
        </p:nvSpPr>
        <p:spPr>
          <a:xfrm>
            <a:off x="228599" y="1434662"/>
            <a:ext cx="8541327" cy="5270938"/>
          </a:xfrm>
        </p:spPr>
        <p:txBody>
          <a:bodyPr>
            <a:normAutofit/>
          </a:bodyPr>
          <a:lstStyle/>
          <a:p>
            <a:pPr>
              <a:buClr>
                <a:schemeClr val="tx1"/>
              </a:buClr>
            </a:pPr>
            <a:r>
              <a:rPr lang="en-US" sz="3200" dirty="0"/>
              <a:t>Minn. Stat. § 480.40, subd. 1; § 480.50, subd. 1</a:t>
            </a:r>
          </a:p>
          <a:p>
            <a:pPr lvl="1">
              <a:buClr>
                <a:schemeClr val="tx1"/>
              </a:buClr>
            </a:pPr>
            <a:r>
              <a:rPr lang="en-US" sz="2900" dirty="0"/>
              <a:t>Adds judges and employees of DEED’s Unemployment Insurance and Paid Leave Appeals Division to definition of “judicial officials,” and section 13.991 will apply to these individuals</a:t>
            </a:r>
          </a:p>
          <a:p>
            <a:pPr lvl="1">
              <a:buClr>
                <a:schemeClr val="tx1"/>
              </a:buClr>
            </a:pPr>
            <a:r>
              <a:rPr lang="en-US" sz="2900" dirty="0"/>
              <a:t>These employees are excluded from the real property protections under section 480.50</a:t>
            </a:r>
          </a:p>
        </p:txBody>
      </p:sp>
    </p:spTree>
    <p:extLst>
      <p:ext uri="{BB962C8B-B14F-4D97-AF65-F5344CB8AC3E}">
        <p14:creationId xmlns:p14="http://schemas.microsoft.com/office/powerpoint/2010/main" val="2811051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Open Meeting Law</a:t>
            </a:r>
            <a:endParaRPr lang="en-US" sz="3200" dirty="0"/>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381000" y="3018738"/>
            <a:ext cx="8382000" cy="820524"/>
          </a:xfrm>
        </p:spPr>
        <p:txBody>
          <a:bodyPr>
            <a:normAutofit/>
          </a:bodyPr>
          <a:lstStyle/>
          <a:p>
            <a:pPr marL="342900" lvl="1" indent="0" algn="ctr">
              <a:buClr>
                <a:schemeClr val="tx1"/>
              </a:buClr>
              <a:buNone/>
            </a:pPr>
            <a:r>
              <a:rPr lang="en-US" sz="3600" dirty="0"/>
              <a:t>No legislative changes to note!</a:t>
            </a:r>
          </a:p>
        </p:txBody>
      </p:sp>
    </p:spTree>
    <p:extLst>
      <p:ext uri="{BB962C8B-B14F-4D97-AF65-F5344CB8AC3E}">
        <p14:creationId xmlns:p14="http://schemas.microsoft.com/office/powerpoint/2010/main" val="1958118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4186669"/>
            <a:ext cx="9144000" cy="1199223"/>
          </a:xfrm>
        </p:spPr>
        <p:txBody>
          <a:bodyPr>
            <a:normAutofit/>
          </a:bodyPr>
          <a:lstStyle/>
          <a:p>
            <a:r>
              <a:rPr lang="en-US" sz="3100" dirty="0"/>
              <a:t>Data Practices Potpourri</a:t>
            </a:r>
            <a:endParaRPr lang="en-US" dirty="0"/>
          </a:p>
        </p:txBody>
      </p:sp>
      <p:pic>
        <p:nvPicPr>
          <p:cNvPr id="8" name="Picture Placeholder 3" descr="Puzzle pieces">
            <a:extLst>
              <a:ext uri="{FF2B5EF4-FFF2-40B4-BE49-F238E27FC236}">
                <a16:creationId xmlns:a16="http://schemas.microsoft.com/office/drawing/2014/main" id="{D0C24C1C-ACB1-66BB-EB00-F98CE059FED9}"/>
              </a:ext>
            </a:extLst>
          </p:cNvPr>
          <p:cNvPicPr>
            <a:picLocks noChangeAspect="1"/>
          </p:cNvPicPr>
          <p:nvPr/>
        </p:nvPicPr>
        <p:blipFill rotWithShape="1">
          <a:blip r:embed="rId3">
            <a:extLst>
              <a:ext uri="{28A0092B-C50C-407E-A947-70E740481C1C}">
                <a14:useLocalDpi xmlns:a14="http://schemas.microsoft.com/office/drawing/2010/main" val="0"/>
              </a:ext>
            </a:extLst>
          </a:blip>
          <a:srcRect t="56679" b="14933"/>
          <a:stretch/>
        </p:blipFill>
        <p:spPr>
          <a:xfrm>
            <a:off x="1" y="1744122"/>
            <a:ext cx="9143999" cy="2442547"/>
          </a:xfrm>
          <a:prstGeom prst="rect">
            <a:avLst/>
          </a:prstGeom>
        </p:spPr>
      </p:pic>
    </p:spTree>
    <p:extLst>
      <p:ext uri="{BB962C8B-B14F-4D97-AF65-F5344CB8AC3E}">
        <p14:creationId xmlns:p14="http://schemas.microsoft.com/office/powerpoint/2010/main" val="3477493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6773"/>
            <a:ext cx="9144000" cy="1247775"/>
          </a:xfrm>
        </p:spPr>
        <p:txBody>
          <a:bodyPr>
            <a:normAutofit/>
          </a:bodyPr>
          <a:lstStyle/>
          <a:p>
            <a:pPr algn="l"/>
            <a:r>
              <a:rPr lang="en-US" sz="3600" dirty="0"/>
              <a:t>Question #1 – Policies</a:t>
            </a:r>
            <a:endParaRPr lang="en-US" sz="3200" dirty="0"/>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411480" y="1630680"/>
            <a:ext cx="8397240" cy="4770120"/>
          </a:xfrm>
        </p:spPr>
        <p:txBody>
          <a:bodyPr anchor="t">
            <a:normAutofit/>
          </a:bodyPr>
          <a:lstStyle/>
          <a:p>
            <a:pPr marL="0" indent="0">
              <a:buClr>
                <a:srgbClr val="0054A6"/>
              </a:buClr>
              <a:buNone/>
            </a:pPr>
            <a:r>
              <a:rPr lang="en-US" sz="3600" dirty="0"/>
              <a:t>Our entity has no changes to our data practices policies. Do we have to update them annually? </a:t>
            </a:r>
          </a:p>
        </p:txBody>
      </p:sp>
    </p:spTree>
    <p:extLst>
      <p:ext uri="{BB962C8B-B14F-4D97-AF65-F5344CB8AC3E}">
        <p14:creationId xmlns:p14="http://schemas.microsoft.com/office/powerpoint/2010/main" val="2565446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B3EE1D-BD7E-47A1-BF70-B02C58A2B30A}"/>
              </a:ext>
            </a:extLst>
          </p:cNvPr>
          <p:cNvSpPr>
            <a:spLocks noGrp="1"/>
          </p:cNvSpPr>
          <p:nvPr>
            <p:ph type="title"/>
          </p:nvPr>
        </p:nvSpPr>
        <p:spPr>
          <a:xfrm>
            <a:off x="0" y="208771"/>
            <a:ext cx="8371915" cy="914400"/>
          </a:xfrm>
        </p:spPr>
        <p:txBody>
          <a:bodyPr>
            <a:normAutofit/>
          </a:bodyPr>
          <a:lstStyle/>
          <a:p>
            <a:pPr algn="l"/>
            <a:r>
              <a:rPr lang="en-US" sz="3600" dirty="0"/>
              <a:t>Answer #1 - Policies</a:t>
            </a:r>
          </a:p>
        </p:txBody>
      </p:sp>
      <p:sp>
        <p:nvSpPr>
          <p:cNvPr id="6" name="Content Placeholder 5">
            <a:extLst>
              <a:ext uri="{FF2B5EF4-FFF2-40B4-BE49-F238E27FC236}">
                <a16:creationId xmlns:a16="http://schemas.microsoft.com/office/drawing/2014/main" id="{8C5EF090-1247-49BF-BB8C-FBA7C98E70D1}"/>
              </a:ext>
            </a:extLst>
          </p:cNvPr>
          <p:cNvSpPr>
            <a:spLocks noGrp="1"/>
          </p:cNvSpPr>
          <p:nvPr>
            <p:ph idx="1"/>
          </p:nvPr>
        </p:nvSpPr>
        <p:spPr>
          <a:xfrm>
            <a:off x="143435" y="1398494"/>
            <a:ext cx="9000565" cy="4948518"/>
          </a:xfrm>
        </p:spPr>
        <p:txBody>
          <a:bodyPr>
            <a:normAutofit fontScale="92500" lnSpcReduction="20000"/>
          </a:bodyPr>
          <a:lstStyle/>
          <a:p>
            <a:r>
              <a:rPr lang="en-US" sz="3200" dirty="0"/>
              <a:t>Minn. Stat. § 13.025 requires all government entities to create policies about access to public data and the rights of data subjects</a:t>
            </a:r>
          </a:p>
          <a:p>
            <a:r>
              <a:rPr lang="en-US" sz="3200" dirty="0"/>
              <a:t>These policies must be reviewed and updated by August 1 each year</a:t>
            </a:r>
          </a:p>
          <a:p>
            <a:r>
              <a:rPr lang="en-US" sz="3200" dirty="0"/>
              <a:t>The policies must be easily accessible to the public</a:t>
            </a:r>
          </a:p>
          <a:p>
            <a:pPr marL="0" indent="0">
              <a:buNone/>
            </a:pPr>
            <a:endParaRPr lang="en-US" sz="3200" dirty="0"/>
          </a:p>
          <a:p>
            <a:pPr marL="0" indent="0">
              <a:buNone/>
            </a:pPr>
            <a:r>
              <a:rPr lang="en-US" sz="3200" b="1" dirty="0"/>
              <a:t>Answer: Yes, check your policy annually by the Aug. 1 deadline. If no changes are made, document it is still accurate. </a:t>
            </a:r>
            <a:endParaRPr lang="en-US" sz="3200" dirty="0"/>
          </a:p>
        </p:txBody>
      </p:sp>
    </p:spTree>
    <p:extLst>
      <p:ext uri="{BB962C8B-B14F-4D97-AF65-F5344CB8AC3E}">
        <p14:creationId xmlns:p14="http://schemas.microsoft.com/office/powerpoint/2010/main" val="4216261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B3EE1D-BD7E-47A1-BF70-B02C58A2B30A}"/>
              </a:ext>
            </a:extLst>
          </p:cNvPr>
          <p:cNvSpPr>
            <a:spLocks noGrp="1"/>
          </p:cNvSpPr>
          <p:nvPr>
            <p:ph type="title"/>
          </p:nvPr>
        </p:nvSpPr>
        <p:spPr>
          <a:xfrm>
            <a:off x="0" y="208771"/>
            <a:ext cx="8371915" cy="914400"/>
          </a:xfrm>
        </p:spPr>
        <p:txBody>
          <a:bodyPr>
            <a:normAutofit/>
          </a:bodyPr>
          <a:lstStyle/>
          <a:p>
            <a:pPr algn="l"/>
            <a:r>
              <a:rPr lang="en-US" sz="3600" dirty="0"/>
              <a:t>Question #2 – Data requests</a:t>
            </a:r>
          </a:p>
        </p:txBody>
      </p:sp>
      <p:sp>
        <p:nvSpPr>
          <p:cNvPr id="6" name="Content Placeholder 5">
            <a:extLst>
              <a:ext uri="{FF2B5EF4-FFF2-40B4-BE49-F238E27FC236}">
                <a16:creationId xmlns:a16="http://schemas.microsoft.com/office/drawing/2014/main" id="{8C5EF090-1247-49BF-BB8C-FBA7C98E70D1}"/>
              </a:ext>
            </a:extLst>
          </p:cNvPr>
          <p:cNvSpPr>
            <a:spLocks noGrp="1"/>
          </p:cNvSpPr>
          <p:nvPr>
            <p:ph idx="1"/>
          </p:nvPr>
        </p:nvSpPr>
        <p:spPr>
          <a:xfrm>
            <a:off x="143436" y="1398494"/>
            <a:ext cx="8728716" cy="4948518"/>
          </a:xfrm>
        </p:spPr>
        <p:txBody>
          <a:bodyPr>
            <a:normAutofit/>
          </a:bodyPr>
          <a:lstStyle/>
          <a:p>
            <a:pPr marL="0" indent="0">
              <a:buClr>
                <a:srgbClr val="0054A6"/>
              </a:buClr>
              <a:buNone/>
            </a:pPr>
            <a:r>
              <a:rPr lang="en-US" sz="3600" dirty="0"/>
              <a:t>Our office keeps receiving data requests that appear to be generated by AI or some type of automatic bot. The requests use the same language, but the requesters’ names are different. The requesters ask us to send data to addresses that don’t seem to exist. </a:t>
            </a:r>
          </a:p>
          <a:p>
            <a:pPr marL="0" indent="0">
              <a:buClr>
                <a:srgbClr val="0054A6"/>
              </a:buClr>
              <a:buNone/>
            </a:pPr>
            <a:r>
              <a:rPr lang="en-US" sz="3600" dirty="0"/>
              <a:t>Do we need to keep responding to these requests?</a:t>
            </a:r>
          </a:p>
        </p:txBody>
      </p:sp>
    </p:spTree>
    <p:extLst>
      <p:ext uri="{BB962C8B-B14F-4D97-AF65-F5344CB8AC3E}">
        <p14:creationId xmlns:p14="http://schemas.microsoft.com/office/powerpoint/2010/main" val="1278398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Answer #2  – Data requests</a:t>
            </a:r>
            <a:endParaRPr lang="en-US" sz="3200" dirty="0"/>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274320" y="1615440"/>
            <a:ext cx="8595360" cy="5029200"/>
          </a:xfrm>
        </p:spPr>
        <p:txBody>
          <a:bodyPr anchor="t">
            <a:normAutofit/>
          </a:bodyPr>
          <a:lstStyle/>
          <a:p>
            <a:pPr marL="0" indent="0">
              <a:buClr>
                <a:srgbClr val="0054A6"/>
              </a:buClr>
              <a:buNone/>
            </a:pPr>
            <a:r>
              <a:rPr lang="en-US" sz="3100" dirty="0"/>
              <a:t>Reminder: The Data Practices Act doesn’t have language to outright deny responding to a request.</a:t>
            </a:r>
          </a:p>
          <a:p>
            <a:pPr marL="0" indent="0">
              <a:buClr>
                <a:srgbClr val="0054A6"/>
              </a:buClr>
              <a:buNone/>
            </a:pPr>
            <a:r>
              <a:rPr lang="en-US" sz="3100" dirty="0"/>
              <a:t>However, it’s not reasonable to send data to addresses that the entity knows does not exist.</a:t>
            </a:r>
          </a:p>
          <a:p>
            <a:pPr marL="0" indent="0">
              <a:buClr>
                <a:srgbClr val="0054A6"/>
              </a:buClr>
              <a:buNone/>
            </a:pPr>
            <a:r>
              <a:rPr lang="en-US" sz="3100" dirty="0"/>
              <a:t>If entity sends data to address but the data are returned, it’s reasonable to ask for correct addresses and inform requesters that the request will be considered abandoned if no correct info is provided. </a:t>
            </a:r>
          </a:p>
        </p:txBody>
      </p:sp>
    </p:spTree>
    <p:extLst>
      <p:ext uri="{BB962C8B-B14F-4D97-AF65-F5344CB8AC3E}">
        <p14:creationId xmlns:p14="http://schemas.microsoft.com/office/powerpoint/2010/main" val="25876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B3EE1D-BD7E-47A1-BF70-B02C58A2B30A}"/>
              </a:ext>
            </a:extLst>
          </p:cNvPr>
          <p:cNvSpPr>
            <a:spLocks noGrp="1"/>
          </p:cNvSpPr>
          <p:nvPr>
            <p:ph type="title"/>
          </p:nvPr>
        </p:nvSpPr>
        <p:spPr>
          <a:xfrm>
            <a:off x="0" y="208771"/>
            <a:ext cx="8371915" cy="914400"/>
          </a:xfrm>
        </p:spPr>
        <p:txBody>
          <a:bodyPr>
            <a:normAutofit/>
          </a:bodyPr>
          <a:lstStyle/>
          <a:p>
            <a:pPr algn="l"/>
            <a:r>
              <a:rPr lang="en-US" sz="3600" dirty="0"/>
              <a:t>Question #3 – Inspection</a:t>
            </a:r>
          </a:p>
        </p:txBody>
      </p:sp>
      <p:sp>
        <p:nvSpPr>
          <p:cNvPr id="6" name="Content Placeholder 5">
            <a:extLst>
              <a:ext uri="{FF2B5EF4-FFF2-40B4-BE49-F238E27FC236}">
                <a16:creationId xmlns:a16="http://schemas.microsoft.com/office/drawing/2014/main" id="{8C5EF090-1247-49BF-BB8C-FBA7C98E70D1}"/>
              </a:ext>
            </a:extLst>
          </p:cNvPr>
          <p:cNvSpPr>
            <a:spLocks noGrp="1"/>
          </p:cNvSpPr>
          <p:nvPr>
            <p:ph idx="1"/>
          </p:nvPr>
        </p:nvSpPr>
        <p:spPr>
          <a:xfrm>
            <a:off x="296562" y="1655805"/>
            <a:ext cx="8371915" cy="4691206"/>
          </a:xfrm>
        </p:spPr>
        <p:txBody>
          <a:bodyPr>
            <a:normAutofit/>
          </a:bodyPr>
          <a:lstStyle/>
          <a:p>
            <a:pPr marL="0" indent="0">
              <a:buNone/>
            </a:pPr>
            <a:r>
              <a:rPr lang="en-US" sz="3600" dirty="0"/>
              <a:t>A data requester was inspecting data and began taking photos of the data. Are we required to allow this? </a:t>
            </a:r>
          </a:p>
          <a:p>
            <a:pPr marL="0" indent="0">
              <a:buNone/>
            </a:pPr>
            <a:r>
              <a:rPr lang="en-US" sz="3600" dirty="0"/>
              <a:t>If so, can we charge the individual copy cost fees related to the copies they made?</a:t>
            </a:r>
          </a:p>
        </p:txBody>
      </p:sp>
    </p:spTree>
    <p:extLst>
      <p:ext uri="{BB962C8B-B14F-4D97-AF65-F5344CB8AC3E}">
        <p14:creationId xmlns:p14="http://schemas.microsoft.com/office/powerpoint/2010/main" val="2216879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B3EE1D-BD7E-47A1-BF70-B02C58A2B30A}"/>
              </a:ext>
            </a:extLst>
          </p:cNvPr>
          <p:cNvSpPr>
            <a:spLocks noGrp="1"/>
          </p:cNvSpPr>
          <p:nvPr>
            <p:ph type="title"/>
          </p:nvPr>
        </p:nvSpPr>
        <p:spPr>
          <a:xfrm>
            <a:off x="0" y="208771"/>
            <a:ext cx="8371915" cy="914400"/>
          </a:xfrm>
        </p:spPr>
        <p:txBody>
          <a:bodyPr>
            <a:normAutofit/>
          </a:bodyPr>
          <a:lstStyle/>
          <a:p>
            <a:pPr algn="l"/>
            <a:r>
              <a:rPr lang="en-US" sz="3600" dirty="0"/>
              <a:t>Answer #3 – Inspection</a:t>
            </a:r>
          </a:p>
        </p:txBody>
      </p:sp>
      <p:sp>
        <p:nvSpPr>
          <p:cNvPr id="6" name="Content Placeholder 5">
            <a:extLst>
              <a:ext uri="{FF2B5EF4-FFF2-40B4-BE49-F238E27FC236}">
                <a16:creationId xmlns:a16="http://schemas.microsoft.com/office/drawing/2014/main" id="{8C5EF090-1247-49BF-BB8C-FBA7C98E70D1}"/>
              </a:ext>
            </a:extLst>
          </p:cNvPr>
          <p:cNvSpPr>
            <a:spLocks noGrp="1"/>
          </p:cNvSpPr>
          <p:nvPr>
            <p:ph idx="1"/>
          </p:nvPr>
        </p:nvSpPr>
        <p:spPr>
          <a:xfrm>
            <a:off x="241799" y="1433946"/>
            <a:ext cx="8660402" cy="5424054"/>
          </a:xfrm>
        </p:spPr>
        <p:txBody>
          <a:bodyPr>
            <a:normAutofit/>
          </a:bodyPr>
          <a:lstStyle/>
          <a:p>
            <a:pPr marL="0" indent="0">
              <a:buNone/>
            </a:pPr>
            <a:r>
              <a:rPr lang="en-US" sz="3200" dirty="0"/>
              <a:t>A requester can make their own copies of data during inspection for free. (See </a:t>
            </a:r>
            <a:r>
              <a:rPr lang="en-US" sz="3200" dirty="0">
                <a:hlinkClick r:id="rId3"/>
              </a:rPr>
              <a:t>AO 01-086</a:t>
            </a:r>
            <a:r>
              <a:rPr lang="en-US" sz="3200" dirty="0"/>
              <a:t>, </a:t>
            </a:r>
            <a:r>
              <a:rPr lang="en-US" sz="3200" dirty="0">
                <a:hlinkClick r:id="rId4"/>
              </a:rPr>
              <a:t>04-051</a:t>
            </a:r>
            <a:r>
              <a:rPr lang="en-US" sz="3200" dirty="0"/>
              <a:t>, and Issue 4 in </a:t>
            </a:r>
            <a:r>
              <a:rPr lang="en-US" sz="3200" dirty="0">
                <a:hlinkClick r:id="rId5"/>
              </a:rPr>
              <a:t>04-059</a:t>
            </a:r>
            <a:r>
              <a:rPr lang="en-US" sz="3200" dirty="0"/>
              <a:t>.)</a:t>
            </a:r>
          </a:p>
          <a:p>
            <a:pPr marL="0" indent="0">
              <a:buNone/>
            </a:pPr>
            <a:r>
              <a:rPr lang="en-US" sz="3200" dirty="0"/>
              <a:t>	</a:t>
            </a:r>
            <a:r>
              <a:rPr lang="en-US" sz="3200" b="1" dirty="0"/>
              <a:t>Exceptions:</a:t>
            </a:r>
            <a:r>
              <a:rPr lang="en-US" sz="3200" dirty="0"/>
              <a:t> </a:t>
            </a:r>
          </a:p>
          <a:p>
            <a:pPr lvl="3"/>
            <a:r>
              <a:rPr lang="en-US" sz="2800" dirty="0"/>
              <a:t>Plugging in devices (</a:t>
            </a:r>
            <a:r>
              <a:rPr lang="en-US" sz="2800" dirty="0">
                <a:hlinkClick r:id="rId6"/>
              </a:rPr>
              <a:t>AO 02-036</a:t>
            </a:r>
            <a:r>
              <a:rPr lang="en-US" sz="2800" dirty="0"/>
              <a:t>)</a:t>
            </a:r>
          </a:p>
          <a:p>
            <a:pPr lvl="3"/>
            <a:r>
              <a:rPr lang="en-US" sz="2800" dirty="0"/>
              <a:t>Data copyrighted by a third-party (</a:t>
            </a:r>
            <a:r>
              <a:rPr lang="en-US" sz="2800" dirty="0">
                <a:hlinkClick r:id="rId7"/>
              </a:rPr>
              <a:t>AO 08-009</a:t>
            </a:r>
            <a:r>
              <a:rPr lang="en-US" sz="2800" dirty="0"/>
              <a:t>)</a:t>
            </a:r>
          </a:p>
          <a:p>
            <a:pPr lvl="3"/>
            <a:r>
              <a:rPr lang="en-US" sz="2800" dirty="0"/>
              <a:t>Body camera data (</a:t>
            </a:r>
            <a:r>
              <a:rPr lang="en-US" sz="2800" dirty="0">
                <a:hlinkClick r:id="rId8"/>
              </a:rPr>
              <a:t>section 13.825, subd. 4</a:t>
            </a:r>
            <a:r>
              <a:rPr lang="en-US" sz="2800" dirty="0"/>
              <a:t>)</a:t>
            </a:r>
          </a:p>
          <a:p>
            <a:pPr marL="0" indent="0">
              <a:buNone/>
            </a:pPr>
            <a:r>
              <a:rPr lang="en-US" sz="3200" b="1" dirty="0"/>
              <a:t>Remember: </a:t>
            </a:r>
            <a:r>
              <a:rPr lang="en-US" sz="3200" dirty="0"/>
              <a:t>Entities cannot charge for inspection, even when requesters make their own copies.</a:t>
            </a:r>
          </a:p>
          <a:p>
            <a:pPr marL="0" indent="0">
              <a:buNone/>
            </a:pPr>
            <a:endParaRPr lang="en-US" sz="3600" dirty="0"/>
          </a:p>
          <a:p>
            <a:pPr marL="0" indent="0">
              <a:buNone/>
            </a:pPr>
            <a:endParaRPr lang="en-US" sz="3600" dirty="0"/>
          </a:p>
        </p:txBody>
      </p:sp>
    </p:spTree>
    <p:extLst>
      <p:ext uri="{BB962C8B-B14F-4D97-AF65-F5344CB8AC3E}">
        <p14:creationId xmlns:p14="http://schemas.microsoft.com/office/powerpoint/2010/main" val="3324670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B3EE1D-BD7E-47A1-BF70-B02C58A2B30A}"/>
              </a:ext>
            </a:extLst>
          </p:cNvPr>
          <p:cNvSpPr>
            <a:spLocks noGrp="1"/>
          </p:cNvSpPr>
          <p:nvPr>
            <p:ph type="title"/>
          </p:nvPr>
        </p:nvSpPr>
        <p:spPr>
          <a:xfrm>
            <a:off x="0" y="208771"/>
            <a:ext cx="8371915" cy="914400"/>
          </a:xfrm>
        </p:spPr>
        <p:txBody>
          <a:bodyPr>
            <a:normAutofit/>
          </a:bodyPr>
          <a:lstStyle/>
          <a:p>
            <a:pPr algn="l"/>
            <a:r>
              <a:rPr lang="en-US" sz="3600" dirty="0"/>
              <a:t>Question #4 – Body Camera Copy Costs</a:t>
            </a:r>
          </a:p>
        </p:txBody>
      </p:sp>
      <p:sp>
        <p:nvSpPr>
          <p:cNvPr id="6" name="Content Placeholder 5">
            <a:extLst>
              <a:ext uri="{FF2B5EF4-FFF2-40B4-BE49-F238E27FC236}">
                <a16:creationId xmlns:a16="http://schemas.microsoft.com/office/drawing/2014/main" id="{8C5EF090-1247-49BF-BB8C-FBA7C98E70D1}"/>
              </a:ext>
            </a:extLst>
          </p:cNvPr>
          <p:cNvSpPr>
            <a:spLocks noGrp="1"/>
          </p:cNvSpPr>
          <p:nvPr>
            <p:ph idx="1"/>
          </p:nvPr>
        </p:nvSpPr>
        <p:spPr>
          <a:xfrm>
            <a:off x="296562" y="1655805"/>
            <a:ext cx="8371915" cy="4691206"/>
          </a:xfrm>
        </p:spPr>
        <p:txBody>
          <a:bodyPr>
            <a:normAutofit/>
          </a:bodyPr>
          <a:lstStyle/>
          <a:p>
            <a:pPr marL="0" indent="0">
              <a:buClr>
                <a:srgbClr val="0054A6"/>
              </a:buClr>
              <a:buNone/>
            </a:pPr>
            <a:r>
              <a:rPr lang="en-US" sz="3600" dirty="0"/>
              <a:t>Our agency charges $30 per body camera video. This fee is set by the city council, and we cannot make changes to that fee schedule. However, data requesters are disputing whether they need to pay this amount for copies.</a:t>
            </a:r>
          </a:p>
          <a:p>
            <a:pPr marL="0" indent="0">
              <a:buClr>
                <a:srgbClr val="0054A6"/>
              </a:buClr>
              <a:buNone/>
            </a:pPr>
            <a:r>
              <a:rPr lang="en-US" sz="3600" dirty="0"/>
              <a:t>Can we charge $30 per video? </a:t>
            </a:r>
          </a:p>
        </p:txBody>
      </p:sp>
    </p:spTree>
    <p:extLst>
      <p:ext uri="{BB962C8B-B14F-4D97-AF65-F5344CB8AC3E}">
        <p14:creationId xmlns:p14="http://schemas.microsoft.com/office/powerpoint/2010/main" val="4172334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 of website&#10;"/>
          <p:cNvPicPr>
            <a:picLocks noChangeAspect="1"/>
          </p:cNvPicPr>
          <p:nvPr/>
        </p:nvPicPr>
        <p:blipFill>
          <a:blip r:embed="rId3"/>
          <a:stretch>
            <a:fillRect/>
          </a:stretch>
        </p:blipFill>
        <p:spPr>
          <a:xfrm>
            <a:off x="4969042" y="4241241"/>
            <a:ext cx="3982452" cy="2496110"/>
          </a:xfrm>
          <a:prstGeom prst="rect">
            <a:avLst/>
          </a:prstGeom>
        </p:spPr>
      </p:pic>
      <p:sp>
        <p:nvSpPr>
          <p:cNvPr id="7" name="Content Placeholder 2"/>
          <p:cNvSpPr>
            <a:spLocks noGrp="1"/>
          </p:cNvSpPr>
          <p:nvPr>
            <p:ph idx="1"/>
          </p:nvPr>
        </p:nvSpPr>
        <p:spPr>
          <a:xfrm>
            <a:off x="217435" y="1374998"/>
            <a:ext cx="6207427" cy="5266434"/>
          </a:xfrm>
        </p:spPr>
        <p:txBody>
          <a:bodyPr>
            <a:normAutofit/>
          </a:bodyPr>
          <a:lstStyle/>
          <a:p>
            <a:pPr marL="0" indent="0">
              <a:buClr>
                <a:srgbClr val="0054A6"/>
              </a:buClr>
              <a:buNone/>
            </a:pPr>
            <a:r>
              <a:rPr lang="en-US" sz="3200" dirty="0"/>
              <a:t>Data Practices Office</a:t>
            </a:r>
          </a:p>
          <a:p>
            <a:pPr lvl="1">
              <a:buClr>
                <a:srgbClr val="0054A6"/>
              </a:buClr>
            </a:pPr>
            <a:r>
              <a:rPr lang="en-US" sz="2400" dirty="0"/>
              <a:t>Informal advice/technical assistance</a:t>
            </a:r>
          </a:p>
          <a:p>
            <a:pPr lvl="1">
              <a:buClr>
                <a:srgbClr val="0054A6"/>
              </a:buClr>
            </a:pPr>
            <a:r>
              <a:rPr lang="en-US" sz="2400" dirty="0"/>
              <a:t>Commissioner of Administration advisory opinions</a:t>
            </a:r>
          </a:p>
          <a:p>
            <a:pPr lvl="1">
              <a:buClr>
                <a:srgbClr val="0054A6"/>
              </a:buClr>
            </a:pPr>
            <a:r>
              <a:rPr lang="en-US" sz="2400" dirty="0"/>
              <a:t>Website and informational materials: </a:t>
            </a:r>
            <a:r>
              <a:rPr lang="en-US" sz="2400" dirty="0">
                <a:hlinkClick r:id="rId4"/>
              </a:rPr>
              <a:t>https://mn.gov/admin/data-practices/</a:t>
            </a:r>
            <a:r>
              <a:rPr lang="en-US" sz="2400" dirty="0"/>
              <a:t> </a:t>
            </a:r>
          </a:p>
          <a:p>
            <a:pPr lvl="1">
              <a:buClr>
                <a:srgbClr val="0054A6"/>
              </a:buClr>
            </a:pPr>
            <a:r>
              <a:rPr lang="en-US" sz="2400" dirty="0"/>
              <a:t>Listserv and newsletters</a:t>
            </a:r>
          </a:p>
          <a:p>
            <a:pPr lvl="1">
              <a:buClr>
                <a:srgbClr val="0054A6"/>
              </a:buClr>
            </a:pPr>
            <a:r>
              <a:rPr lang="en-US" sz="2400" dirty="0"/>
              <a:t>Legislative assistance</a:t>
            </a:r>
          </a:p>
          <a:p>
            <a:pPr lvl="1">
              <a:buClr>
                <a:srgbClr val="0054A6"/>
              </a:buClr>
            </a:pPr>
            <a:r>
              <a:rPr lang="en-US" sz="2400" dirty="0"/>
              <a:t>Training</a:t>
            </a:r>
          </a:p>
        </p:txBody>
      </p:sp>
      <p:sp>
        <p:nvSpPr>
          <p:cNvPr id="2" name="Title 1"/>
          <p:cNvSpPr>
            <a:spLocks noGrp="1"/>
          </p:cNvSpPr>
          <p:nvPr>
            <p:ph type="title"/>
          </p:nvPr>
        </p:nvSpPr>
        <p:spPr bwMode="ltGray">
          <a:xfrm>
            <a:off x="0" y="1"/>
            <a:ext cx="9144000" cy="1190624"/>
          </a:xfrm>
        </p:spPr>
        <p:txBody>
          <a:bodyPr>
            <a:normAutofit/>
          </a:bodyPr>
          <a:lstStyle/>
          <a:p>
            <a:pPr algn="l"/>
            <a:r>
              <a:rPr lang="en-US" sz="3600" dirty="0"/>
              <a:t>Who we are and what we do</a:t>
            </a:r>
          </a:p>
        </p:txBody>
      </p:sp>
    </p:spTree>
    <p:extLst>
      <p:ext uri="{BB962C8B-B14F-4D97-AF65-F5344CB8AC3E}">
        <p14:creationId xmlns:p14="http://schemas.microsoft.com/office/powerpoint/2010/main" val="2507084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Answer #4  – Body Camera Copy Costs</a:t>
            </a:r>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411480" y="1630679"/>
            <a:ext cx="8321040" cy="5091853"/>
          </a:xfrm>
        </p:spPr>
        <p:txBody>
          <a:bodyPr anchor="t">
            <a:normAutofit lnSpcReduction="10000"/>
          </a:bodyPr>
          <a:lstStyle/>
          <a:p>
            <a:pPr marL="0" indent="0">
              <a:buClr>
                <a:srgbClr val="0054A6"/>
              </a:buClr>
              <a:buNone/>
            </a:pPr>
            <a:r>
              <a:rPr lang="en-US" sz="3600" dirty="0"/>
              <a:t>Any copy costs that are assessed must comply with the limits the Data Practices Act sets for “</a:t>
            </a:r>
            <a:r>
              <a:rPr lang="en-US" sz="3600" dirty="0">
                <a:hlinkClick r:id="rId3"/>
              </a:rPr>
              <a:t>actual costs</a:t>
            </a:r>
            <a:r>
              <a:rPr lang="en-US" sz="3600" dirty="0"/>
              <a:t>.” (See section 13.04, subd. 3; section 13.03, subd. 4(c).) </a:t>
            </a:r>
          </a:p>
          <a:p>
            <a:pPr marL="0" indent="0">
              <a:buClr>
                <a:srgbClr val="0054A6"/>
              </a:buClr>
              <a:buNone/>
            </a:pPr>
            <a:endParaRPr lang="en-US" sz="3600" dirty="0"/>
          </a:p>
          <a:p>
            <a:pPr marL="0" indent="0">
              <a:buClr>
                <a:srgbClr val="0054A6"/>
              </a:buClr>
              <a:buNone/>
            </a:pPr>
            <a:r>
              <a:rPr lang="en-US" sz="3600" dirty="0"/>
              <a:t>Note: Body camera data requests typically come from data subjects, which limits fees to “actual costs of making and certifying the copies.”</a:t>
            </a:r>
          </a:p>
        </p:txBody>
      </p:sp>
    </p:spTree>
    <p:extLst>
      <p:ext uri="{BB962C8B-B14F-4D97-AF65-F5344CB8AC3E}">
        <p14:creationId xmlns:p14="http://schemas.microsoft.com/office/powerpoint/2010/main" val="144755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Question #5  – MAARC Reports</a:t>
            </a:r>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411480" y="1630679"/>
            <a:ext cx="8321040" cy="5091853"/>
          </a:xfrm>
        </p:spPr>
        <p:txBody>
          <a:bodyPr anchor="t">
            <a:normAutofit/>
          </a:bodyPr>
          <a:lstStyle/>
          <a:p>
            <a:pPr marL="0" indent="0">
              <a:buClr>
                <a:srgbClr val="0054A6"/>
              </a:buClr>
              <a:buNone/>
            </a:pPr>
            <a:r>
              <a:rPr lang="en-US" sz="3600" dirty="0"/>
              <a:t>We received a request for all data related to an incident of vulnerable adult abuse. Do we need to include the MAARC report as part of the response to the data request? </a:t>
            </a:r>
          </a:p>
        </p:txBody>
      </p:sp>
    </p:spTree>
    <p:extLst>
      <p:ext uri="{BB962C8B-B14F-4D97-AF65-F5344CB8AC3E}">
        <p14:creationId xmlns:p14="http://schemas.microsoft.com/office/powerpoint/2010/main" val="4110473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Answer #5  – MAARC Reports</a:t>
            </a:r>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330431" y="1505988"/>
            <a:ext cx="8483138" cy="5352012"/>
          </a:xfrm>
        </p:spPr>
        <p:txBody>
          <a:bodyPr anchor="t">
            <a:normAutofit/>
          </a:bodyPr>
          <a:lstStyle/>
          <a:p>
            <a:pPr marL="0" indent="0">
              <a:buClr>
                <a:srgbClr val="0054A6"/>
              </a:buClr>
              <a:buNone/>
            </a:pPr>
            <a:r>
              <a:rPr lang="en-US" sz="3000" dirty="0"/>
              <a:t>It depends:</a:t>
            </a:r>
          </a:p>
          <a:p>
            <a:pPr>
              <a:buClr>
                <a:srgbClr val="0054A6"/>
              </a:buClr>
            </a:pPr>
            <a:r>
              <a:rPr lang="en-US" sz="3000" dirty="0"/>
              <a:t>MAARC reports maintained in the state’s common entry point are classified as confidential and should not be gathered as part of data request.</a:t>
            </a:r>
          </a:p>
          <a:p>
            <a:pPr>
              <a:buClr>
                <a:srgbClr val="0054A6"/>
              </a:buClr>
            </a:pPr>
            <a:r>
              <a:rPr lang="en-US" sz="3000" dirty="0"/>
              <a:t>Reports (or portions of reports) that are included in law enforcement agency’s investigative data are subject to section 13.82 requirements. Some data may then be accessible depending on who is requesting and outcome of investigation. </a:t>
            </a:r>
          </a:p>
        </p:txBody>
      </p:sp>
    </p:spTree>
    <p:extLst>
      <p:ext uri="{BB962C8B-B14F-4D97-AF65-F5344CB8AC3E}">
        <p14:creationId xmlns:p14="http://schemas.microsoft.com/office/powerpoint/2010/main" val="3452866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B7EC7-342E-3D0B-BF36-3A83BA48AF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3D9458-9EF6-103B-1AD3-AF8F8650F1BB}"/>
              </a:ext>
            </a:extLst>
          </p:cNvPr>
          <p:cNvSpPr>
            <a:spLocks noGrp="1"/>
          </p:cNvSpPr>
          <p:nvPr>
            <p:ph type="title"/>
          </p:nvPr>
        </p:nvSpPr>
        <p:spPr bwMode="ltGray">
          <a:xfrm>
            <a:off x="0" y="-1"/>
            <a:ext cx="9144000" cy="1247775"/>
          </a:xfrm>
        </p:spPr>
        <p:txBody>
          <a:bodyPr>
            <a:normAutofit/>
          </a:bodyPr>
          <a:lstStyle/>
          <a:p>
            <a:pPr algn="l"/>
            <a:r>
              <a:rPr lang="en-US" sz="3600" dirty="0"/>
              <a:t>Question #6  – Correspondence </a:t>
            </a:r>
          </a:p>
        </p:txBody>
      </p:sp>
      <p:sp>
        <p:nvSpPr>
          <p:cNvPr id="6" name="Content Placeholder 2">
            <a:extLst>
              <a:ext uri="{FF2B5EF4-FFF2-40B4-BE49-F238E27FC236}">
                <a16:creationId xmlns:a16="http://schemas.microsoft.com/office/drawing/2014/main" id="{C468181F-6DF2-1688-8786-2A54A689E100}"/>
              </a:ext>
            </a:extLst>
          </p:cNvPr>
          <p:cNvSpPr>
            <a:spLocks noGrp="1"/>
          </p:cNvSpPr>
          <p:nvPr>
            <p:ph idx="1"/>
          </p:nvPr>
        </p:nvSpPr>
        <p:spPr>
          <a:xfrm>
            <a:off x="411480" y="1630679"/>
            <a:ext cx="8321040" cy="5091853"/>
          </a:xfrm>
        </p:spPr>
        <p:txBody>
          <a:bodyPr anchor="t">
            <a:normAutofit/>
          </a:bodyPr>
          <a:lstStyle/>
          <a:p>
            <a:pPr marL="0" indent="0">
              <a:buClr>
                <a:srgbClr val="0054A6"/>
              </a:buClr>
              <a:buNone/>
            </a:pPr>
            <a:r>
              <a:rPr lang="en-US" sz="3600" dirty="0"/>
              <a:t>We have a data request for all emails that a representative of a tech company sent to our planning commission about permit applications for a planned data center. </a:t>
            </a:r>
          </a:p>
          <a:p>
            <a:pPr marL="0" indent="0">
              <a:buClr>
                <a:srgbClr val="0054A6"/>
              </a:buClr>
              <a:buNone/>
            </a:pPr>
            <a:r>
              <a:rPr lang="en-US" sz="3600" dirty="0"/>
              <a:t>Can we classify these emails as private correspondence under section 13.601, subd. 2?</a:t>
            </a:r>
          </a:p>
        </p:txBody>
      </p:sp>
    </p:spTree>
    <p:extLst>
      <p:ext uri="{BB962C8B-B14F-4D97-AF65-F5344CB8AC3E}">
        <p14:creationId xmlns:p14="http://schemas.microsoft.com/office/powerpoint/2010/main" val="263449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62697-6982-6791-B05D-59B302482B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BD984A-9495-FF7F-C3F8-3C613076C2B8}"/>
              </a:ext>
            </a:extLst>
          </p:cNvPr>
          <p:cNvSpPr>
            <a:spLocks noGrp="1"/>
          </p:cNvSpPr>
          <p:nvPr>
            <p:ph type="title"/>
          </p:nvPr>
        </p:nvSpPr>
        <p:spPr bwMode="ltGray">
          <a:xfrm>
            <a:off x="0" y="-1"/>
            <a:ext cx="9144000" cy="1247775"/>
          </a:xfrm>
        </p:spPr>
        <p:txBody>
          <a:bodyPr>
            <a:normAutofit/>
          </a:bodyPr>
          <a:lstStyle/>
          <a:p>
            <a:pPr algn="l"/>
            <a:r>
              <a:rPr lang="en-US" sz="3600" dirty="0"/>
              <a:t>Answer #6  – Correspondence </a:t>
            </a:r>
          </a:p>
        </p:txBody>
      </p:sp>
      <p:sp>
        <p:nvSpPr>
          <p:cNvPr id="6" name="Content Placeholder 2">
            <a:extLst>
              <a:ext uri="{FF2B5EF4-FFF2-40B4-BE49-F238E27FC236}">
                <a16:creationId xmlns:a16="http://schemas.microsoft.com/office/drawing/2014/main" id="{B978511D-A14D-E4B0-AFBD-376E25EA5215}"/>
              </a:ext>
            </a:extLst>
          </p:cNvPr>
          <p:cNvSpPr>
            <a:spLocks noGrp="1"/>
          </p:cNvSpPr>
          <p:nvPr>
            <p:ph idx="1"/>
          </p:nvPr>
        </p:nvSpPr>
        <p:spPr>
          <a:xfrm>
            <a:off x="411480" y="1630679"/>
            <a:ext cx="8321040" cy="5091853"/>
          </a:xfrm>
        </p:spPr>
        <p:txBody>
          <a:bodyPr anchor="t">
            <a:normAutofit/>
          </a:bodyPr>
          <a:lstStyle/>
          <a:p>
            <a:pPr marL="0" indent="0">
              <a:buClr>
                <a:srgbClr val="0054A6"/>
              </a:buClr>
              <a:buNone/>
            </a:pPr>
            <a:r>
              <a:rPr lang="en-US" sz="3200" dirty="0"/>
              <a:t>The emails would not fall under section 13.601, subd. 2 for two reasons:</a:t>
            </a:r>
          </a:p>
          <a:p>
            <a:pPr marL="514350" indent="-514350">
              <a:buClr>
                <a:schemeClr val="tx1"/>
              </a:buClr>
              <a:buFont typeface="+mj-lt"/>
              <a:buAutoNum type="arabicPeriod"/>
            </a:pPr>
            <a:r>
              <a:rPr lang="en-US" sz="3200" dirty="0"/>
              <a:t>The language does not apply to correspondence with </a:t>
            </a:r>
            <a:r>
              <a:rPr lang="en-US" sz="3200" b="1" dirty="0"/>
              <a:t>appointed</a:t>
            </a:r>
            <a:r>
              <a:rPr lang="en-US" sz="3200" dirty="0"/>
              <a:t> officials</a:t>
            </a:r>
          </a:p>
          <a:p>
            <a:pPr marL="514350" indent="-514350">
              <a:buClr>
                <a:schemeClr val="tx1"/>
              </a:buClr>
              <a:buFont typeface="+mj-lt"/>
              <a:buAutoNum type="arabicPeriod"/>
            </a:pPr>
            <a:r>
              <a:rPr lang="en-US" sz="3200" dirty="0"/>
              <a:t>The language does not apply when an individual is representing an organization (see, e.g., </a:t>
            </a:r>
            <a:r>
              <a:rPr lang="en-US" sz="3200" dirty="0">
                <a:hlinkClick r:id="rId3"/>
              </a:rPr>
              <a:t>AO 18-013</a:t>
            </a:r>
            <a:r>
              <a:rPr lang="en-US" sz="3200" dirty="0"/>
              <a:t>)</a:t>
            </a:r>
          </a:p>
          <a:p>
            <a:pPr marL="0" indent="0">
              <a:buClr>
                <a:schemeClr val="tx1"/>
              </a:buClr>
              <a:buNone/>
            </a:pPr>
            <a:r>
              <a:rPr lang="en-US" sz="3200" dirty="0"/>
              <a:t>Emails are presumptively public unless another section would classify the data. </a:t>
            </a:r>
          </a:p>
        </p:txBody>
      </p:sp>
    </p:spTree>
    <p:extLst>
      <p:ext uri="{BB962C8B-B14F-4D97-AF65-F5344CB8AC3E}">
        <p14:creationId xmlns:p14="http://schemas.microsoft.com/office/powerpoint/2010/main" val="2892352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A3DB4-8E37-77D6-2FAA-9B5A32B4A6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77F02-A505-F577-290F-EDD109DD1428}"/>
              </a:ext>
            </a:extLst>
          </p:cNvPr>
          <p:cNvSpPr>
            <a:spLocks noGrp="1"/>
          </p:cNvSpPr>
          <p:nvPr>
            <p:ph type="title"/>
          </p:nvPr>
        </p:nvSpPr>
        <p:spPr bwMode="ltGray">
          <a:xfrm>
            <a:off x="0" y="-1"/>
            <a:ext cx="9144000" cy="1247775"/>
          </a:xfrm>
        </p:spPr>
        <p:txBody>
          <a:bodyPr>
            <a:normAutofit/>
          </a:bodyPr>
          <a:lstStyle/>
          <a:p>
            <a:pPr algn="l"/>
            <a:r>
              <a:rPr lang="en-US" sz="3600" dirty="0"/>
              <a:t>Question #7  – Open Meeting Law</a:t>
            </a:r>
          </a:p>
        </p:txBody>
      </p:sp>
      <p:sp>
        <p:nvSpPr>
          <p:cNvPr id="6" name="Content Placeholder 2">
            <a:extLst>
              <a:ext uri="{FF2B5EF4-FFF2-40B4-BE49-F238E27FC236}">
                <a16:creationId xmlns:a16="http://schemas.microsoft.com/office/drawing/2014/main" id="{8C81B560-B334-D835-C761-1F2BFBA637F4}"/>
              </a:ext>
            </a:extLst>
          </p:cNvPr>
          <p:cNvSpPr>
            <a:spLocks noGrp="1"/>
          </p:cNvSpPr>
          <p:nvPr>
            <p:ph idx="1"/>
          </p:nvPr>
        </p:nvSpPr>
        <p:spPr>
          <a:xfrm>
            <a:off x="411480" y="1630679"/>
            <a:ext cx="8321040" cy="5091853"/>
          </a:xfrm>
        </p:spPr>
        <p:txBody>
          <a:bodyPr anchor="t">
            <a:normAutofit/>
          </a:bodyPr>
          <a:lstStyle/>
          <a:p>
            <a:pPr marL="0" indent="0">
              <a:buClr>
                <a:srgbClr val="0054A6"/>
              </a:buClr>
              <a:buNone/>
            </a:pPr>
            <a:r>
              <a:rPr lang="en-US" sz="3600" dirty="0"/>
              <a:t>Can a public body adjourn a meeting while in a closed session?</a:t>
            </a:r>
          </a:p>
        </p:txBody>
      </p:sp>
    </p:spTree>
    <p:extLst>
      <p:ext uri="{BB962C8B-B14F-4D97-AF65-F5344CB8AC3E}">
        <p14:creationId xmlns:p14="http://schemas.microsoft.com/office/powerpoint/2010/main" val="232107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AB1CF-1947-D6C4-B6D9-EEA76D747B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DF0B1C-0855-9822-D297-BCFCECB95BF0}"/>
              </a:ext>
            </a:extLst>
          </p:cNvPr>
          <p:cNvSpPr>
            <a:spLocks noGrp="1"/>
          </p:cNvSpPr>
          <p:nvPr>
            <p:ph type="title"/>
          </p:nvPr>
        </p:nvSpPr>
        <p:spPr bwMode="ltGray">
          <a:xfrm>
            <a:off x="0" y="-1"/>
            <a:ext cx="9144000" cy="1247775"/>
          </a:xfrm>
        </p:spPr>
        <p:txBody>
          <a:bodyPr>
            <a:normAutofit/>
          </a:bodyPr>
          <a:lstStyle/>
          <a:p>
            <a:pPr algn="l"/>
            <a:r>
              <a:rPr lang="en-US" sz="3600" dirty="0"/>
              <a:t>Answer #7  – Open Meeting Law</a:t>
            </a:r>
          </a:p>
        </p:txBody>
      </p:sp>
      <p:sp>
        <p:nvSpPr>
          <p:cNvPr id="6" name="Content Placeholder 2">
            <a:extLst>
              <a:ext uri="{FF2B5EF4-FFF2-40B4-BE49-F238E27FC236}">
                <a16:creationId xmlns:a16="http://schemas.microsoft.com/office/drawing/2014/main" id="{7BD00B39-A317-6422-35AE-6B149B93CC6E}"/>
              </a:ext>
            </a:extLst>
          </p:cNvPr>
          <p:cNvSpPr>
            <a:spLocks noGrp="1"/>
          </p:cNvSpPr>
          <p:nvPr>
            <p:ph idx="1"/>
          </p:nvPr>
        </p:nvSpPr>
        <p:spPr>
          <a:xfrm>
            <a:off x="411480" y="1630679"/>
            <a:ext cx="8321040" cy="5091853"/>
          </a:xfrm>
        </p:spPr>
        <p:txBody>
          <a:bodyPr anchor="t">
            <a:normAutofit/>
          </a:bodyPr>
          <a:lstStyle/>
          <a:p>
            <a:pPr marL="0" indent="0">
              <a:buClr>
                <a:srgbClr val="0054A6"/>
              </a:buClr>
              <a:buNone/>
            </a:pPr>
            <a:r>
              <a:rPr lang="en-US" sz="3200" dirty="0"/>
              <a:t>The Open Meeting Law is silent on whether a public body must adjourn its meetings in an open session.</a:t>
            </a:r>
          </a:p>
          <a:p>
            <a:pPr marL="0" indent="0">
              <a:buClr>
                <a:srgbClr val="0054A6"/>
              </a:buClr>
              <a:buNone/>
            </a:pPr>
            <a:r>
              <a:rPr lang="en-US" sz="3200" dirty="0"/>
              <a:t>However, the Commissioner has opined that meetings should be adjourned in open session so the public can know when the meeting has ended. (See </a:t>
            </a:r>
            <a:r>
              <a:rPr lang="en-US" sz="3200" dirty="0">
                <a:hlinkClick r:id="rId3"/>
              </a:rPr>
              <a:t>AO 12-008</a:t>
            </a:r>
            <a:r>
              <a:rPr lang="en-US" sz="3200" dirty="0"/>
              <a:t>.)</a:t>
            </a:r>
          </a:p>
        </p:txBody>
      </p:sp>
    </p:spTree>
    <p:extLst>
      <p:ext uri="{BB962C8B-B14F-4D97-AF65-F5344CB8AC3E}">
        <p14:creationId xmlns:p14="http://schemas.microsoft.com/office/powerpoint/2010/main" val="3025661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E389-6807-4508-B8DB-E5E89872CCF0}"/>
              </a:ext>
            </a:extLst>
          </p:cNvPr>
          <p:cNvSpPr>
            <a:spLocks noGrp="1"/>
          </p:cNvSpPr>
          <p:nvPr>
            <p:ph type="title"/>
          </p:nvPr>
        </p:nvSpPr>
        <p:spPr>
          <a:xfrm>
            <a:off x="109361" y="141111"/>
            <a:ext cx="7886700" cy="914400"/>
          </a:xfrm>
        </p:spPr>
        <p:txBody>
          <a:bodyPr>
            <a:normAutofit/>
          </a:bodyPr>
          <a:lstStyle/>
          <a:p>
            <a:pPr algn="l"/>
            <a:r>
              <a:rPr lang="en-US" sz="4000" dirty="0"/>
              <a:t>Send us your questions </a:t>
            </a:r>
          </a:p>
        </p:txBody>
      </p:sp>
      <p:sp>
        <p:nvSpPr>
          <p:cNvPr id="4" name="Text Placeholder 3">
            <a:extLst>
              <a:ext uri="{FF2B5EF4-FFF2-40B4-BE49-F238E27FC236}">
                <a16:creationId xmlns:a16="http://schemas.microsoft.com/office/drawing/2014/main" id="{6B43B064-AE33-416F-93E8-054418879431}"/>
              </a:ext>
            </a:extLst>
          </p:cNvPr>
          <p:cNvSpPr>
            <a:spLocks noGrp="1"/>
          </p:cNvSpPr>
          <p:nvPr>
            <p:ph idx="1"/>
          </p:nvPr>
        </p:nvSpPr>
        <p:spPr>
          <a:xfrm>
            <a:off x="628650" y="1582556"/>
            <a:ext cx="7886700" cy="5032375"/>
          </a:xfrm>
        </p:spPr>
        <p:txBody>
          <a:bodyPr>
            <a:normAutofit/>
          </a:bodyPr>
          <a:lstStyle/>
          <a:p>
            <a:pPr marL="342900" indent="-342900" algn="l">
              <a:buFont typeface="Arial" panose="020B0604020202020204" pitchFamily="34" charset="0"/>
              <a:buChar char="•"/>
            </a:pPr>
            <a:r>
              <a:rPr lang="en-US" sz="2800" dirty="0"/>
              <a:t>Type your questions in the Q&amp;A Panel</a:t>
            </a:r>
          </a:p>
          <a:p>
            <a:pPr marL="342900" indent="-342900" algn="l">
              <a:buFont typeface="Arial" panose="020B0604020202020204" pitchFamily="34" charset="0"/>
              <a:buChar char="•"/>
            </a:pPr>
            <a:r>
              <a:rPr lang="en-US" sz="2800" dirty="0"/>
              <a:t>If we don’t get to your question, we will follow up afterwards</a:t>
            </a:r>
          </a:p>
          <a:p>
            <a:pPr marL="342900" indent="-342900"/>
            <a:r>
              <a:rPr lang="en-US" sz="2800" dirty="0"/>
              <a:t>Slides are available: </a:t>
            </a:r>
            <a:r>
              <a:rPr lang="en-US" sz="2800" dirty="0">
                <a:hlinkClick r:id="rId3"/>
              </a:rPr>
              <a:t>https://mn.gov/admin/data-practices/news/trainings/webinars/</a:t>
            </a:r>
            <a:endParaRPr lang="en-US" sz="2800" dirty="0"/>
          </a:p>
          <a:p>
            <a:pPr marL="342900" indent="-342900"/>
            <a:r>
              <a:rPr lang="en-US" sz="2800" dirty="0"/>
              <a:t>A recording of this webinar will be available at: </a:t>
            </a:r>
            <a:r>
              <a:rPr lang="en-US" sz="2800" dirty="0">
                <a:hlinkClick r:id="rId4"/>
              </a:rPr>
              <a:t>https://www.youtube.com/user/INFOIPAD</a:t>
            </a:r>
            <a:r>
              <a:rPr lang="en-US" sz="2800" dirty="0"/>
              <a:t> </a:t>
            </a:r>
          </a:p>
        </p:txBody>
      </p:sp>
    </p:spTree>
    <p:extLst>
      <p:ext uri="{BB962C8B-B14F-4D97-AF65-F5344CB8AC3E}">
        <p14:creationId xmlns:p14="http://schemas.microsoft.com/office/powerpoint/2010/main" val="228730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2CFF8-1A86-737A-9C94-B0769F993F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905BE4-303B-68DE-2568-B405F3E097F6}"/>
              </a:ext>
            </a:extLst>
          </p:cNvPr>
          <p:cNvSpPr>
            <a:spLocks noGrp="1"/>
          </p:cNvSpPr>
          <p:nvPr>
            <p:ph type="title"/>
          </p:nvPr>
        </p:nvSpPr>
        <p:spPr>
          <a:xfrm>
            <a:off x="109361" y="141111"/>
            <a:ext cx="7886700" cy="914400"/>
          </a:xfrm>
        </p:spPr>
        <p:txBody>
          <a:bodyPr>
            <a:normAutofit/>
          </a:bodyPr>
          <a:lstStyle/>
          <a:p>
            <a:pPr algn="l"/>
            <a:r>
              <a:rPr lang="en-US" sz="4000" dirty="0"/>
              <a:t>Webinar evaluation </a:t>
            </a:r>
          </a:p>
        </p:txBody>
      </p:sp>
      <p:sp>
        <p:nvSpPr>
          <p:cNvPr id="4" name="Text Placeholder 3">
            <a:extLst>
              <a:ext uri="{FF2B5EF4-FFF2-40B4-BE49-F238E27FC236}">
                <a16:creationId xmlns:a16="http://schemas.microsoft.com/office/drawing/2014/main" id="{E7B0C828-59DD-67A3-E6FB-DFCEA5D26002}"/>
              </a:ext>
            </a:extLst>
          </p:cNvPr>
          <p:cNvSpPr>
            <a:spLocks noGrp="1"/>
          </p:cNvSpPr>
          <p:nvPr>
            <p:ph idx="1"/>
          </p:nvPr>
        </p:nvSpPr>
        <p:spPr>
          <a:xfrm>
            <a:off x="357808" y="1729409"/>
            <a:ext cx="8428383" cy="4587348"/>
          </a:xfrm>
        </p:spPr>
        <p:txBody>
          <a:bodyPr anchor="t">
            <a:normAutofit/>
          </a:bodyPr>
          <a:lstStyle/>
          <a:p>
            <a:pPr marL="0" indent="0">
              <a:buNone/>
            </a:pPr>
            <a:endParaRPr lang="en-US" sz="4000" dirty="0"/>
          </a:p>
          <a:p>
            <a:pPr marL="0" indent="0">
              <a:buNone/>
            </a:pPr>
            <a:r>
              <a:rPr lang="en-US" sz="4000" dirty="0"/>
              <a:t>Click </a:t>
            </a:r>
            <a:r>
              <a:rPr lang="en-US" sz="4000" dirty="0">
                <a:hlinkClick r:id="rId3"/>
              </a:rPr>
              <a:t>this link </a:t>
            </a:r>
            <a:r>
              <a:rPr lang="en-US" sz="4000" dirty="0"/>
              <a:t>and fill out the evaluation</a:t>
            </a:r>
          </a:p>
          <a:p>
            <a:pPr lvl="1"/>
            <a:r>
              <a:rPr lang="en-US" sz="3600" dirty="0"/>
              <a:t>What topics should we cover in future webinars? </a:t>
            </a:r>
          </a:p>
          <a:p>
            <a:pPr lvl="1"/>
            <a:r>
              <a:rPr lang="en-US" sz="3600" dirty="0"/>
              <a:t>Suggestions for making webinars more effective. </a:t>
            </a:r>
          </a:p>
        </p:txBody>
      </p:sp>
    </p:spTree>
    <p:extLst>
      <p:ext uri="{BB962C8B-B14F-4D97-AF65-F5344CB8AC3E}">
        <p14:creationId xmlns:p14="http://schemas.microsoft.com/office/powerpoint/2010/main" val="4268275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dirty="0"/>
              <a:t>Stay in touch!</a:t>
            </a:r>
          </a:p>
        </p:txBody>
      </p:sp>
      <p:sp>
        <p:nvSpPr>
          <p:cNvPr id="12" name="Text Placeholder 7"/>
          <p:cNvSpPr>
            <a:spLocks noGrp="1"/>
          </p:cNvSpPr>
          <p:nvPr>
            <p:ph type="body" sz="quarter" idx="13"/>
          </p:nvPr>
        </p:nvSpPr>
        <p:spPr>
          <a:xfrm>
            <a:off x="628650" y="3498092"/>
            <a:ext cx="7886700" cy="3222748"/>
          </a:xfrm>
        </p:spPr>
        <p:txBody>
          <a:bodyPr/>
          <a:lstStyle/>
          <a:p>
            <a:pPr marL="365760" indent="-283464" algn="l">
              <a:defRPr/>
            </a:pPr>
            <a:r>
              <a:rPr lang="en-US" sz="2800" b="1" dirty="0">
                <a:solidFill>
                  <a:srgbClr val="4F81BD">
                    <a:lumMod val="75000"/>
                  </a:srgbClr>
                </a:solidFill>
              </a:rPr>
              <a:t>Phone:</a:t>
            </a:r>
            <a:r>
              <a:rPr lang="en-US" sz="2800" dirty="0">
                <a:solidFill>
                  <a:prstClr val="black"/>
                </a:solidFill>
              </a:rPr>
              <a:t> 651-296-6733</a:t>
            </a:r>
          </a:p>
          <a:p>
            <a:pPr marL="365760" indent="-283464" algn="l">
              <a:defRPr/>
            </a:pPr>
            <a:r>
              <a:rPr lang="en-US" sz="2800" b="1" dirty="0">
                <a:solidFill>
                  <a:srgbClr val="4F81BD">
                    <a:lumMod val="75000"/>
                  </a:srgbClr>
                </a:solidFill>
              </a:rPr>
              <a:t>Email:</a:t>
            </a:r>
            <a:r>
              <a:rPr lang="en-US" sz="2800" dirty="0">
                <a:solidFill>
                  <a:srgbClr val="4F81BD">
                    <a:lumMod val="75000"/>
                  </a:srgbClr>
                </a:solidFill>
              </a:rPr>
              <a:t> </a:t>
            </a:r>
            <a:r>
              <a:rPr lang="en-US" sz="2800" dirty="0">
                <a:solidFill>
                  <a:prstClr val="black"/>
                </a:solidFill>
                <a:hlinkClick r:id="rId3"/>
              </a:rPr>
              <a:t>info.dpo@state.mn.us</a:t>
            </a:r>
            <a:r>
              <a:rPr lang="en-US" sz="2800" dirty="0">
                <a:solidFill>
                  <a:prstClr val="black"/>
                </a:solidFill>
              </a:rPr>
              <a:t>  </a:t>
            </a:r>
          </a:p>
          <a:p>
            <a:pPr marL="365760" indent="-283464" algn="l">
              <a:defRPr/>
            </a:pPr>
            <a:r>
              <a:rPr lang="en-US" sz="2800" b="1" dirty="0">
                <a:solidFill>
                  <a:srgbClr val="4F81BD">
                    <a:lumMod val="75000"/>
                  </a:srgbClr>
                </a:solidFill>
              </a:rPr>
              <a:t>Website: </a:t>
            </a:r>
            <a:r>
              <a:rPr lang="en-US" sz="2800" u="sng" dirty="0">
                <a:solidFill>
                  <a:prstClr val="black"/>
                </a:solidFill>
                <a:hlinkClick r:id="rId4"/>
              </a:rPr>
              <a:t>mn.gov/admin/data-practices </a:t>
            </a:r>
            <a:endParaRPr lang="en-US" sz="2800" b="1" dirty="0">
              <a:solidFill>
                <a:schemeClr val="accent1">
                  <a:lumMod val="90000"/>
                  <a:lumOff val="10000"/>
                </a:schemeClr>
              </a:solidFill>
            </a:endParaRPr>
          </a:p>
          <a:p>
            <a:pPr marL="365760" indent="-283464" algn="l">
              <a:defRPr/>
            </a:pPr>
            <a:r>
              <a:rPr lang="en-US" sz="2800" b="1" dirty="0">
                <a:solidFill>
                  <a:schemeClr val="tx1">
                    <a:lumMod val="90000"/>
                    <a:lumOff val="10000"/>
                  </a:schemeClr>
                </a:solidFill>
              </a:rPr>
              <a:t>YouTube:</a:t>
            </a:r>
            <a:r>
              <a:rPr lang="en-US" sz="2800" dirty="0">
                <a:solidFill>
                  <a:schemeClr val="tx1">
                    <a:lumMod val="90000"/>
                    <a:lumOff val="10000"/>
                  </a:schemeClr>
                </a:solidFill>
              </a:rPr>
              <a:t> </a:t>
            </a:r>
            <a:r>
              <a:rPr lang="en-US" sz="2800" dirty="0">
                <a:solidFill>
                  <a:prstClr val="black"/>
                </a:solidFill>
                <a:hlinkClick r:id="rId5"/>
              </a:rPr>
              <a:t>https://www.youtube.com/user/INFOIPAD</a:t>
            </a:r>
            <a:r>
              <a:rPr lang="en-US" sz="2800" dirty="0">
                <a:solidFill>
                  <a:prstClr val="black"/>
                </a:solidFill>
              </a:rPr>
              <a:t> </a:t>
            </a:r>
            <a:endParaRPr lang="en-US" sz="4000" dirty="0">
              <a:solidFill>
                <a:prstClr val="black"/>
              </a:solidFill>
            </a:endParaRPr>
          </a:p>
        </p:txBody>
      </p:sp>
    </p:spTree>
    <p:extLst>
      <p:ext uri="{BB962C8B-B14F-4D97-AF65-F5344CB8AC3E}">
        <p14:creationId xmlns:p14="http://schemas.microsoft.com/office/powerpoint/2010/main" val="160328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Today’s agenda – 11am – 11:45am</a:t>
            </a:r>
          </a:p>
        </p:txBody>
      </p:sp>
      <p:sp>
        <p:nvSpPr>
          <p:cNvPr id="3" name="Content Placeholder 2"/>
          <p:cNvSpPr>
            <a:spLocks noGrp="1"/>
          </p:cNvSpPr>
          <p:nvPr>
            <p:ph idx="1"/>
          </p:nvPr>
        </p:nvSpPr>
        <p:spPr>
          <a:xfrm>
            <a:off x="408481" y="1572718"/>
            <a:ext cx="8380955" cy="5014694"/>
          </a:xfrm>
        </p:spPr>
        <p:txBody>
          <a:bodyPr anchor="t">
            <a:normAutofit/>
          </a:bodyPr>
          <a:lstStyle/>
          <a:p>
            <a:pPr marL="0" indent="0" defTabSz="914400">
              <a:spcBef>
                <a:spcPct val="20000"/>
              </a:spcBef>
              <a:spcAft>
                <a:spcPts val="0"/>
              </a:spcAft>
              <a:buClr>
                <a:srgbClr val="0054A6"/>
              </a:buClr>
              <a:buNone/>
            </a:pPr>
            <a:r>
              <a:rPr lang="en-US" sz="3600" b="1" dirty="0"/>
              <a:t>11:00 a.m.</a:t>
            </a:r>
            <a:r>
              <a:rPr lang="en-US" sz="3600" dirty="0"/>
              <a:t> – Legislative Updates</a:t>
            </a:r>
          </a:p>
          <a:p>
            <a:pPr marL="0" indent="0" defTabSz="914400">
              <a:spcBef>
                <a:spcPct val="20000"/>
              </a:spcBef>
              <a:spcAft>
                <a:spcPts val="0"/>
              </a:spcAft>
              <a:buClr>
                <a:srgbClr val="0054A6"/>
              </a:buClr>
              <a:buNone/>
            </a:pPr>
            <a:r>
              <a:rPr lang="en-US" sz="3600" b="1" dirty="0"/>
              <a:t>11:15 a.m.</a:t>
            </a:r>
            <a:r>
              <a:rPr lang="en-US" sz="3600" dirty="0"/>
              <a:t> – Potpourri</a:t>
            </a:r>
            <a:endParaRPr lang="en-US" sz="3600" b="1" dirty="0"/>
          </a:p>
          <a:p>
            <a:pPr marL="0" indent="0" defTabSz="914400">
              <a:spcBef>
                <a:spcPct val="20000"/>
              </a:spcBef>
              <a:spcAft>
                <a:spcPts val="0"/>
              </a:spcAft>
              <a:buClr>
                <a:srgbClr val="0054A6"/>
              </a:buClr>
              <a:buNone/>
            </a:pPr>
            <a:r>
              <a:rPr lang="en-US" sz="3600" b="1" dirty="0"/>
              <a:t>11:35 a.m.</a:t>
            </a:r>
            <a:r>
              <a:rPr lang="en-US" sz="3600" dirty="0"/>
              <a:t> – Q&amp;A</a:t>
            </a:r>
          </a:p>
          <a:p>
            <a:pPr marL="0" indent="0" defTabSz="914400">
              <a:spcBef>
                <a:spcPct val="20000"/>
              </a:spcBef>
              <a:spcAft>
                <a:spcPts val="0"/>
              </a:spcAft>
              <a:buClr>
                <a:srgbClr val="0054A6"/>
              </a:buClr>
              <a:buNone/>
            </a:pPr>
            <a:r>
              <a:rPr lang="en-US" sz="3600" b="1" dirty="0"/>
              <a:t>11:45 a.m.</a:t>
            </a:r>
            <a:r>
              <a:rPr lang="en-US" sz="3600" dirty="0"/>
              <a:t> – End </a:t>
            </a:r>
            <a:endParaRPr lang="en-US" sz="3600" b="1" dirty="0"/>
          </a:p>
        </p:txBody>
      </p:sp>
    </p:spTree>
    <p:extLst>
      <p:ext uri="{BB962C8B-B14F-4D97-AF65-F5344CB8AC3E}">
        <p14:creationId xmlns:p14="http://schemas.microsoft.com/office/powerpoint/2010/main" val="1019408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4186669"/>
            <a:ext cx="9144000" cy="1199223"/>
          </a:xfrm>
        </p:spPr>
        <p:txBody>
          <a:bodyPr>
            <a:normAutofit/>
          </a:bodyPr>
          <a:lstStyle/>
          <a:p>
            <a:r>
              <a:rPr lang="en-US" sz="3100" dirty="0"/>
              <a:t>Legislative Changes to Data Practices &amp; OML</a:t>
            </a:r>
            <a:endParaRPr lang="en-US" dirty="0"/>
          </a:p>
        </p:txBody>
      </p:sp>
      <p:sp>
        <p:nvSpPr>
          <p:cNvPr id="2" name="Text Placeholder 4">
            <a:extLst>
              <a:ext uri="{FF2B5EF4-FFF2-40B4-BE49-F238E27FC236}">
                <a16:creationId xmlns:a16="http://schemas.microsoft.com/office/drawing/2014/main" id="{E532A60B-70B9-92E2-FFBB-2304145A060D}"/>
              </a:ext>
            </a:extLst>
          </p:cNvPr>
          <p:cNvSpPr>
            <a:spLocks noGrp="1"/>
          </p:cNvSpPr>
          <p:nvPr>
            <p:ph type="body" sz="quarter" idx="14"/>
          </p:nvPr>
        </p:nvSpPr>
        <p:spPr>
          <a:xfrm>
            <a:off x="2101850" y="5512601"/>
            <a:ext cx="4940300" cy="903062"/>
          </a:xfrm>
        </p:spPr>
        <p:txBody>
          <a:bodyPr>
            <a:normAutofit/>
          </a:bodyPr>
          <a:lstStyle/>
          <a:p>
            <a:r>
              <a:rPr lang="en-US" sz="2000" dirty="0"/>
              <a:t>All changes effective July 1, 2026, unless otherwise noted</a:t>
            </a:r>
          </a:p>
        </p:txBody>
      </p:sp>
      <p:pic>
        <p:nvPicPr>
          <p:cNvPr id="4" name="Picture Placeholder 4">
            <a:extLst>
              <a:ext uri="{FF2B5EF4-FFF2-40B4-BE49-F238E27FC236}">
                <a16:creationId xmlns:a16="http://schemas.microsoft.com/office/drawing/2014/main" id="{3EBF71EA-ACD1-023C-1289-62F47C882604}"/>
              </a:ext>
            </a:extLst>
          </p:cNvPr>
          <p:cNvPicPr>
            <a:picLocks noChangeAspect="1"/>
          </p:cNvPicPr>
          <p:nvPr/>
        </p:nvPicPr>
        <p:blipFill>
          <a:blip r:embed="rId3">
            <a:extLst>
              <a:ext uri="{28A0092B-C50C-407E-A947-70E740481C1C}">
                <a14:useLocalDpi xmlns:a14="http://schemas.microsoft.com/office/drawing/2010/main" val="0"/>
              </a:ext>
            </a:extLst>
          </a:blip>
          <a:srcRect t="30548" b="30548"/>
          <a:stretch>
            <a:fillRect/>
          </a:stretch>
        </p:blipFill>
        <p:spPr>
          <a:xfrm>
            <a:off x="0" y="1824615"/>
            <a:ext cx="9144000" cy="2298700"/>
          </a:xfrm>
          <a:prstGeom prst="rect">
            <a:avLst/>
          </a:prstGeom>
        </p:spPr>
      </p:pic>
    </p:spTree>
    <p:extLst>
      <p:ext uri="{BB962C8B-B14F-4D97-AF65-F5344CB8AC3E}">
        <p14:creationId xmlns:p14="http://schemas.microsoft.com/office/powerpoint/2010/main" val="2598458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Office of the Inspector General</a:t>
            </a:r>
            <a:endParaRPr lang="en-US" sz="3200" dirty="0"/>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228600" y="1434662"/>
            <a:ext cx="8382000" cy="5270938"/>
          </a:xfrm>
        </p:spPr>
        <p:txBody>
          <a:bodyPr>
            <a:normAutofit/>
          </a:bodyPr>
          <a:lstStyle/>
          <a:p>
            <a:pPr>
              <a:buClr>
                <a:schemeClr val="tx1"/>
              </a:buClr>
            </a:pPr>
            <a:r>
              <a:rPr lang="en-US" sz="3600" dirty="0"/>
              <a:t>Minn. Stat. Chapter 15E (various effective dates)</a:t>
            </a:r>
          </a:p>
          <a:p>
            <a:pPr lvl="1">
              <a:buClr>
                <a:schemeClr val="tx1"/>
              </a:buClr>
            </a:pPr>
            <a:r>
              <a:rPr lang="en-US" sz="3300" dirty="0"/>
              <a:t>Establishes the Office of the Inspector General (OIG)</a:t>
            </a:r>
          </a:p>
          <a:p>
            <a:pPr lvl="2">
              <a:buClr>
                <a:schemeClr val="tx1"/>
              </a:buClr>
            </a:pPr>
            <a:r>
              <a:rPr lang="en-US" sz="3000" dirty="0"/>
              <a:t>Inspector General must be appointed by Feb. 1, 2027, and office must be operational by Sept. 1, 2027</a:t>
            </a:r>
          </a:p>
          <a:p>
            <a:pPr lvl="2">
              <a:buClr>
                <a:schemeClr val="tx1"/>
              </a:buClr>
            </a:pPr>
            <a:r>
              <a:rPr lang="en-US" sz="3000" dirty="0"/>
              <a:t>OIG may create a law enforcement unit beginning January 1, 2028</a:t>
            </a:r>
          </a:p>
          <a:p>
            <a:pPr marL="685800" lvl="2" indent="0">
              <a:buClr>
                <a:schemeClr val="tx1"/>
              </a:buClr>
              <a:buNone/>
            </a:pPr>
            <a:endParaRPr lang="en-US" sz="3000" dirty="0"/>
          </a:p>
          <a:p>
            <a:pPr>
              <a:buClr>
                <a:schemeClr val="tx1"/>
              </a:buClr>
            </a:pPr>
            <a:endParaRPr lang="en-US" sz="3200" dirty="0"/>
          </a:p>
        </p:txBody>
      </p:sp>
    </p:spTree>
    <p:extLst>
      <p:ext uri="{BB962C8B-B14F-4D97-AF65-F5344CB8AC3E}">
        <p14:creationId xmlns:p14="http://schemas.microsoft.com/office/powerpoint/2010/main" val="44570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2738E-2566-307D-8C03-F3FB6DC51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845843-DBB0-772E-3E6B-9AB90D925DBA}"/>
              </a:ext>
            </a:extLst>
          </p:cNvPr>
          <p:cNvSpPr>
            <a:spLocks noGrp="1"/>
          </p:cNvSpPr>
          <p:nvPr>
            <p:ph type="title"/>
          </p:nvPr>
        </p:nvSpPr>
        <p:spPr bwMode="ltGray">
          <a:xfrm>
            <a:off x="0" y="-1"/>
            <a:ext cx="9144000" cy="1247775"/>
          </a:xfrm>
        </p:spPr>
        <p:txBody>
          <a:bodyPr>
            <a:normAutofit/>
          </a:bodyPr>
          <a:lstStyle/>
          <a:p>
            <a:pPr algn="l"/>
            <a:r>
              <a:rPr lang="en-US" sz="3600" dirty="0"/>
              <a:t>Office of the Inspector General (cont.)</a:t>
            </a:r>
            <a:endParaRPr lang="en-US" sz="3200" dirty="0"/>
          </a:p>
        </p:txBody>
      </p:sp>
      <p:sp>
        <p:nvSpPr>
          <p:cNvPr id="6" name="Content Placeholder 2">
            <a:extLst>
              <a:ext uri="{FF2B5EF4-FFF2-40B4-BE49-F238E27FC236}">
                <a16:creationId xmlns:a16="http://schemas.microsoft.com/office/drawing/2014/main" id="{E426E327-DA05-9B2C-77E2-C050916B3BFC}"/>
              </a:ext>
            </a:extLst>
          </p:cNvPr>
          <p:cNvSpPr>
            <a:spLocks noGrp="1"/>
          </p:cNvSpPr>
          <p:nvPr>
            <p:ph idx="1"/>
          </p:nvPr>
        </p:nvSpPr>
        <p:spPr>
          <a:xfrm>
            <a:off x="228600" y="1434662"/>
            <a:ext cx="8382000" cy="5270938"/>
          </a:xfrm>
        </p:spPr>
        <p:txBody>
          <a:bodyPr>
            <a:normAutofit/>
          </a:bodyPr>
          <a:lstStyle/>
          <a:p>
            <a:pPr>
              <a:buClr>
                <a:schemeClr val="tx1"/>
              </a:buClr>
            </a:pPr>
            <a:r>
              <a:rPr lang="en-US" sz="3600" dirty="0"/>
              <a:t>Minn. Stat. Chapter 15E</a:t>
            </a:r>
          </a:p>
          <a:p>
            <a:pPr lvl="1">
              <a:buClr>
                <a:schemeClr val="tx1"/>
              </a:buClr>
            </a:pPr>
            <a:r>
              <a:rPr lang="en-US" sz="3300" dirty="0"/>
              <a:t>OIG data practices considerations (§ 15E.40)</a:t>
            </a:r>
          </a:p>
          <a:p>
            <a:pPr lvl="2">
              <a:buClr>
                <a:schemeClr val="tx1"/>
              </a:buClr>
            </a:pPr>
            <a:r>
              <a:rPr lang="en-US" sz="3000" dirty="0"/>
              <a:t>May access data of any classification</a:t>
            </a:r>
          </a:p>
          <a:p>
            <a:pPr lvl="2">
              <a:buClr>
                <a:schemeClr val="tx1"/>
              </a:buClr>
            </a:pPr>
            <a:r>
              <a:rPr lang="en-US" sz="3000" dirty="0"/>
              <a:t>May disseminate data of any classification</a:t>
            </a:r>
          </a:p>
          <a:p>
            <a:pPr lvl="2">
              <a:buClr>
                <a:schemeClr val="tx1"/>
              </a:buClr>
            </a:pPr>
            <a:r>
              <a:rPr lang="en-US" sz="3000" dirty="0"/>
              <a:t>Must share with Office of the Legislative Auditor as requested</a:t>
            </a:r>
          </a:p>
          <a:p>
            <a:pPr lvl="2">
              <a:buClr>
                <a:schemeClr val="tx1"/>
              </a:buClr>
            </a:pPr>
            <a:r>
              <a:rPr lang="en-US" sz="3000" dirty="0"/>
              <a:t>Classifications for active/inactive investigations</a:t>
            </a:r>
          </a:p>
          <a:p>
            <a:pPr lvl="3">
              <a:buClr>
                <a:schemeClr val="tx1"/>
              </a:buClr>
            </a:pPr>
            <a:r>
              <a:rPr lang="en-US" sz="3000" dirty="0"/>
              <a:t>Law enforcement data classified separately</a:t>
            </a:r>
          </a:p>
          <a:p>
            <a:pPr>
              <a:buClr>
                <a:schemeClr val="tx1"/>
              </a:buClr>
            </a:pPr>
            <a:endParaRPr lang="en-US" sz="3200" dirty="0"/>
          </a:p>
        </p:txBody>
      </p:sp>
    </p:spTree>
    <p:extLst>
      <p:ext uri="{BB962C8B-B14F-4D97-AF65-F5344CB8AC3E}">
        <p14:creationId xmlns:p14="http://schemas.microsoft.com/office/powerpoint/2010/main" val="1503013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Anonymous Threat Reporting System</a:t>
            </a:r>
            <a:endParaRPr lang="en-US" sz="3200" dirty="0"/>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228600" y="1434662"/>
            <a:ext cx="8382000" cy="5270938"/>
          </a:xfrm>
        </p:spPr>
        <p:txBody>
          <a:bodyPr>
            <a:normAutofit/>
          </a:bodyPr>
          <a:lstStyle/>
          <a:p>
            <a:pPr>
              <a:buClr>
                <a:schemeClr val="tx1"/>
              </a:buClr>
            </a:pPr>
            <a:r>
              <a:rPr lang="en-US" sz="3200" dirty="0"/>
              <a:t>Minn. Stat. § 121A.0361</a:t>
            </a:r>
          </a:p>
          <a:p>
            <a:pPr lvl="1">
              <a:buClr>
                <a:schemeClr val="tx1"/>
              </a:buClr>
            </a:pPr>
            <a:r>
              <a:rPr lang="en-US" sz="3000" dirty="0"/>
              <a:t>Requires school districts and charter schools to adopt a policy related to implementing use of an “anonymous threat reporting system” </a:t>
            </a:r>
          </a:p>
          <a:p>
            <a:pPr lvl="1">
              <a:buClr>
                <a:schemeClr val="tx1"/>
              </a:buClr>
            </a:pPr>
            <a:r>
              <a:rPr lang="en-US" sz="3000" dirty="0"/>
              <a:t>Defines “anonymous threat reporting system data” as data related to either a local or DPS’ statewide anonymous threat reporting system</a:t>
            </a:r>
          </a:p>
          <a:p>
            <a:pPr lvl="2">
              <a:buClr>
                <a:schemeClr val="tx1"/>
              </a:buClr>
            </a:pPr>
            <a:r>
              <a:rPr lang="en-US" sz="2700" dirty="0"/>
              <a:t>Includes data created by schools, MDE, law enforcement agencies, and noncriminal justice partners</a:t>
            </a:r>
          </a:p>
          <a:p>
            <a:pPr marL="342900" lvl="1" indent="0">
              <a:buClr>
                <a:schemeClr val="tx1"/>
              </a:buClr>
              <a:buNone/>
            </a:pPr>
            <a:endParaRPr lang="en-US" sz="3000" dirty="0"/>
          </a:p>
        </p:txBody>
      </p:sp>
    </p:spTree>
    <p:extLst>
      <p:ext uri="{BB962C8B-B14F-4D97-AF65-F5344CB8AC3E}">
        <p14:creationId xmlns:p14="http://schemas.microsoft.com/office/powerpoint/2010/main" val="1541737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C72A0-085E-64CD-ED0E-0926F56DBC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BB44FC-5153-D97B-950F-50E35C8BB4F2}"/>
              </a:ext>
            </a:extLst>
          </p:cNvPr>
          <p:cNvSpPr>
            <a:spLocks noGrp="1"/>
          </p:cNvSpPr>
          <p:nvPr>
            <p:ph type="title"/>
          </p:nvPr>
        </p:nvSpPr>
        <p:spPr bwMode="ltGray">
          <a:xfrm>
            <a:off x="0" y="-1"/>
            <a:ext cx="9144000" cy="1247775"/>
          </a:xfrm>
        </p:spPr>
        <p:txBody>
          <a:bodyPr>
            <a:normAutofit/>
          </a:bodyPr>
          <a:lstStyle/>
          <a:p>
            <a:pPr algn="l"/>
            <a:r>
              <a:rPr lang="en-US" sz="3600" dirty="0"/>
              <a:t>Anonymous Threat Reporting System (cont.)</a:t>
            </a:r>
            <a:endParaRPr lang="en-US" sz="3200" dirty="0"/>
          </a:p>
        </p:txBody>
      </p:sp>
      <p:sp>
        <p:nvSpPr>
          <p:cNvPr id="6" name="Content Placeholder 2">
            <a:extLst>
              <a:ext uri="{FF2B5EF4-FFF2-40B4-BE49-F238E27FC236}">
                <a16:creationId xmlns:a16="http://schemas.microsoft.com/office/drawing/2014/main" id="{2BB2C923-997E-9EFD-662A-0133F0AEA151}"/>
              </a:ext>
            </a:extLst>
          </p:cNvPr>
          <p:cNvSpPr>
            <a:spLocks noGrp="1"/>
          </p:cNvSpPr>
          <p:nvPr>
            <p:ph idx="1"/>
          </p:nvPr>
        </p:nvSpPr>
        <p:spPr>
          <a:xfrm>
            <a:off x="228600" y="1434662"/>
            <a:ext cx="8382000" cy="5270938"/>
          </a:xfrm>
        </p:spPr>
        <p:txBody>
          <a:bodyPr>
            <a:normAutofit fontScale="92500" lnSpcReduction="10000"/>
          </a:bodyPr>
          <a:lstStyle/>
          <a:p>
            <a:pPr>
              <a:buClr>
                <a:schemeClr val="tx1"/>
              </a:buClr>
            </a:pPr>
            <a:r>
              <a:rPr lang="en-US" sz="3500" dirty="0"/>
              <a:t>Minn. Stat. § 121A.0361</a:t>
            </a:r>
          </a:p>
          <a:p>
            <a:pPr lvl="1">
              <a:buClr>
                <a:schemeClr val="tx1"/>
              </a:buClr>
            </a:pPr>
            <a:r>
              <a:rPr lang="en-US" sz="3000" dirty="0"/>
              <a:t>Anonymous threat reporting system data are classified as confidential/protected nonpublic while anonymous report is active</a:t>
            </a:r>
          </a:p>
          <a:p>
            <a:pPr lvl="2">
              <a:buClr>
                <a:schemeClr val="tx1"/>
              </a:buClr>
            </a:pPr>
            <a:r>
              <a:rPr lang="en-US" sz="2400" dirty="0"/>
              <a:t>Data may be shared among school district or charter school, DPS, MDE, law enforcement agencies, and noncriminal justice partners.</a:t>
            </a:r>
          </a:p>
          <a:p>
            <a:pPr lvl="1">
              <a:buClr>
                <a:schemeClr val="tx1"/>
              </a:buClr>
            </a:pPr>
            <a:r>
              <a:rPr lang="en-US" sz="3000" dirty="0"/>
              <a:t>When report is inactive:</a:t>
            </a:r>
          </a:p>
          <a:p>
            <a:pPr lvl="2">
              <a:buClr>
                <a:schemeClr val="tx1"/>
              </a:buClr>
            </a:pPr>
            <a:r>
              <a:rPr lang="en-US" sz="2400" dirty="0"/>
              <a:t>Data maintained by local system are governed under section 13.32</a:t>
            </a:r>
          </a:p>
          <a:p>
            <a:pPr lvl="2">
              <a:buClr>
                <a:schemeClr val="tx1"/>
              </a:buClr>
            </a:pPr>
            <a:r>
              <a:rPr lang="en-US" sz="2400" dirty="0"/>
              <a:t>Data maintained by statewide system governed under section 13.82, subd. 7</a:t>
            </a:r>
          </a:p>
          <a:p>
            <a:pPr marL="342900" lvl="1" indent="0">
              <a:buClr>
                <a:schemeClr val="tx1"/>
              </a:buClr>
              <a:buNone/>
            </a:pPr>
            <a:endParaRPr lang="en-US" sz="3000" dirty="0"/>
          </a:p>
        </p:txBody>
      </p:sp>
    </p:spTree>
    <p:extLst>
      <p:ext uri="{BB962C8B-B14F-4D97-AF65-F5344CB8AC3E}">
        <p14:creationId xmlns:p14="http://schemas.microsoft.com/office/powerpoint/2010/main" val="1049239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Other data practices changes of note </a:t>
            </a:r>
            <a:endParaRPr lang="en-US" sz="3200" dirty="0"/>
          </a:p>
        </p:txBody>
      </p:sp>
      <p:sp>
        <p:nvSpPr>
          <p:cNvPr id="6" name="Content Placeholder 2">
            <a:extLst>
              <a:ext uri="{FF2B5EF4-FFF2-40B4-BE49-F238E27FC236}">
                <a16:creationId xmlns:a16="http://schemas.microsoft.com/office/drawing/2014/main" id="{2B6DC1B5-97D0-446F-A4E8-709E9171B97A}"/>
              </a:ext>
            </a:extLst>
          </p:cNvPr>
          <p:cNvSpPr>
            <a:spLocks noGrp="1"/>
          </p:cNvSpPr>
          <p:nvPr>
            <p:ph idx="1"/>
          </p:nvPr>
        </p:nvSpPr>
        <p:spPr>
          <a:xfrm>
            <a:off x="228599" y="1434662"/>
            <a:ext cx="8541327" cy="5270938"/>
          </a:xfrm>
        </p:spPr>
        <p:txBody>
          <a:bodyPr>
            <a:normAutofit/>
          </a:bodyPr>
          <a:lstStyle/>
          <a:p>
            <a:pPr>
              <a:buClr>
                <a:schemeClr val="tx1"/>
              </a:buClr>
            </a:pPr>
            <a:r>
              <a:rPr lang="en-US" sz="3200" dirty="0"/>
              <a:t>Minn. Stat. § 122A.20, subd. 2</a:t>
            </a:r>
          </a:p>
          <a:p>
            <a:pPr lvl="1">
              <a:buClr>
                <a:schemeClr val="tx1"/>
              </a:buClr>
            </a:pPr>
            <a:r>
              <a:rPr lang="en-US" sz="2800" dirty="0"/>
              <a:t>Law enforcement agencies must notify PELSB or BOSA when a teacher is charged with certain criminal offenses</a:t>
            </a:r>
          </a:p>
          <a:p>
            <a:pPr>
              <a:buClr>
                <a:schemeClr val="tx1"/>
              </a:buClr>
            </a:pPr>
            <a:r>
              <a:rPr lang="en-US" sz="3200" dirty="0"/>
              <a:t>Minn. Stat. § 211A.015 (eff. May 19, 2026)</a:t>
            </a:r>
          </a:p>
          <a:p>
            <a:pPr lvl="1">
              <a:buClr>
                <a:schemeClr val="tx1"/>
              </a:buClr>
            </a:pPr>
            <a:r>
              <a:rPr lang="en-US" sz="2900" dirty="0"/>
              <a:t>Classifies street addresses in financial reports and statements candidates must file with a county, municipality, school district or other political subdivision as private or nonpublic data</a:t>
            </a:r>
          </a:p>
        </p:txBody>
      </p:sp>
    </p:spTree>
    <p:extLst>
      <p:ext uri="{BB962C8B-B14F-4D97-AF65-F5344CB8AC3E}">
        <p14:creationId xmlns:p14="http://schemas.microsoft.com/office/powerpoint/2010/main" val="40898653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4&quot;&gt;&lt;property id=&quot;20148&quot; value=&quot;5&quot;/&gt;&lt;property id=&quot;20300&quot; value=&quot;Slide 2 - &amp;quot;Section Title Slide (One Line)&amp;quot;&quot;/&gt;&lt;property id=&quot;20307&quot; value=&quot;406&quot;/&gt;&lt;/object&gt;&lt;object type=&quot;3&quot; unique_id=&quot;10005&quot;&gt;&lt;property id=&quot;20148&quot; value=&quot;5&quot;/&gt;&lt;property id=&quot;20300&quot; value=&quot;Slide 3 - &amp;quot;Agenda&amp;quot;&quot;/&gt;&lt;property id=&quot;20307&quot; value=&quot;456&quot;/&gt;&lt;/object&gt;&lt;object type=&quot;3&quot; unique_id=&quot;10006&quot;&gt;&lt;property id=&quot;20148&quot; value=&quot;5&quot;/&gt;&lt;property id=&quot;20300&quot; value=&quot;Slide 4 - &amp;quot;Using Images&amp;quot;&quot;/&gt;&lt;property id=&quot;20307&quot; value=&quot;458&quot;/&gt;&lt;/object&gt;&lt;object type=&quot;3&quot; unique_id=&quot;10007&quot;&gt;&lt;property id=&quot;20148&quot; value=&quot;5&quot;/&gt;&lt;property id=&quot;20300&quot; value=&quot;Slide 5 - &amp;quot;Thank you again!&amp;quot;&quot;/&gt;&lt;property id=&quot;20307&quot; value=&quot;481&quot;/&gt;&lt;/object&gt;&lt;object type=&quot;3&quot; unique_id=&quot;10176&quot;&gt;&lt;property id=&quot;20148&quot; value=&quot;5&quot;/&gt;&lt;property id=&quot;20300&quot; value=&quot;Slide 1&quot;/&gt;&lt;property id=&quot;20307&quot; value=&quot;482&quot;/&gt;&lt;/object&gt;&lt;/object&gt;&lt;object type=&quot;8&quot; unique_id=&quot;10014&quot;&gt;&lt;/object&gt;&lt;/object&gt;&lt;/database&gt;"/>
  <p:tag name="SECTOMILLISECCONVERTED" val="1"/>
</p:tagLst>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2959CFDCE4774BA1D09DA1FDC4C8F8" ma:contentTypeVersion="1" ma:contentTypeDescription="Create a new document." ma:contentTypeScope="" ma:versionID="1f7f5663cad6477919742dd766e17e7a">
  <xsd:schema xmlns:xsd="http://www.w3.org/2001/XMLSchema" xmlns:xs="http://www.w3.org/2001/XMLSchema" xmlns:p="http://schemas.microsoft.com/office/2006/metadata/properties" xmlns:ns2="b0c110eb-2bf3-4d9a-8ca9-e269e048f20f" targetNamespace="http://schemas.microsoft.com/office/2006/metadata/properties" ma:root="true" ma:fieldsID="c662c0886d9acbf7a9fe6fc7fea3baca" ns2:_="">
    <xsd:import namespace="b0c110eb-2bf3-4d9a-8ca9-e269e048f20f"/>
    <xsd:element name="properties">
      <xsd:complexType>
        <xsd:sequence>
          <xsd:element name="documentManagement">
            <xsd:complexType>
              <xsd:all>
                <xsd:element ref="ns2:Doc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c110eb-2bf3-4d9a-8ca9-e269e048f20f" elementFormDefault="qualified">
    <xsd:import namespace="http://schemas.microsoft.com/office/2006/documentManagement/types"/>
    <xsd:import namespace="http://schemas.microsoft.com/office/infopath/2007/PartnerControls"/>
    <xsd:element name="Doc_x0020_Type" ma:index="8" nillable="true" ma:displayName="Doc Type" ma:format="RadioButtons" ma:internalName="Doc_x0020_Type">
      <xsd:simpleType>
        <xsd:restriction base="dms:Choice">
          <xsd:enumeration value="Logo"/>
          <xsd:enumeration value="Templa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_x0020_Type xmlns="b0c110eb-2bf3-4d9a-8ca9-e269e048f20f">Template</Doc_x0020_Type>
  </documentManagement>
</p:properties>
</file>

<file path=customXml/itemProps1.xml><?xml version="1.0" encoding="utf-8"?>
<ds:datastoreItem xmlns:ds="http://schemas.openxmlformats.org/officeDocument/2006/customXml" ds:itemID="{DD4EF8E2-3139-418A-9FDB-BACD075AE4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c110eb-2bf3-4d9a-8ca9-e269e048f2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153553-7048-44C0-962D-31C90BA4FF73}">
  <ds:schemaRefs>
    <ds:schemaRef ds:uri="http://schemas.microsoft.com/sharepoint/v3/contenttype/forms"/>
  </ds:schemaRefs>
</ds:datastoreItem>
</file>

<file path=customXml/itemProps3.xml><?xml version="1.0" encoding="utf-8"?>
<ds:datastoreItem xmlns:ds="http://schemas.openxmlformats.org/officeDocument/2006/customXml" ds:itemID="{5E8389D6-E0FD-469D-8587-EA39AB285030}">
  <ds:schemaRefs>
    <ds:schemaRef ds:uri="http://purl.org/dc/terms/"/>
    <ds:schemaRef ds:uri="b0c110eb-2bf3-4d9a-8ca9-e269e048f20f"/>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MN.IT</Template>
  <TotalTime>45341</TotalTime>
  <Words>1517</Words>
  <Application>Microsoft Office PowerPoint</Application>
  <PresentationFormat>On-screen Show (4:3)</PresentationFormat>
  <Paragraphs>152</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NeueHaasGroteskText Std</vt:lpstr>
      <vt:lpstr>MN.IT</vt:lpstr>
      <vt:lpstr>2026 Legislative Update &amp; Data Practices Potpourri</vt:lpstr>
      <vt:lpstr>Who we are and what we do</vt:lpstr>
      <vt:lpstr>Today’s agenda – 11am – 11:45am</vt:lpstr>
      <vt:lpstr>Legislative Changes to Data Practices &amp; OML</vt:lpstr>
      <vt:lpstr>Office of the Inspector General</vt:lpstr>
      <vt:lpstr>Office of the Inspector General (cont.)</vt:lpstr>
      <vt:lpstr>Anonymous Threat Reporting System</vt:lpstr>
      <vt:lpstr>Anonymous Threat Reporting System (cont.)</vt:lpstr>
      <vt:lpstr>Other data practices changes of note </vt:lpstr>
      <vt:lpstr>Other data practices changes of note (cont.) </vt:lpstr>
      <vt:lpstr>Open Meeting Law</vt:lpstr>
      <vt:lpstr>Data Practices Potpourri</vt:lpstr>
      <vt:lpstr>Question #1 – Policies</vt:lpstr>
      <vt:lpstr>Answer #1 - Policies</vt:lpstr>
      <vt:lpstr>Question #2 – Data requests</vt:lpstr>
      <vt:lpstr>Answer #2  – Data requests</vt:lpstr>
      <vt:lpstr>Question #3 – Inspection</vt:lpstr>
      <vt:lpstr>Answer #3 – Inspection</vt:lpstr>
      <vt:lpstr>Question #4 – Body Camera Copy Costs</vt:lpstr>
      <vt:lpstr>Answer #4  – Body Camera Copy Costs</vt:lpstr>
      <vt:lpstr>Question #5  – MAARC Reports</vt:lpstr>
      <vt:lpstr>Answer #5  – MAARC Reports</vt:lpstr>
      <vt:lpstr>Question #6  – Correspondence </vt:lpstr>
      <vt:lpstr>Answer #6  – Correspondence </vt:lpstr>
      <vt:lpstr>Question #7  – Open Meeting Law</vt:lpstr>
      <vt:lpstr>Answer #7  – Open Meeting Law</vt:lpstr>
      <vt:lpstr>Send us your questions </vt:lpstr>
      <vt:lpstr>Webinar evaluation </vt:lpstr>
      <vt:lpstr>Stay in touch!</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Minnesota Sample PowerPoint Template</dc:title>
  <dc:subject>PowerPoint Template</dc:subject>
  <dc:creator>MN.IT Services Communications</dc:creator>
  <cp:keywords>PowerPoint, Template</cp:keywords>
  <dc:description>Version 1.1, Released 8-2016</dc:description>
  <cp:lastModifiedBy>Carmody, Casey (ADM)</cp:lastModifiedBy>
  <cp:revision>1432</cp:revision>
  <cp:lastPrinted>2019-11-26T18:52:51Z</cp:lastPrinted>
  <dcterms:created xsi:type="dcterms:W3CDTF">2016-01-06T16:54:03Z</dcterms:created>
  <dcterms:modified xsi:type="dcterms:W3CDTF">2026-07-17T20:56:49Z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0x0101000C2959CFDCE4774BA1D09DA1FDC4C8F8</vt:lpwstr>
  </property>
</Properties>
</file>