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handoutMasterIdLst>
    <p:handoutMasterId r:id="rId40"/>
  </p:handoutMasterIdLst>
  <p:sldIdLst>
    <p:sldId id="259" r:id="rId2"/>
    <p:sldId id="261" r:id="rId3"/>
    <p:sldId id="317" r:id="rId4"/>
    <p:sldId id="318" r:id="rId5"/>
    <p:sldId id="319" r:id="rId6"/>
    <p:sldId id="320" r:id="rId7"/>
    <p:sldId id="321" r:id="rId8"/>
    <p:sldId id="262" r:id="rId9"/>
    <p:sldId id="347" r:id="rId10"/>
    <p:sldId id="263" r:id="rId11"/>
    <p:sldId id="308" r:id="rId12"/>
    <p:sldId id="309" r:id="rId13"/>
    <p:sldId id="310" r:id="rId14"/>
    <p:sldId id="311" r:id="rId15"/>
    <p:sldId id="312" r:id="rId16"/>
    <p:sldId id="267" r:id="rId17"/>
    <p:sldId id="358" r:id="rId18"/>
    <p:sldId id="271" r:id="rId19"/>
    <p:sldId id="348" r:id="rId20"/>
    <p:sldId id="349" r:id="rId21"/>
    <p:sldId id="350" r:id="rId22"/>
    <p:sldId id="316" r:id="rId23"/>
    <p:sldId id="351" r:id="rId24"/>
    <p:sldId id="274" r:id="rId25"/>
    <p:sldId id="352" r:id="rId26"/>
    <p:sldId id="376" r:id="rId27"/>
    <p:sldId id="659" r:id="rId28"/>
    <p:sldId id="278" r:id="rId29"/>
    <p:sldId id="282" r:id="rId30"/>
    <p:sldId id="327" r:id="rId31"/>
    <p:sldId id="660" r:id="rId32"/>
    <p:sldId id="712" r:id="rId33"/>
    <p:sldId id="713" r:id="rId34"/>
    <p:sldId id="714" r:id="rId35"/>
    <p:sldId id="375" r:id="rId36"/>
    <p:sldId id="716" r:id="rId37"/>
    <p:sldId id="715" r:id="rId3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81" autoAdjust="0"/>
    <p:restoredTop sz="70065" autoAdjust="0"/>
  </p:normalViewPr>
  <p:slideViewPr>
    <p:cSldViewPr snapToGrid="0">
      <p:cViewPr varScale="1">
        <p:scale>
          <a:sx n="58" d="100"/>
          <a:sy n="58" d="100"/>
        </p:scale>
        <p:origin x="2064" y="43"/>
      </p:cViewPr>
      <p:guideLst/>
    </p:cSldViewPr>
  </p:slideViewPr>
  <p:notesTextViewPr>
    <p:cViewPr>
      <p:scale>
        <a:sx n="1" d="1"/>
        <a:sy n="1" d="1"/>
      </p:scale>
      <p:origin x="0" y="0"/>
    </p:cViewPr>
  </p:notesTextViewPr>
  <p:notesViewPr>
    <p:cSldViewPr snapToGrid="0">
      <p:cViewPr varScale="1">
        <p:scale>
          <a:sx n="85" d="100"/>
          <a:sy n="85" d="100"/>
        </p:scale>
        <p:origin x="316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4" Type="http://schemas.openxmlformats.org/officeDocument/2006/relationships/image" Target="../media/image11.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4" Type="http://schemas.openxmlformats.org/officeDocument/2006/relationships/image" Target="../media/image11.sv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78D99C-20B8-4694-8A58-77476A5D985C}" type="doc">
      <dgm:prSet loTypeId="urn:microsoft.com/office/officeart/2018/2/layout/IconLabelList" loCatId="icon" qsTypeId="urn:microsoft.com/office/officeart/2005/8/quickstyle/simple1" qsCatId="simple" csTypeId="urn:microsoft.com/office/officeart/2005/8/colors/accent3_2" csCatId="accent3" phldr="1"/>
      <dgm:spPr/>
      <dgm:t>
        <a:bodyPr/>
        <a:lstStyle/>
        <a:p>
          <a:endParaRPr lang="en-US"/>
        </a:p>
      </dgm:t>
    </dgm:pt>
    <dgm:pt modelId="{9623E34D-71E4-4218-A4D4-3AA3E08020F1}">
      <dgm:prSet/>
      <dgm:spPr/>
      <dgm:t>
        <a:bodyPr/>
        <a:lstStyle/>
        <a:p>
          <a:pPr>
            <a:lnSpc>
              <a:spcPct val="100000"/>
            </a:lnSpc>
          </a:pPr>
          <a:r>
            <a:rPr lang="en-US"/>
            <a:t>What remaining questions do you have?</a:t>
          </a:r>
        </a:p>
      </dgm:t>
    </dgm:pt>
    <dgm:pt modelId="{AFC7FEAD-4A39-4F91-B7C8-32F986E51D72}" type="parTrans" cxnId="{8998A8D2-0745-4043-B221-FC78076005AE}">
      <dgm:prSet/>
      <dgm:spPr/>
      <dgm:t>
        <a:bodyPr/>
        <a:lstStyle/>
        <a:p>
          <a:endParaRPr lang="en-US"/>
        </a:p>
      </dgm:t>
    </dgm:pt>
    <dgm:pt modelId="{D56ECB5E-02A2-4590-A712-E8EF80C580CF}" type="sibTrans" cxnId="{8998A8D2-0745-4043-B221-FC78076005AE}">
      <dgm:prSet/>
      <dgm:spPr/>
      <dgm:t>
        <a:bodyPr/>
        <a:lstStyle/>
        <a:p>
          <a:endParaRPr lang="en-US"/>
        </a:p>
      </dgm:t>
    </dgm:pt>
    <dgm:pt modelId="{7D0767B4-8F05-48A7-A97B-FF697C09AC21}">
      <dgm:prSet/>
      <dgm:spPr/>
      <dgm:t>
        <a:bodyPr/>
        <a:lstStyle/>
        <a:p>
          <a:pPr>
            <a:lnSpc>
              <a:spcPct val="100000"/>
            </a:lnSpc>
          </a:pPr>
          <a:r>
            <a:rPr lang="en-US"/>
            <a:t>What other resources would be helpful to you? </a:t>
          </a:r>
        </a:p>
      </dgm:t>
    </dgm:pt>
    <dgm:pt modelId="{1A8E70A2-0CCF-4F1F-9D33-F98AAAAF184C}" type="parTrans" cxnId="{EBD94845-F82D-4A7F-94BB-8D312C535C18}">
      <dgm:prSet/>
      <dgm:spPr/>
      <dgm:t>
        <a:bodyPr/>
        <a:lstStyle/>
        <a:p>
          <a:endParaRPr lang="en-US"/>
        </a:p>
      </dgm:t>
    </dgm:pt>
    <dgm:pt modelId="{40B60503-04F0-47A0-A60F-80F1F2894802}" type="sibTrans" cxnId="{EBD94845-F82D-4A7F-94BB-8D312C535C18}">
      <dgm:prSet/>
      <dgm:spPr/>
      <dgm:t>
        <a:bodyPr/>
        <a:lstStyle/>
        <a:p>
          <a:endParaRPr lang="en-US"/>
        </a:p>
      </dgm:t>
    </dgm:pt>
    <dgm:pt modelId="{A521E3C8-BD94-4330-9814-B6385AC8472D}" type="pres">
      <dgm:prSet presAssocID="{B878D99C-20B8-4694-8A58-77476A5D985C}" presName="root" presStyleCnt="0">
        <dgm:presLayoutVars>
          <dgm:dir/>
          <dgm:resizeHandles val="exact"/>
        </dgm:presLayoutVars>
      </dgm:prSet>
      <dgm:spPr/>
    </dgm:pt>
    <dgm:pt modelId="{120CF4FE-9989-4EC5-AFCB-5757DD6351C8}" type="pres">
      <dgm:prSet presAssocID="{9623E34D-71E4-4218-A4D4-3AA3E08020F1}" presName="compNode" presStyleCnt="0"/>
      <dgm:spPr/>
    </dgm:pt>
    <dgm:pt modelId="{5EC1C71A-EAE7-41DE-8AD9-F57DBA017900}" type="pres">
      <dgm:prSet presAssocID="{9623E34D-71E4-4218-A4D4-3AA3E08020F1}"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Question mark"/>
        </a:ext>
      </dgm:extLst>
    </dgm:pt>
    <dgm:pt modelId="{D0DDDA14-EBF7-41D5-BBCE-0C9C074ED773}" type="pres">
      <dgm:prSet presAssocID="{9623E34D-71E4-4218-A4D4-3AA3E08020F1}" presName="spaceRect" presStyleCnt="0"/>
      <dgm:spPr/>
    </dgm:pt>
    <dgm:pt modelId="{5AE6281F-41D8-4A0D-9595-0768A5739AA5}" type="pres">
      <dgm:prSet presAssocID="{9623E34D-71E4-4218-A4D4-3AA3E08020F1}" presName="textRect" presStyleLbl="revTx" presStyleIdx="0" presStyleCnt="2">
        <dgm:presLayoutVars>
          <dgm:chMax val="1"/>
          <dgm:chPref val="1"/>
        </dgm:presLayoutVars>
      </dgm:prSet>
      <dgm:spPr/>
    </dgm:pt>
    <dgm:pt modelId="{5E5723C1-A178-489F-AD82-3A39837358FB}" type="pres">
      <dgm:prSet presAssocID="{D56ECB5E-02A2-4590-A712-E8EF80C580CF}" presName="sibTrans" presStyleCnt="0"/>
      <dgm:spPr/>
    </dgm:pt>
    <dgm:pt modelId="{E278154D-97D2-4A3A-A7BB-4131898437C6}" type="pres">
      <dgm:prSet presAssocID="{7D0767B4-8F05-48A7-A97B-FF697C09AC21}" presName="compNode" presStyleCnt="0"/>
      <dgm:spPr/>
    </dgm:pt>
    <dgm:pt modelId="{71E38D9B-7520-4B51-9A12-D4231D76066C}" type="pres">
      <dgm:prSet presAssocID="{7D0767B4-8F05-48A7-A97B-FF697C09AC21}"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ooks"/>
        </a:ext>
      </dgm:extLst>
    </dgm:pt>
    <dgm:pt modelId="{CAAD4E99-E87B-48E8-B471-74F374615547}" type="pres">
      <dgm:prSet presAssocID="{7D0767B4-8F05-48A7-A97B-FF697C09AC21}" presName="spaceRect" presStyleCnt="0"/>
      <dgm:spPr/>
    </dgm:pt>
    <dgm:pt modelId="{96B9614C-34BA-4B93-8D29-360B9A9F8390}" type="pres">
      <dgm:prSet presAssocID="{7D0767B4-8F05-48A7-A97B-FF697C09AC21}" presName="textRect" presStyleLbl="revTx" presStyleIdx="1" presStyleCnt="2">
        <dgm:presLayoutVars>
          <dgm:chMax val="1"/>
          <dgm:chPref val="1"/>
        </dgm:presLayoutVars>
      </dgm:prSet>
      <dgm:spPr/>
    </dgm:pt>
  </dgm:ptLst>
  <dgm:cxnLst>
    <dgm:cxn modelId="{70058B39-5E68-4DBB-B1CF-5FF5C81E9A04}" type="presOf" srcId="{7D0767B4-8F05-48A7-A97B-FF697C09AC21}" destId="{96B9614C-34BA-4B93-8D29-360B9A9F8390}" srcOrd="0" destOrd="0" presId="urn:microsoft.com/office/officeart/2018/2/layout/IconLabelList"/>
    <dgm:cxn modelId="{EBD94845-F82D-4A7F-94BB-8D312C535C18}" srcId="{B878D99C-20B8-4694-8A58-77476A5D985C}" destId="{7D0767B4-8F05-48A7-A97B-FF697C09AC21}" srcOrd="1" destOrd="0" parTransId="{1A8E70A2-0CCF-4F1F-9D33-F98AAAAF184C}" sibTransId="{40B60503-04F0-47A0-A60F-80F1F2894802}"/>
    <dgm:cxn modelId="{ED7BCC7C-F382-435C-B607-91935198793C}" type="presOf" srcId="{9623E34D-71E4-4218-A4D4-3AA3E08020F1}" destId="{5AE6281F-41D8-4A0D-9595-0768A5739AA5}" srcOrd="0" destOrd="0" presId="urn:microsoft.com/office/officeart/2018/2/layout/IconLabelList"/>
    <dgm:cxn modelId="{8998A8D2-0745-4043-B221-FC78076005AE}" srcId="{B878D99C-20B8-4694-8A58-77476A5D985C}" destId="{9623E34D-71E4-4218-A4D4-3AA3E08020F1}" srcOrd="0" destOrd="0" parTransId="{AFC7FEAD-4A39-4F91-B7C8-32F986E51D72}" sibTransId="{D56ECB5E-02A2-4590-A712-E8EF80C580CF}"/>
    <dgm:cxn modelId="{F85149F3-A998-4AC5-B5D7-11316ABE779C}" type="presOf" srcId="{B878D99C-20B8-4694-8A58-77476A5D985C}" destId="{A521E3C8-BD94-4330-9814-B6385AC8472D}" srcOrd="0" destOrd="0" presId="urn:microsoft.com/office/officeart/2018/2/layout/IconLabelList"/>
    <dgm:cxn modelId="{1C241246-876F-4FDE-A75F-A83BFFA315F3}" type="presParOf" srcId="{A521E3C8-BD94-4330-9814-B6385AC8472D}" destId="{120CF4FE-9989-4EC5-AFCB-5757DD6351C8}" srcOrd="0" destOrd="0" presId="urn:microsoft.com/office/officeart/2018/2/layout/IconLabelList"/>
    <dgm:cxn modelId="{E76F9A7C-69B9-4568-B639-0532CAD1C332}" type="presParOf" srcId="{120CF4FE-9989-4EC5-AFCB-5757DD6351C8}" destId="{5EC1C71A-EAE7-41DE-8AD9-F57DBA017900}" srcOrd="0" destOrd="0" presId="urn:microsoft.com/office/officeart/2018/2/layout/IconLabelList"/>
    <dgm:cxn modelId="{4D9863B2-D5EA-4A34-9B33-80C480BC9898}" type="presParOf" srcId="{120CF4FE-9989-4EC5-AFCB-5757DD6351C8}" destId="{D0DDDA14-EBF7-41D5-BBCE-0C9C074ED773}" srcOrd="1" destOrd="0" presId="urn:microsoft.com/office/officeart/2018/2/layout/IconLabelList"/>
    <dgm:cxn modelId="{236F24D2-3486-4851-87F3-0CCA00EC07B9}" type="presParOf" srcId="{120CF4FE-9989-4EC5-AFCB-5757DD6351C8}" destId="{5AE6281F-41D8-4A0D-9595-0768A5739AA5}" srcOrd="2" destOrd="0" presId="urn:microsoft.com/office/officeart/2018/2/layout/IconLabelList"/>
    <dgm:cxn modelId="{A979CC2A-5979-463D-AE8C-B85DF62461EC}" type="presParOf" srcId="{A521E3C8-BD94-4330-9814-B6385AC8472D}" destId="{5E5723C1-A178-489F-AD82-3A39837358FB}" srcOrd="1" destOrd="0" presId="urn:microsoft.com/office/officeart/2018/2/layout/IconLabelList"/>
    <dgm:cxn modelId="{F441E8DA-D6B3-4442-9E6F-A63E9E9C0B09}" type="presParOf" srcId="{A521E3C8-BD94-4330-9814-B6385AC8472D}" destId="{E278154D-97D2-4A3A-A7BB-4131898437C6}" srcOrd="2" destOrd="0" presId="urn:microsoft.com/office/officeart/2018/2/layout/IconLabelList"/>
    <dgm:cxn modelId="{E6EB408F-4CD7-4270-B42F-8FD11642D537}" type="presParOf" srcId="{E278154D-97D2-4A3A-A7BB-4131898437C6}" destId="{71E38D9B-7520-4B51-9A12-D4231D76066C}" srcOrd="0" destOrd="0" presId="urn:microsoft.com/office/officeart/2018/2/layout/IconLabelList"/>
    <dgm:cxn modelId="{850863C1-2A60-4E65-8C9B-EFC95A3D068D}" type="presParOf" srcId="{E278154D-97D2-4A3A-A7BB-4131898437C6}" destId="{CAAD4E99-E87B-48E8-B471-74F374615547}" srcOrd="1" destOrd="0" presId="urn:microsoft.com/office/officeart/2018/2/layout/IconLabelList"/>
    <dgm:cxn modelId="{420D113A-F526-4A9E-9C64-E2ACEE6ED0C1}" type="presParOf" srcId="{E278154D-97D2-4A3A-A7BB-4131898437C6}" destId="{96B9614C-34BA-4B93-8D29-360B9A9F8390}"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C1C71A-EAE7-41DE-8AD9-F57DBA017900}">
      <dsp:nvSpPr>
        <dsp:cNvPr id="0" name=""/>
        <dsp:cNvSpPr/>
      </dsp:nvSpPr>
      <dsp:spPr>
        <a:xfrm>
          <a:off x="1009209" y="796109"/>
          <a:ext cx="1625062" cy="162506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AE6281F-41D8-4A0D-9595-0768A5739AA5}">
      <dsp:nvSpPr>
        <dsp:cNvPr id="0" name=""/>
        <dsp:cNvSpPr/>
      </dsp:nvSpPr>
      <dsp:spPr>
        <a:xfrm>
          <a:off x="16115" y="2835228"/>
          <a:ext cx="361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pPr>
          <a:r>
            <a:rPr lang="en-US" sz="2300" kern="1200"/>
            <a:t>What remaining questions do you have?</a:t>
          </a:r>
        </a:p>
      </dsp:txBody>
      <dsp:txXfrm>
        <a:off x="16115" y="2835228"/>
        <a:ext cx="3611250" cy="720000"/>
      </dsp:txXfrm>
    </dsp:sp>
    <dsp:sp modelId="{71E38D9B-7520-4B51-9A12-D4231D76066C}">
      <dsp:nvSpPr>
        <dsp:cNvPr id="0" name=""/>
        <dsp:cNvSpPr/>
      </dsp:nvSpPr>
      <dsp:spPr>
        <a:xfrm>
          <a:off x="5252428" y="796109"/>
          <a:ext cx="1625062" cy="162506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6B9614C-34BA-4B93-8D29-360B9A9F8390}">
      <dsp:nvSpPr>
        <dsp:cNvPr id="0" name=""/>
        <dsp:cNvSpPr/>
      </dsp:nvSpPr>
      <dsp:spPr>
        <a:xfrm>
          <a:off x="4259334" y="2835228"/>
          <a:ext cx="361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pPr>
          <a:r>
            <a:rPr lang="en-US" sz="2300" kern="1200"/>
            <a:t>What other resources would be helpful to you? </a:t>
          </a:r>
        </a:p>
      </dsp:txBody>
      <dsp:txXfrm>
        <a:off x="4259334" y="2835228"/>
        <a:ext cx="3611250" cy="72000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781AA0F7-0DCC-462B-AD36-84A1222CF415}" type="slidenum">
              <a:rPr lang="en-US" smtClean="0"/>
              <a:t>‹#›</a:t>
            </a:fld>
            <a:endParaRPr lang="en-US"/>
          </a:p>
        </p:txBody>
      </p:sp>
    </p:spTree>
    <p:extLst>
      <p:ext uri="{BB962C8B-B14F-4D97-AF65-F5344CB8AC3E}">
        <p14:creationId xmlns:p14="http://schemas.microsoft.com/office/powerpoint/2010/main" val="142699506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862B432-8D39-4C01-BD6B-38A8B230D3FF}" type="slidenum">
              <a:rPr lang="en-US" smtClean="0"/>
              <a:t>‹#›</a:t>
            </a:fld>
            <a:endParaRPr lang="en-US"/>
          </a:p>
        </p:txBody>
      </p:sp>
    </p:spTree>
    <p:extLst>
      <p:ext uri="{BB962C8B-B14F-4D97-AF65-F5344CB8AC3E}">
        <p14:creationId xmlns:p14="http://schemas.microsoft.com/office/powerpoint/2010/main" val="298503442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F9F08466-AEA7-4FC0-9459-6A32F61DA297}"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1125016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33046381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Ask about DOB when inactive</a:t>
            </a:r>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5098784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Note: subd. 2(j) says “age” – DOB reveals age, but you could also argue that they only get the year of birth or the actual age. If DOB is the only indicator of age on the document, there’s a pretty good argument that they are entitled to it.</a:t>
            </a:r>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13467949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10467975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4020708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36163672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endParaRPr lang="en-US" baseline="0" dirty="0"/>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27885120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endParaRPr lang="en-US" baseline="0" dirty="0"/>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9465691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94" y="4493991"/>
            <a:ext cx="5740739" cy="4342433"/>
          </a:xfrm>
        </p:spPr>
        <p:txBody>
          <a:bodyPr>
            <a:noAutofit/>
          </a:bodyPr>
          <a:lstStyle/>
          <a:p>
            <a:endParaRPr lang="en-US" sz="1100" dirty="0"/>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24521843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94" y="4493991"/>
            <a:ext cx="5740739" cy="4342433"/>
          </a:xfrm>
        </p:spPr>
        <p:txBody>
          <a:bodyPr>
            <a:noAutofit/>
          </a:bodyPr>
          <a:lstStyle/>
          <a:p>
            <a:endParaRPr lang="en-US" sz="1100" dirty="0"/>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29539242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endParaRPr lang="en-US" dirty="0"/>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32108188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94" y="4493991"/>
            <a:ext cx="5740739" cy="4342433"/>
          </a:xfrm>
        </p:spPr>
        <p:txBody>
          <a:bodyPr>
            <a:noAutofit/>
          </a:bodyPr>
          <a:lstStyle/>
          <a:p>
            <a:endParaRPr lang="en-US" sz="1100" dirty="0"/>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20</a:t>
            </a:fld>
            <a:endParaRPr lang="en-US">
              <a:solidFill>
                <a:prstClr val="black"/>
              </a:solidFill>
            </a:endParaRPr>
          </a:p>
        </p:txBody>
      </p:sp>
    </p:spTree>
    <p:extLst>
      <p:ext uri="{BB962C8B-B14F-4D97-AF65-F5344CB8AC3E}">
        <p14:creationId xmlns:p14="http://schemas.microsoft.com/office/powerpoint/2010/main" val="28891520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94" y="4493991"/>
            <a:ext cx="5740739" cy="4342433"/>
          </a:xfrm>
        </p:spPr>
        <p:txBody>
          <a:bodyPr>
            <a:noAutofit/>
          </a:bodyPr>
          <a:lstStyle/>
          <a:p>
            <a:endParaRPr lang="en-US" sz="1100" dirty="0"/>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5599605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94" y="4493991"/>
            <a:ext cx="5740739" cy="4342433"/>
          </a:xfrm>
        </p:spPr>
        <p:txBody>
          <a:bodyPr>
            <a:noAutofit/>
          </a:bodyPr>
          <a:lstStyle/>
          <a:p>
            <a:endParaRPr lang="en-US" sz="1100" dirty="0"/>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22</a:t>
            </a:fld>
            <a:endParaRPr lang="en-US">
              <a:solidFill>
                <a:prstClr val="black"/>
              </a:solidFill>
            </a:endParaRPr>
          </a:p>
        </p:txBody>
      </p:sp>
    </p:spTree>
    <p:extLst>
      <p:ext uri="{BB962C8B-B14F-4D97-AF65-F5344CB8AC3E}">
        <p14:creationId xmlns:p14="http://schemas.microsoft.com/office/powerpoint/2010/main" val="39783335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94" y="4493991"/>
            <a:ext cx="5740739" cy="4342433"/>
          </a:xfrm>
        </p:spPr>
        <p:txBody>
          <a:bodyPr>
            <a:noAutofit/>
          </a:bodyPr>
          <a:lstStyle/>
          <a:p>
            <a:endParaRPr lang="en-US" sz="1100" dirty="0"/>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23</a:t>
            </a:fld>
            <a:endParaRPr lang="en-US">
              <a:solidFill>
                <a:prstClr val="black"/>
              </a:solidFill>
            </a:endParaRPr>
          </a:p>
        </p:txBody>
      </p:sp>
    </p:spTree>
    <p:extLst>
      <p:ext uri="{BB962C8B-B14F-4D97-AF65-F5344CB8AC3E}">
        <p14:creationId xmlns:p14="http://schemas.microsoft.com/office/powerpoint/2010/main" val="29811528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94" y="4493991"/>
            <a:ext cx="5740739" cy="4342433"/>
          </a:xfrm>
        </p:spPr>
        <p:txBody>
          <a:bodyPr>
            <a:noAutofit/>
          </a:bodyPr>
          <a:lstStyle/>
          <a:p>
            <a:endParaRPr lang="en-US" sz="1100" dirty="0"/>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24</a:t>
            </a:fld>
            <a:endParaRPr lang="en-US">
              <a:solidFill>
                <a:prstClr val="black"/>
              </a:solidFill>
            </a:endParaRPr>
          </a:p>
        </p:txBody>
      </p:sp>
    </p:spTree>
    <p:extLst>
      <p:ext uri="{BB962C8B-B14F-4D97-AF65-F5344CB8AC3E}">
        <p14:creationId xmlns:p14="http://schemas.microsoft.com/office/powerpoint/2010/main" val="7158317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94" y="4493991"/>
            <a:ext cx="5740739" cy="4342433"/>
          </a:xfrm>
        </p:spPr>
        <p:txBody>
          <a:bodyPr>
            <a:noAutofit/>
          </a:bodyPr>
          <a:lstStyle/>
          <a:p>
            <a:r>
              <a:rPr lang="en-US" sz="1100" dirty="0"/>
              <a:t>If access would aid the law enforcement process, promote public safety, or dispel widespread rumor </a:t>
            </a:r>
            <a:r>
              <a:rPr lang="en-US" sz="1100"/>
              <a:t>or unrest. </a:t>
            </a:r>
            <a:endParaRPr lang="en-US" sz="1100" dirty="0"/>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25</a:t>
            </a:fld>
            <a:endParaRPr lang="en-US">
              <a:solidFill>
                <a:prstClr val="black"/>
              </a:solidFill>
            </a:endParaRPr>
          </a:p>
        </p:txBody>
      </p:sp>
    </p:spTree>
    <p:extLst>
      <p:ext uri="{BB962C8B-B14F-4D97-AF65-F5344CB8AC3E}">
        <p14:creationId xmlns:p14="http://schemas.microsoft.com/office/powerpoint/2010/main" val="8448421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F9F08466-AEA7-4FC0-9459-6A32F61DA297}" type="slidenum">
              <a:rPr lang="en-US" smtClean="0">
                <a:solidFill>
                  <a:prstClr val="black"/>
                </a:solidFill>
              </a:rPr>
              <a:pPr/>
              <a:t>26</a:t>
            </a:fld>
            <a:endParaRPr lang="en-US" dirty="0">
              <a:solidFill>
                <a:prstClr val="black"/>
              </a:solidFill>
            </a:endParaRPr>
          </a:p>
        </p:txBody>
      </p:sp>
    </p:spTree>
    <p:extLst>
      <p:ext uri="{BB962C8B-B14F-4D97-AF65-F5344CB8AC3E}">
        <p14:creationId xmlns:p14="http://schemas.microsoft.com/office/powerpoint/2010/main" val="41451512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F671ED-3D18-1031-7114-FAEE886C9C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DC3941-FB1D-FD73-9729-179300A92F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3D6C1D-899F-8815-5528-78218B9BFFBF}"/>
              </a:ext>
            </a:extLst>
          </p:cNvPr>
          <p:cNvSpPr>
            <a:spLocks noGrp="1"/>
          </p:cNvSpPr>
          <p:nvPr>
            <p:ph type="body" idx="1"/>
          </p:nvPr>
        </p:nvSpPr>
        <p:spPr>
          <a:xfrm>
            <a:off x="717594" y="4493991"/>
            <a:ext cx="5740739" cy="4342433"/>
          </a:xfrm>
        </p:spPr>
        <p:txBody>
          <a:bodyPr>
            <a:noAutofit/>
          </a:bodyPr>
          <a:lstStyle/>
          <a:p>
            <a:endParaRPr lang="en-US" sz="1100" dirty="0"/>
          </a:p>
        </p:txBody>
      </p:sp>
      <p:sp>
        <p:nvSpPr>
          <p:cNvPr id="4" name="Slide Number Placeholder 3">
            <a:extLst>
              <a:ext uri="{FF2B5EF4-FFF2-40B4-BE49-F238E27FC236}">
                <a16:creationId xmlns:a16="http://schemas.microsoft.com/office/drawing/2014/main" id="{C3BEC421-37F7-05B3-0A1B-BD64653C6EDE}"/>
              </a:ext>
            </a:extLst>
          </p:cNvPr>
          <p:cNvSpPr>
            <a:spLocks noGrp="1"/>
          </p:cNvSpPr>
          <p:nvPr>
            <p:ph type="sldNum" sz="quarter" idx="10"/>
          </p:nvPr>
        </p:nvSpPr>
        <p:spPr/>
        <p:txBody>
          <a:bodyPr/>
          <a:lstStyle/>
          <a:p>
            <a:fld id="{6D84CB34-7102-4969-AEA1-6C5EEA69474C}" type="slidenum">
              <a:rPr lang="en-US" smtClean="0">
                <a:solidFill>
                  <a:prstClr val="black"/>
                </a:solidFill>
              </a:rPr>
              <a:pPr/>
              <a:t>27</a:t>
            </a:fld>
            <a:endParaRPr lang="en-US">
              <a:solidFill>
                <a:prstClr val="black"/>
              </a:solidFill>
            </a:endParaRPr>
          </a:p>
        </p:txBody>
      </p:sp>
    </p:spTree>
    <p:extLst>
      <p:ext uri="{BB962C8B-B14F-4D97-AF65-F5344CB8AC3E}">
        <p14:creationId xmlns:p14="http://schemas.microsoft.com/office/powerpoint/2010/main" val="42432492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94" y="4493991"/>
            <a:ext cx="5740739" cy="4342433"/>
          </a:xfrm>
        </p:spPr>
        <p:txBody>
          <a:bodyPr>
            <a:noAutofit/>
          </a:bodyPr>
          <a:lstStyle/>
          <a:p>
            <a:endParaRPr lang="en-US" sz="1100" dirty="0"/>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28</a:t>
            </a:fld>
            <a:endParaRPr lang="en-US">
              <a:solidFill>
                <a:prstClr val="black"/>
              </a:solidFill>
            </a:endParaRPr>
          </a:p>
        </p:txBody>
      </p:sp>
    </p:spTree>
    <p:extLst>
      <p:ext uri="{BB962C8B-B14F-4D97-AF65-F5344CB8AC3E}">
        <p14:creationId xmlns:p14="http://schemas.microsoft.com/office/powerpoint/2010/main" val="205780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94" y="4493991"/>
            <a:ext cx="5740739" cy="4342433"/>
          </a:xfrm>
        </p:spPr>
        <p:txBody>
          <a:bodyPr>
            <a:noAutofit/>
          </a:bodyPr>
          <a:lstStyle/>
          <a:p>
            <a:endParaRPr lang="en-US" sz="1100" dirty="0"/>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29</a:t>
            </a:fld>
            <a:endParaRPr lang="en-US">
              <a:solidFill>
                <a:prstClr val="black"/>
              </a:solidFill>
            </a:endParaRPr>
          </a:p>
        </p:txBody>
      </p:sp>
    </p:spTree>
    <p:extLst>
      <p:ext uri="{BB962C8B-B14F-4D97-AF65-F5344CB8AC3E}">
        <p14:creationId xmlns:p14="http://schemas.microsoft.com/office/powerpoint/2010/main" val="34184493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endParaRPr lang="en-US" dirty="0"/>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361765530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94" y="4493991"/>
            <a:ext cx="5740739" cy="4342433"/>
          </a:xfrm>
        </p:spPr>
        <p:txBody>
          <a:bodyPr>
            <a:noAutofit/>
          </a:bodyPr>
          <a:lstStyle/>
          <a:p>
            <a:endParaRPr lang="en-US" sz="1100" dirty="0"/>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30</a:t>
            </a:fld>
            <a:endParaRPr lang="en-US">
              <a:solidFill>
                <a:prstClr val="black"/>
              </a:solidFill>
            </a:endParaRPr>
          </a:p>
        </p:txBody>
      </p:sp>
    </p:spTree>
    <p:extLst>
      <p:ext uri="{BB962C8B-B14F-4D97-AF65-F5344CB8AC3E}">
        <p14:creationId xmlns:p14="http://schemas.microsoft.com/office/powerpoint/2010/main" val="151458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10664-F96D-68E6-C73A-1B5379AEBB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32EB59-70EF-34E5-CFB6-8969330B63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C26060-1A30-88AD-B288-FAF98EB54887}"/>
              </a:ext>
            </a:extLst>
          </p:cNvPr>
          <p:cNvSpPr>
            <a:spLocks noGrp="1"/>
          </p:cNvSpPr>
          <p:nvPr>
            <p:ph type="body" idx="1"/>
          </p:nvPr>
        </p:nvSpPr>
        <p:spPr>
          <a:xfrm>
            <a:off x="717594" y="4493991"/>
            <a:ext cx="5740739" cy="4342433"/>
          </a:xfrm>
        </p:spPr>
        <p:txBody>
          <a:bodyPr>
            <a:noAutofit/>
          </a:bodyPr>
          <a:lstStyle/>
          <a:p>
            <a:endParaRPr lang="en-US" sz="1100" dirty="0"/>
          </a:p>
        </p:txBody>
      </p:sp>
      <p:sp>
        <p:nvSpPr>
          <p:cNvPr id="4" name="Slide Number Placeholder 3">
            <a:extLst>
              <a:ext uri="{FF2B5EF4-FFF2-40B4-BE49-F238E27FC236}">
                <a16:creationId xmlns:a16="http://schemas.microsoft.com/office/drawing/2014/main" id="{36DB2A35-D525-ECEB-78E3-C9C68292621B}"/>
              </a:ext>
            </a:extLst>
          </p:cNvPr>
          <p:cNvSpPr>
            <a:spLocks noGrp="1"/>
          </p:cNvSpPr>
          <p:nvPr>
            <p:ph type="sldNum" sz="quarter" idx="10"/>
          </p:nvPr>
        </p:nvSpPr>
        <p:spPr/>
        <p:txBody>
          <a:bodyPr/>
          <a:lstStyle/>
          <a:p>
            <a:fld id="{6D84CB34-7102-4969-AEA1-6C5EEA69474C}" type="slidenum">
              <a:rPr lang="en-US" smtClean="0">
                <a:solidFill>
                  <a:prstClr val="black"/>
                </a:solidFill>
              </a:rPr>
              <a:pPr/>
              <a:t>31</a:t>
            </a:fld>
            <a:endParaRPr lang="en-US">
              <a:solidFill>
                <a:prstClr val="black"/>
              </a:solidFill>
            </a:endParaRPr>
          </a:p>
        </p:txBody>
      </p:sp>
    </p:spTree>
    <p:extLst>
      <p:ext uri="{BB962C8B-B14F-4D97-AF65-F5344CB8AC3E}">
        <p14:creationId xmlns:p14="http://schemas.microsoft.com/office/powerpoint/2010/main" val="138054587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Inactive body camera data are generally private pursuant to Minn. Stat. 13.825. Government employees may only access private/nonpublic data with a work assignment that reasonably requires access. Here, if the officer is also a data subject in the video and would like to access the body camera footage for personal reasons, rather than with a work assignment, the officer should comply with the entity’s data subject access policies and procedures to ensure the officer is only accessing not public data through the proper channels and with authority to do so. After submitting a data subject request, the officer may come in and view unredacted footage in which the officer can be seen or heard, or obtain a copy of the redacted body camera footage where any other data subjects who can be seen or heard are removed (except for any other on duty peace officers, unless those officers are undercover).</a:t>
            </a:r>
          </a:p>
          <a:p>
            <a:endParaRPr lang="en-US" dirty="0"/>
          </a:p>
        </p:txBody>
      </p:sp>
      <p:sp>
        <p:nvSpPr>
          <p:cNvPr id="4" name="Slide Number Placeholder 3"/>
          <p:cNvSpPr>
            <a:spLocks noGrp="1"/>
          </p:cNvSpPr>
          <p:nvPr>
            <p:ph type="sldNum" sz="quarter" idx="5"/>
          </p:nvPr>
        </p:nvSpPr>
        <p:spPr/>
        <p:txBody>
          <a:bodyPr/>
          <a:lstStyle/>
          <a:p>
            <a:fld id="{EF994E05-2F65-4857-A130-DF0CAE61F394}" type="slidenum">
              <a:rPr lang="en-US" smtClean="0"/>
              <a:t>32</a:t>
            </a:fld>
            <a:endParaRPr lang="en-US"/>
          </a:p>
        </p:txBody>
      </p:sp>
      <p:sp>
        <p:nvSpPr>
          <p:cNvPr id="5" name="Date Placeholder 4">
            <a:extLst>
              <a:ext uri="{FF2B5EF4-FFF2-40B4-BE49-F238E27FC236}">
                <a16:creationId xmlns:a16="http://schemas.microsoft.com/office/drawing/2014/main" id="{8CFC5B99-1E5D-4C9F-822D-1807B06EBED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9386215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79643-4D75-74A1-08CA-4537D4C06E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96AE0C-1BA3-0648-56F7-101597D82F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D45E9C-74B2-4DAE-6AE2-EC91FF94D571}"/>
              </a:ext>
            </a:extLst>
          </p:cNvPr>
          <p:cNvSpPr>
            <a:spLocks noGrp="1"/>
          </p:cNvSpPr>
          <p:nvPr>
            <p:ph type="body" idx="1"/>
          </p:nvPr>
        </p:nvSpPr>
        <p:spPr>
          <a:xfrm>
            <a:off x="717594" y="4493991"/>
            <a:ext cx="5740739" cy="4342433"/>
          </a:xfrm>
        </p:spPr>
        <p:txBody>
          <a:bodyPr>
            <a:noAutofit/>
          </a:bodyPr>
          <a:lstStyle/>
          <a:p>
            <a:endParaRPr lang="en-US" sz="1100" dirty="0"/>
          </a:p>
        </p:txBody>
      </p:sp>
      <p:sp>
        <p:nvSpPr>
          <p:cNvPr id="4" name="Slide Number Placeholder 3">
            <a:extLst>
              <a:ext uri="{FF2B5EF4-FFF2-40B4-BE49-F238E27FC236}">
                <a16:creationId xmlns:a16="http://schemas.microsoft.com/office/drawing/2014/main" id="{3AD19C8D-D424-13AA-4DE8-5701A4BDCC93}"/>
              </a:ext>
            </a:extLst>
          </p:cNvPr>
          <p:cNvSpPr>
            <a:spLocks noGrp="1"/>
          </p:cNvSpPr>
          <p:nvPr>
            <p:ph type="sldNum" sz="quarter" idx="10"/>
          </p:nvPr>
        </p:nvSpPr>
        <p:spPr/>
        <p:txBody>
          <a:bodyPr/>
          <a:lstStyle/>
          <a:p>
            <a:fld id="{6D84CB34-7102-4969-AEA1-6C5EEA69474C}" type="slidenum">
              <a:rPr lang="en-US" smtClean="0">
                <a:solidFill>
                  <a:prstClr val="black"/>
                </a:solidFill>
              </a:rPr>
              <a:pPr/>
              <a:t>33</a:t>
            </a:fld>
            <a:endParaRPr lang="en-US">
              <a:solidFill>
                <a:prstClr val="black"/>
              </a:solidFill>
            </a:endParaRPr>
          </a:p>
        </p:txBody>
      </p:sp>
    </p:spTree>
    <p:extLst>
      <p:ext uri="{BB962C8B-B14F-4D97-AF65-F5344CB8AC3E}">
        <p14:creationId xmlns:p14="http://schemas.microsoft.com/office/powerpoint/2010/main" val="78373244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063C7-F139-9D4F-6050-0B3B60DA5C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4C40CD-F7A4-44AD-484C-C3C2B39514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C1348B-0DFA-FC0B-FF6A-9B11B6D5CE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F75F830-9CB5-39DB-DBC0-AA6018606279}"/>
              </a:ext>
            </a:extLst>
          </p:cNvPr>
          <p:cNvSpPr>
            <a:spLocks noGrp="1"/>
          </p:cNvSpPr>
          <p:nvPr>
            <p:ph type="sldNum" sz="quarter" idx="5"/>
          </p:nvPr>
        </p:nvSpPr>
        <p:spPr/>
        <p:txBody>
          <a:bodyPr/>
          <a:lstStyle/>
          <a:p>
            <a:fld id="{EF994E05-2F65-4857-A130-DF0CAE61F394}" type="slidenum">
              <a:rPr lang="en-US" smtClean="0"/>
              <a:t>34</a:t>
            </a:fld>
            <a:endParaRPr lang="en-US"/>
          </a:p>
        </p:txBody>
      </p:sp>
      <p:sp>
        <p:nvSpPr>
          <p:cNvPr id="5" name="Date Placeholder 4">
            <a:extLst>
              <a:ext uri="{FF2B5EF4-FFF2-40B4-BE49-F238E27FC236}">
                <a16:creationId xmlns:a16="http://schemas.microsoft.com/office/drawing/2014/main" id="{BAACA9B9-7FF3-8214-FD04-1B34D1F2152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7791323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fld id="{EF994E05-2F65-4857-A130-DF0CAE61F394}" type="slidenum">
              <a:rPr lang="en-US" smtClean="0"/>
              <a:t>35</a:t>
            </a:fld>
            <a:endParaRPr lang="en-US"/>
          </a:p>
        </p:txBody>
      </p:sp>
    </p:spTree>
    <p:extLst>
      <p:ext uri="{BB962C8B-B14F-4D97-AF65-F5344CB8AC3E}">
        <p14:creationId xmlns:p14="http://schemas.microsoft.com/office/powerpoint/2010/main" val="178071894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62B432-8D39-4C01-BD6B-38A8B230D3FF}" type="slidenum">
              <a:rPr lang="en-US" smtClean="0"/>
              <a:t>36</a:t>
            </a:fld>
            <a:endParaRPr lang="en-US"/>
          </a:p>
        </p:txBody>
      </p:sp>
    </p:spTree>
    <p:extLst>
      <p:ext uri="{BB962C8B-B14F-4D97-AF65-F5344CB8AC3E}">
        <p14:creationId xmlns:p14="http://schemas.microsoft.com/office/powerpoint/2010/main" val="204867019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41BE89-AC28-3124-CF79-06AB18ACCC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C478E5-9A47-44E5-517D-2BB74D7839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9FB94A-789D-62B4-E832-BEA63234426C}"/>
              </a:ext>
            </a:extLst>
          </p:cNvPr>
          <p:cNvSpPr>
            <a:spLocks noGrp="1"/>
          </p:cNvSpPr>
          <p:nvPr>
            <p:ph type="body" idx="1"/>
          </p:nvPr>
        </p:nvSpPr>
        <p:spPr/>
        <p:txBody>
          <a:bodyPr/>
          <a:lstStyle/>
          <a:p>
            <a:endParaRPr lang="en-US" dirty="0"/>
          </a:p>
        </p:txBody>
      </p:sp>
      <p:sp>
        <p:nvSpPr>
          <p:cNvPr id="5" name="Slide Number Placeholder 4">
            <a:extLst>
              <a:ext uri="{FF2B5EF4-FFF2-40B4-BE49-F238E27FC236}">
                <a16:creationId xmlns:a16="http://schemas.microsoft.com/office/drawing/2014/main" id="{EC1E3365-7DEA-CD2F-3302-6E83110A7F50}"/>
              </a:ext>
            </a:extLst>
          </p:cNvPr>
          <p:cNvSpPr>
            <a:spLocks noGrp="1"/>
          </p:cNvSpPr>
          <p:nvPr>
            <p:ph type="sldNum" sz="quarter" idx="11"/>
          </p:nvPr>
        </p:nvSpPr>
        <p:spPr/>
        <p:txBody>
          <a:bodyPr/>
          <a:lstStyle/>
          <a:p>
            <a:fld id="{EF994E05-2F65-4857-A130-DF0CAE61F394}" type="slidenum">
              <a:rPr lang="en-US" smtClean="0"/>
              <a:t>37</a:t>
            </a:fld>
            <a:endParaRPr lang="en-US"/>
          </a:p>
        </p:txBody>
      </p:sp>
    </p:spTree>
    <p:extLst>
      <p:ext uri="{BB962C8B-B14F-4D97-AF65-F5344CB8AC3E}">
        <p14:creationId xmlns:p14="http://schemas.microsoft.com/office/powerpoint/2010/main" val="32919735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r>
              <a:rPr lang="en-US" dirty="0"/>
              <a:t>If agency reasonably determines that revealing the identity would threaten the personal safety</a:t>
            </a:r>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35331830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endParaRPr lang="en-US" dirty="0"/>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2689405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endParaRPr lang="en-US" dirty="0"/>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10393881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endParaRPr lang="en-US" dirty="0"/>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26918981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Reminder that Public Defenders get free copies per §611.271</a:t>
            </a:r>
          </a:p>
          <a:p>
            <a:pPr>
              <a:defRPr/>
            </a:pPr>
            <a:endParaRPr lang="en-US" dirty="0"/>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41010328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r>
              <a:rPr lang="en-US" dirty="0"/>
              <a:t>Reminder that Public Defenders get free copies per §611.271</a:t>
            </a:r>
          </a:p>
        </p:txBody>
      </p:sp>
      <p:sp>
        <p:nvSpPr>
          <p:cNvPr id="4" name="Slide Number Placeholder 3"/>
          <p:cNvSpPr>
            <a:spLocks noGrp="1"/>
          </p:cNvSpPr>
          <p:nvPr>
            <p:ph type="sldNum" sz="quarter" idx="10"/>
          </p:nvPr>
        </p:nvSpPr>
        <p:spPr/>
        <p:txBody>
          <a:bodyPr/>
          <a:lstStyle/>
          <a:p>
            <a:fld id="{6D84CB34-7102-4969-AEA1-6C5EEA69474C}"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34980931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ogo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7"/>
            <a:ext cx="9144000" cy="1199223"/>
          </a:xfrm>
          <a:solidFill>
            <a:schemeClr val="accent2"/>
          </a:solidFill>
        </p:spPr>
        <p:txBody>
          <a:bodyPr wrap="square" lIns="182880" tIns="91440" rIns="182880" bIns="91440" spcCol="0" anchor="ctr">
            <a:normAutofit/>
          </a:bodyPr>
          <a:lstStyle>
            <a:lvl1pPr algn="ctr">
              <a:lnSpc>
                <a:spcPct val="90000"/>
              </a:lnSpc>
              <a:defRPr sz="2025" baseline="0">
                <a:solidFill>
                  <a:schemeClr val="tx1"/>
                </a:solidFill>
              </a:defRPr>
            </a:lvl1pPr>
          </a:lstStyle>
          <a:p>
            <a:r>
              <a:rPr lang="en-US" dirty="0"/>
              <a:t>Click to enter the slideshow title</a:t>
            </a:r>
          </a:p>
        </p:txBody>
      </p:sp>
      <p:sp>
        <p:nvSpPr>
          <p:cNvPr id="3" name="Rectangle 2"/>
          <p:cNvSpPr/>
          <p:nvPr userDrawn="1"/>
        </p:nvSpPr>
        <p:spPr>
          <a:xfrm>
            <a:off x="0" y="5387789"/>
            <a:ext cx="9144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12" name="Text Placeholder 10"/>
          <p:cNvSpPr>
            <a:spLocks noGrp="1"/>
          </p:cNvSpPr>
          <p:nvPr>
            <p:ph type="body" sz="quarter" idx="14" hasCustomPrompt="1"/>
          </p:nvPr>
        </p:nvSpPr>
        <p:spPr>
          <a:xfrm>
            <a:off x="2101851" y="5503407"/>
            <a:ext cx="4940300" cy="903062"/>
          </a:xfrm>
        </p:spPr>
        <p:txBody>
          <a:bodyPr>
            <a:normAutofit/>
          </a:bodyPr>
          <a:lstStyle>
            <a:lvl1pPr marL="0" indent="0" algn="ctr">
              <a:spcBef>
                <a:spcPts val="0"/>
              </a:spcBef>
              <a:spcAft>
                <a:spcPts val="563"/>
              </a:spcAft>
              <a:buNone/>
              <a:defRPr sz="1013" baseline="0"/>
            </a:lvl1pPr>
          </a:lstStyle>
          <a:p>
            <a:r>
              <a:rPr lang="en-US" sz="1013" dirty="0" err="1"/>
              <a:t>Firstname</a:t>
            </a:r>
            <a:r>
              <a:rPr lang="en-US" sz="1013" dirty="0"/>
              <a:t> </a:t>
            </a:r>
            <a:r>
              <a:rPr lang="en-US" sz="1013" dirty="0" err="1"/>
              <a:t>Lastname</a:t>
            </a:r>
            <a:r>
              <a:rPr lang="en-US" sz="1013" dirty="0"/>
              <a:t> | Job Title</a:t>
            </a:r>
          </a:p>
          <a:p>
            <a:r>
              <a:rPr lang="en-US" sz="1013" dirty="0"/>
              <a:t>Date</a:t>
            </a:r>
            <a:endParaRPr lang="en-US" dirty="0"/>
          </a:p>
        </p:txBody>
      </p:sp>
      <p:sp>
        <p:nvSpPr>
          <p:cNvPr id="18" name="Date Placeholder 17"/>
          <p:cNvSpPr>
            <a:spLocks noGrp="1"/>
          </p:cNvSpPr>
          <p:nvPr>
            <p:ph type="dt" sz="half" idx="15"/>
          </p:nvPr>
        </p:nvSpPr>
        <p:spPr/>
        <p:txBody>
          <a:bodyPr/>
          <a:lstStyle/>
          <a:p>
            <a:fld id="{F78C0DC8-F9D4-462C-876E-CBCDD5290A75}" type="datetime1">
              <a:rPr lang="en-US" smtClean="0">
                <a:solidFill>
                  <a:srgbClr val="000000"/>
                </a:solidFill>
              </a:rPr>
              <a:t>10/7/2025</a:t>
            </a:fld>
            <a:endParaRPr lang="en-US" dirty="0">
              <a:solidFill>
                <a:srgbClr val="000000"/>
              </a:solidFill>
            </a:endParaRPr>
          </a:p>
        </p:txBody>
      </p:sp>
      <p:sp>
        <p:nvSpPr>
          <p:cNvPr id="9"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tx2"/>
                </a:solidFill>
              </a:defRPr>
            </a:lvl1pPr>
          </a:lstStyle>
          <a:p>
            <a:endParaRPr lang="en-US" dirty="0">
              <a:solidFill>
                <a:srgbClr val="000000"/>
              </a:solidFill>
            </a:endParaRPr>
          </a:p>
        </p:txBody>
      </p:sp>
      <p:sp>
        <p:nvSpPr>
          <p:cNvPr id="19" name="Slide Number Placeholder 18"/>
          <p:cNvSpPr>
            <a:spLocks noGrp="1"/>
          </p:cNvSpPr>
          <p:nvPr>
            <p:ph type="sldNum" sz="quarter" idx="16"/>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73666" y="1798684"/>
            <a:ext cx="5796669" cy="919671"/>
          </a:xfrm>
          <a:prstGeom prst="rect">
            <a:avLst/>
          </a:prstGeom>
        </p:spPr>
      </p:pic>
    </p:spTree>
    <p:extLst>
      <p:ext uri="{BB962C8B-B14F-4D97-AF65-F5344CB8AC3E}">
        <p14:creationId xmlns:p14="http://schemas.microsoft.com/office/powerpoint/2010/main" val="295706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ck Overlay, Gray Title">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025">
                <a:solidFill>
                  <a:schemeClr val="bg1"/>
                </a:solidFill>
              </a:defRPr>
            </a:lvl1pPr>
          </a:lstStyle>
          <a:p>
            <a:r>
              <a:rPr lang="en-US" dirty="0"/>
              <a:t>Click to edit title</a:t>
            </a:r>
          </a:p>
        </p:txBody>
      </p:sp>
      <p:sp>
        <p:nvSpPr>
          <p:cNvPr id="9" name="Picture Placeholder 12"/>
          <p:cNvSpPr>
            <a:spLocks noGrp="1"/>
          </p:cNvSpPr>
          <p:nvPr>
            <p:ph type="pic" sz="quarter" idx="13" hasCustomPrompt="1"/>
          </p:nvPr>
        </p:nvSpPr>
        <p:spPr>
          <a:xfrm>
            <a:off x="0" y="1219198"/>
            <a:ext cx="9144000" cy="5638802"/>
          </a:xfrm>
        </p:spPr>
        <p:txBody>
          <a:bodyPr/>
          <a:lstStyle/>
          <a:p>
            <a:r>
              <a:rPr lang="en-US" dirty="0"/>
              <a:t>Click Icon to add picture</a:t>
            </a:r>
          </a:p>
        </p:txBody>
      </p:sp>
      <p:sp>
        <p:nvSpPr>
          <p:cNvPr id="10" name="Content Placeholder 2"/>
          <p:cNvSpPr>
            <a:spLocks noGrp="1"/>
          </p:cNvSpPr>
          <p:nvPr>
            <p:ph idx="1"/>
          </p:nvPr>
        </p:nvSpPr>
        <p:spPr>
          <a:xfrm>
            <a:off x="0" y="2609242"/>
            <a:ext cx="4262718" cy="2858714"/>
          </a:xfrm>
          <a:solidFill>
            <a:srgbClr val="003865">
              <a:alpha val="87843"/>
            </a:srgbClr>
          </a:solidFill>
        </p:spPr>
        <p:txBody>
          <a:bodyPr rIns="274320" anchor="ctr"/>
          <a:lstStyle>
            <a:lvl1pPr marL="385763" indent="-128588">
              <a:lnSpc>
                <a:spcPct val="100000"/>
              </a:lnSpc>
              <a:spcBef>
                <a:spcPts val="0"/>
              </a:spcBef>
              <a:buClr>
                <a:schemeClr val="accent2"/>
              </a:buClr>
              <a:defRPr sz="1406">
                <a:solidFill>
                  <a:schemeClr val="bg1"/>
                </a:solidFill>
              </a:defRPr>
            </a:lvl1pPr>
            <a:lvl2pPr marL="642938" indent="-128588">
              <a:lnSpc>
                <a:spcPct val="100000"/>
              </a:lnSpc>
              <a:buClr>
                <a:schemeClr val="accent2"/>
              </a:buClr>
              <a:defRPr sz="1181">
                <a:solidFill>
                  <a:schemeClr val="bg1"/>
                </a:solidFill>
              </a:defRPr>
            </a:lvl2pPr>
            <a:lvl3pPr marL="900113" indent="-128588">
              <a:lnSpc>
                <a:spcPct val="100000"/>
              </a:lnSpc>
              <a:buClr>
                <a:schemeClr val="accent2"/>
              </a:buClr>
              <a:defRPr sz="956">
                <a:solidFill>
                  <a:schemeClr val="bg1"/>
                </a:solidFill>
              </a:defRPr>
            </a:lvl3pPr>
            <a:lvl4pPr marL="1157288" indent="-128588">
              <a:lnSpc>
                <a:spcPct val="100000"/>
              </a:lnSpc>
              <a:buClr>
                <a:schemeClr val="accent2"/>
              </a:buClr>
              <a:defRPr sz="956">
                <a:solidFill>
                  <a:schemeClr val="bg1"/>
                </a:solidFill>
              </a:defRPr>
            </a:lvl4pPr>
            <a:lvl5pPr marL="1414463" indent="-128588">
              <a:lnSpc>
                <a:spcPct val="100000"/>
              </a:lnSpc>
              <a:buClr>
                <a:schemeClr val="accent2"/>
              </a:buClr>
              <a:defRPr sz="956">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182DF3B-BBBE-4308-BEB5-BD809E64B577}" type="datetime1">
              <a:rPr lang="en-US" smtClean="0">
                <a:solidFill>
                  <a:srgbClr val="000000"/>
                </a:solidFill>
              </a:rPr>
              <a:t>10/7/2025</a:t>
            </a:fld>
            <a:endParaRPr lang="en-US" dirty="0">
              <a:solidFill>
                <a:srgbClr val="000000"/>
              </a:solidFill>
            </a:endParaRPr>
          </a:p>
        </p:txBody>
      </p:sp>
      <p:sp>
        <p:nvSpPr>
          <p:cNvPr id="13"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tx2"/>
                </a:solidFill>
              </a:defRPr>
            </a:lvl1pPr>
          </a:lstStyle>
          <a:p>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715891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ck Overlay, Whit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152400"/>
            <a:ext cx="7886700" cy="914400"/>
          </a:xfrm>
        </p:spPr>
        <p:txBody>
          <a:bodyPr>
            <a:normAutofit/>
          </a:bodyPr>
          <a:lstStyle>
            <a:lvl1pPr algn="r">
              <a:defRPr sz="2025">
                <a:solidFill>
                  <a:schemeClr val="accent1"/>
                </a:solidFill>
              </a:defRPr>
            </a:lvl1pPr>
          </a:lstStyle>
          <a:p>
            <a:r>
              <a:rPr lang="en-US" dirty="0"/>
              <a:t>Click to edit title</a:t>
            </a:r>
          </a:p>
        </p:txBody>
      </p:sp>
      <p:sp>
        <p:nvSpPr>
          <p:cNvPr id="9" name="Picture Placeholder 12"/>
          <p:cNvSpPr>
            <a:spLocks noGrp="1"/>
          </p:cNvSpPr>
          <p:nvPr>
            <p:ph type="pic" sz="quarter" idx="13" hasCustomPrompt="1"/>
          </p:nvPr>
        </p:nvSpPr>
        <p:spPr>
          <a:xfrm>
            <a:off x="0" y="1219198"/>
            <a:ext cx="9144000" cy="5638802"/>
          </a:xfrm>
        </p:spPr>
        <p:txBody>
          <a:bodyPr/>
          <a:lstStyle>
            <a:lvl1pPr>
              <a:defRPr baseline="0"/>
            </a:lvl1pPr>
          </a:lstStyle>
          <a:p>
            <a:r>
              <a:rPr lang="en-US" dirty="0"/>
              <a:t>Click Icon to add picture</a:t>
            </a:r>
          </a:p>
        </p:txBody>
      </p:sp>
      <p:sp>
        <p:nvSpPr>
          <p:cNvPr id="10" name="Content Placeholder 2"/>
          <p:cNvSpPr>
            <a:spLocks noGrp="1"/>
          </p:cNvSpPr>
          <p:nvPr>
            <p:ph idx="1"/>
          </p:nvPr>
        </p:nvSpPr>
        <p:spPr>
          <a:xfrm>
            <a:off x="0" y="2609242"/>
            <a:ext cx="4262718" cy="2858714"/>
          </a:xfrm>
          <a:solidFill>
            <a:srgbClr val="003865">
              <a:alpha val="87843"/>
            </a:srgbClr>
          </a:solidFill>
        </p:spPr>
        <p:txBody>
          <a:bodyPr rIns="274320" anchor="ctr"/>
          <a:lstStyle>
            <a:lvl1pPr marL="385763" indent="-128588">
              <a:lnSpc>
                <a:spcPct val="100000"/>
              </a:lnSpc>
              <a:spcBef>
                <a:spcPts val="0"/>
              </a:spcBef>
              <a:buClr>
                <a:schemeClr val="accent2"/>
              </a:buClr>
              <a:defRPr>
                <a:solidFill>
                  <a:schemeClr val="bg1"/>
                </a:solidFill>
              </a:defRPr>
            </a:lvl1pPr>
            <a:lvl2pPr marL="642938" indent="-128588">
              <a:lnSpc>
                <a:spcPct val="100000"/>
              </a:lnSpc>
              <a:buClr>
                <a:schemeClr val="accent2"/>
              </a:buClr>
              <a:defRPr>
                <a:solidFill>
                  <a:schemeClr val="bg1"/>
                </a:solidFill>
              </a:defRPr>
            </a:lvl2pPr>
            <a:lvl3pPr marL="900113" indent="-128588">
              <a:lnSpc>
                <a:spcPct val="100000"/>
              </a:lnSpc>
              <a:buClr>
                <a:schemeClr val="accent2"/>
              </a:buClr>
              <a:defRPr>
                <a:solidFill>
                  <a:schemeClr val="bg1"/>
                </a:solidFill>
              </a:defRPr>
            </a:lvl3pPr>
            <a:lvl4pPr marL="1157288" indent="-128588">
              <a:lnSpc>
                <a:spcPct val="100000"/>
              </a:lnSpc>
              <a:buClr>
                <a:schemeClr val="accent2"/>
              </a:buClr>
              <a:defRPr>
                <a:solidFill>
                  <a:schemeClr val="bg1"/>
                </a:solidFill>
              </a:defRPr>
            </a:lvl4pPr>
            <a:lvl5pPr marL="1414463" indent="-128588">
              <a:lnSpc>
                <a:spcPct val="100000"/>
              </a:lnSpc>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10A5BF7-D1EF-446F-94D0-F58BD154BEFC}" type="datetime1">
              <a:rPr lang="en-US" smtClean="0">
                <a:solidFill>
                  <a:srgbClr val="000000"/>
                </a:solidFill>
              </a:rPr>
              <a:t>10/7/2025</a:t>
            </a:fld>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
        <p:nvSpPr>
          <p:cNvPr id="12"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tx2"/>
                </a:solidFill>
              </a:defRPr>
            </a:lvl1pPr>
          </a:lstStyle>
          <a:p>
            <a:endParaRPr lang="en-US" dirty="0">
              <a:solidFill>
                <a:srgbClr val="000000"/>
              </a:solidFill>
            </a:endParaRPr>
          </a:p>
        </p:txBody>
      </p:sp>
    </p:spTree>
    <p:extLst>
      <p:ext uri="{BB962C8B-B14F-4D97-AF65-F5344CB8AC3E}">
        <p14:creationId xmlns:p14="http://schemas.microsoft.com/office/powerpoint/2010/main" val="18103082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025">
                <a:solidFill>
                  <a:schemeClr val="accent1"/>
                </a:solidFill>
              </a:defRPr>
            </a:lvl1pPr>
          </a:lstStyle>
          <a:p>
            <a:r>
              <a:rPr lang="en-US" dirty="0"/>
              <a:t>Click to edit title</a:t>
            </a:r>
          </a:p>
        </p:txBody>
      </p:sp>
      <p:sp>
        <p:nvSpPr>
          <p:cNvPr id="5" name="Content Placeholder 4"/>
          <p:cNvSpPr>
            <a:spLocks noGrp="1"/>
          </p:cNvSpPr>
          <p:nvPr>
            <p:ph sz="quarter" idx="10"/>
          </p:nvPr>
        </p:nvSpPr>
        <p:spPr>
          <a:xfrm>
            <a:off x="628650" y="1366346"/>
            <a:ext cx="78867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4"/>
          <p:cNvSpPr>
            <a:spLocks noGrp="1"/>
          </p:cNvSpPr>
          <p:nvPr>
            <p:ph type="dt" sz="half" idx="11"/>
          </p:nvPr>
        </p:nvSpPr>
        <p:spPr>
          <a:xfrm>
            <a:off x="628651" y="6356353"/>
            <a:ext cx="1018943" cy="365125"/>
          </a:xfrm>
        </p:spPr>
        <p:txBody>
          <a:bodyPr/>
          <a:lstStyle/>
          <a:p>
            <a:fld id="{4208631C-76F8-404C-8935-8B326CB624F0}" type="datetime1">
              <a:rPr lang="en-US" smtClean="0">
                <a:solidFill>
                  <a:srgbClr val="000000"/>
                </a:solidFill>
              </a:rPr>
              <a:t>10/7/2025</a:t>
            </a:fld>
            <a:endParaRPr lang="en-US" dirty="0">
              <a:solidFill>
                <a:srgbClr val="000000"/>
              </a:solidFill>
            </a:endParaRPr>
          </a:p>
        </p:txBody>
      </p:sp>
      <p:sp>
        <p:nvSpPr>
          <p:cNvPr id="7"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tx2"/>
                </a:solidFill>
              </a:defRPr>
            </a:lvl1pPr>
          </a:lstStyle>
          <a:p>
            <a:endParaRPr lang="en-US" dirty="0">
              <a:solidFill>
                <a:srgbClr val="000000"/>
              </a:solidFill>
            </a:endParaRPr>
          </a:p>
        </p:txBody>
      </p:sp>
      <p:sp>
        <p:nvSpPr>
          <p:cNvPr id="9" name="Slide Number Placeholder 6"/>
          <p:cNvSpPr>
            <a:spLocks noGrp="1"/>
          </p:cNvSpPr>
          <p:nvPr>
            <p:ph type="sldNum" sz="quarter" idx="12"/>
          </p:nvPr>
        </p:nvSpPr>
        <p:spPr>
          <a:xfrm>
            <a:off x="7418350" y="6356353"/>
            <a:ext cx="1097001" cy="365125"/>
          </a:xfrm>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9181306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025">
                <a:solidFill>
                  <a:schemeClr val="accent2"/>
                </a:solidFill>
              </a:defRPr>
            </a:lvl1pPr>
          </a:lstStyle>
          <a:p>
            <a:r>
              <a:rPr lang="en-US" dirty="0"/>
              <a:t>Click to edit title</a:t>
            </a:r>
          </a:p>
        </p:txBody>
      </p:sp>
      <p:sp>
        <p:nvSpPr>
          <p:cNvPr id="5" name="Content Placeholder 4"/>
          <p:cNvSpPr>
            <a:spLocks noGrp="1"/>
          </p:cNvSpPr>
          <p:nvPr>
            <p:ph sz="quarter" idx="10"/>
          </p:nvPr>
        </p:nvSpPr>
        <p:spPr>
          <a:xfrm>
            <a:off x="628650" y="1366346"/>
            <a:ext cx="78867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4"/>
          <p:cNvSpPr>
            <a:spLocks noGrp="1"/>
          </p:cNvSpPr>
          <p:nvPr>
            <p:ph type="dt" sz="half" idx="11"/>
          </p:nvPr>
        </p:nvSpPr>
        <p:spPr>
          <a:xfrm>
            <a:off x="628651" y="6356353"/>
            <a:ext cx="1018943" cy="365125"/>
          </a:xfrm>
        </p:spPr>
        <p:txBody>
          <a:bodyPr/>
          <a:lstStyle>
            <a:lvl1pPr>
              <a:defRPr>
                <a:solidFill>
                  <a:schemeClr val="bg1"/>
                </a:solidFill>
              </a:defRPr>
            </a:lvl1pPr>
          </a:lstStyle>
          <a:p>
            <a:fld id="{EE50D659-712A-4B41-AFA8-E11C9D65B447}" type="datetime1">
              <a:rPr lang="en-US" smtClean="0">
                <a:solidFill>
                  <a:srgbClr val="FFFFFF"/>
                </a:solidFill>
              </a:rPr>
              <a:t>10/7/2025</a:t>
            </a:fld>
            <a:endParaRPr lang="en-US" dirty="0">
              <a:solidFill>
                <a:srgbClr val="FFFFFF"/>
              </a:solidFill>
            </a:endParaRPr>
          </a:p>
        </p:txBody>
      </p:sp>
      <p:sp>
        <p:nvSpPr>
          <p:cNvPr id="7"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bg1"/>
                </a:solidFill>
              </a:defRPr>
            </a:lvl1pPr>
          </a:lstStyle>
          <a:p>
            <a:endParaRPr lang="en-US" dirty="0">
              <a:solidFill>
                <a:srgbClr val="FFFFFF"/>
              </a:solidFill>
            </a:endParaRPr>
          </a:p>
        </p:txBody>
      </p:sp>
      <p:sp>
        <p:nvSpPr>
          <p:cNvPr id="9" name="Slide Number Placeholder 6"/>
          <p:cNvSpPr>
            <a:spLocks noGrp="1"/>
          </p:cNvSpPr>
          <p:nvPr>
            <p:ph type="sldNum" sz="quarter" idx="12"/>
          </p:nvPr>
        </p:nvSpPr>
        <p:spPr>
          <a:xfrm>
            <a:off x="7418350" y="6356353"/>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9236750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025">
                <a:solidFill>
                  <a:schemeClr val="accent2"/>
                </a:solidFill>
              </a:defRPr>
            </a:lvl1pPr>
          </a:lstStyle>
          <a:p>
            <a:r>
              <a:rPr lang="en-US" dirty="0"/>
              <a:t>Click to edit title</a:t>
            </a:r>
          </a:p>
        </p:txBody>
      </p:sp>
      <p:sp>
        <p:nvSpPr>
          <p:cNvPr id="5" name="Content Placeholder 4"/>
          <p:cNvSpPr>
            <a:spLocks noGrp="1"/>
          </p:cNvSpPr>
          <p:nvPr>
            <p:ph sz="quarter" idx="10"/>
          </p:nvPr>
        </p:nvSpPr>
        <p:spPr>
          <a:xfrm>
            <a:off x="628650" y="1366346"/>
            <a:ext cx="78867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4"/>
          <p:cNvSpPr>
            <a:spLocks noGrp="1"/>
          </p:cNvSpPr>
          <p:nvPr>
            <p:ph type="dt" sz="half" idx="11"/>
          </p:nvPr>
        </p:nvSpPr>
        <p:spPr>
          <a:xfrm>
            <a:off x="628651" y="6356353"/>
            <a:ext cx="1018943" cy="365125"/>
          </a:xfrm>
        </p:spPr>
        <p:txBody>
          <a:bodyPr/>
          <a:lstStyle>
            <a:lvl1pPr>
              <a:defRPr>
                <a:solidFill>
                  <a:schemeClr val="bg1"/>
                </a:solidFill>
              </a:defRPr>
            </a:lvl1pPr>
          </a:lstStyle>
          <a:p>
            <a:fld id="{B404783A-94D9-4481-B411-30C5F6B0A3F5}" type="datetime1">
              <a:rPr lang="en-US" smtClean="0">
                <a:solidFill>
                  <a:srgbClr val="FFFFFF"/>
                </a:solidFill>
              </a:rPr>
              <a:t>10/7/2025</a:t>
            </a:fld>
            <a:endParaRPr lang="en-US" dirty="0">
              <a:solidFill>
                <a:srgbClr val="FFFFFF"/>
              </a:solidFill>
            </a:endParaRPr>
          </a:p>
        </p:txBody>
      </p:sp>
      <p:sp>
        <p:nvSpPr>
          <p:cNvPr id="7"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bg1"/>
                </a:solidFill>
              </a:defRPr>
            </a:lvl1pPr>
          </a:lstStyle>
          <a:p>
            <a:endParaRPr lang="en-US" dirty="0">
              <a:solidFill>
                <a:srgbClr val="FFFFFF"/>
              </a:solidFill>
            </a:endParaRPr>
          </a:p>
        </p:txBody>
      </p:sp>
      <p:sp>
        <p:nvSpPr>
          <p:cNvPr id="9" name="Slide Number Placeholder 6"/>
          <p:cNvSpPr>
            <a:spLocks noGrp="1"/>
          </p:cNvSpPr>
          <p:nvPr>
            <p:ph type="sldNum" sz="quarter" idx="12"/>
          </p:nvPr>
        </p:nvSpPr>
        <p:spPr>
          <a:xfrm>
            <a:off x="7418350" y="6356353"/>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4742534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025">
                <a:solidFill>
                  <a:schemeClr val="accent1"/>
                </a:solidFill>
              </a:defRPr>
            </a:lvl1pPr>
          </a:lstStyle>
          <a:p>
            <a:r>
              <a:rPr lang="en-US" dirty="0"/>
              <a:t>Click to edit title</a:t>
            </a:r>
          </a:p>
        </p:txBody>
      </p:sp>
      <p:sp>
        <p:nvSpPr>
          <p:cNvPr id="5" name="Content Placeholder 4"/>
          <p:cNvSpPr>
            <a:spLocks noGrp="1"/>
          </p:cNvSpPr>
          <p:nvPr>
            <p:ph sz="quarter" idx="10"/>
          </p:nvPr>
        </p:nvSpPr>
        <p:spPr>
          <a:xfrm>
            <a:off x="628650" y="1366346"/>
            <a:ext cx="78867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Date Placeholder 3"/>
          <p:cNvSpPr>
            <a:spLocks noGrp="1"/>
          </p:cNvSpPr>
          <p:nvPr>
            <p:ph type="dt" sz="half" idx="2"/>
          </p:nvPr>
        </p:nvSpPr>
        <p:spPr>
          <a:xfrm>
            <a:off x="628651" y="6356353"/>
            <a:ext cx="1018943" cy="365125"/>
          </a:xfrm>
          <a:prstGeom prst="rect">
            <a:avLst/>
          </a:prstGeom>
        </p:spPr>
        <p:txBody>
          <a:bodyPr vert="horz" lIns="91440" tIns="45720" rIns="91440" bIns="45720" rtlCol="0" anchor="ctr"/>
          <a:lstStyle>
            <a:lvl1pPr algn="l">
              <a:defRPr sz="675">
                <a:solidFill>
                  <a:schemeClr val="tx2"/>
                </a:solidFill>
              </a:defRPr>
            </a:lvl1pPr>
          </a:lstStyle>
          <a:p>
            <a:fld id="{B6C44A15-C0F1-4C75-B977-E1A961DF4C58}" type="datetime1">
              <a:rPr lang="en-US" smtClean="0">
                <a:solidFill>
                  <a:srgbClr val="000000"/>
                </a:solidFill>
              </a:rPr>
              <a:t>10/7/2025</a:t>
            </a:fld>
            <a:endParaRPr lang="en-US" dirty="0">
              <a:solidFill>
                <a:srgbClr val="000000"/>
              </a:solidFill>
            </a:endParaRPr>
          </a:p>
        </p:txBody>
      </p:sp>
      <p:sp>
        <p:nvSpPr>
          <p:cNvPr id="11"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tx2"/>
                </a:solidFill>
              </a:defRPr>
            </a:lvl1pPr>
          </a:lstStyle>
          <a:p>
            <a:endParaRPr lang="en-US" dirty="0">
              <a:solidFill>
                <a:srgbClr val="000000"/>
              </a:solidFill>
            </a:endParaRPr>
          </a:p>
        </p:txBody>
      </p:sp>
      <p:sp>
        <p:nvSpPr>
          <p:cNvPr id="10" name="Slide Number Placeholder 5"/>
          <p:cNvSpPr>
            <a:spLocks noGrp="1"/>
          </p:cNvSpPr>
          <p:nvPr>
            <p:ph type="sldNum" sz="quarter" idx="4"/>
          </p:nvPr>
        </p:nvSpPr>
        <p:spPr>
          <a:xfrm>
            <a:off x="7418350" y="6356353"/>
            <a:ext cx="1097001" cy="365125"/>
          </a:xfrm>
          <a:prstGeom prst="rect">
            <a:avLst/>
          </a:prstGeom>
        </p:spPr>
        <p:txBody>
          <a:bodyPr vert="horz" lIns="91440" tIns="45720" rIns="91440" bIns="45720" rtlCol="0" anchor="ctr"/>
          <a:lstStyle>
            <a:lvl1pPr algn="r">
              <a:defRPr sz="675">
                <a:solidFill>
                  <a:schemeClr val="tx2"/>
                </a:solidFill>
              </a:defRPr>
            </a:lvl1p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2407452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628650" y="152400"/>
            <a:ext cx="7886700" cy="914400"/>
          </a:xfrm>
        </p:spPr>
        <p:txBody>
          <a:bodyPr>
            <a:normAutofit/>
          </a:bodyPr>
          <a:lstStyle>
            <a:lvl1pPr algn="r">
              <a:defRPr sz="2025">
                <a:solidFill>
                  <a:schemeClr val="accent2"/>
                </a:solidFill>
              </a:defRPr>
            </a:lvl1pPr>
          </a:lstStyle>
          <a:p>
            <a:r>
              <a:rPr lang="en-US" dirty="0"/>
              <a:t>Click to edit title</a:t>
            </a:r>
          </a:p>
        </p:txBody>
      </p:sp>
      <p:sp>
        <p:nvSpPr>
          <p:cNvPr id="11" name="Content Placeholder 4"/>
          <p:cNvSpPr>
            <a:spLocks noGrp="1"/>
          </p:cNvSpPr>
          <p:nvPr>
            <p:ph sz="quarter" idx="10"/>
          </p:nvPr>
        </p:nvSpPr>
        <p:spPr>
          <a:xfrm>
            <a:off x="628651" y="1366346"/>
            <a:ext cx="4676215"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Picture Placeholder 2"/>
          <p:cNvSpPr>
            <a:spLocks noGrp="1"/>
          </p:cNvSpPr>
          <p:nvPr>
            <p:ph type="pic" sz="quarter" idx="13"/>
          </p:nvPr>
        </p:nvSpPr>
        <p:spPr>
          <a:xfrm>
            <a:off x="5740174" y="1364826"/>
            <a:ext cx="3403826"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628651" y="6356353"/>
            <a:ext cx="1018943" cy="365125"/>
          </a:xfrm>
        </p:spPr>
        <p:txBody>
          <a:bodyPr/>
          <a:lstStyle>
            <a:lvl1pPr>
              <a:defRPr>
                <a:solidFill>
                  <a:schemeClr val="bg1"/>
                </a:solidFill>
              </a:defRPr>
            </a:lvl1pPr>
          </a:lstStyle>
          <a:p>
            <a:fld id="{C41D51D2-5D49-46E1-A493-8AE5AEAB8F5E}" type="datetime1">
              <a:rPr lang="en-US" smtClean="0">
                <a:solidFill>
                  <a:srgbClr val="FFFFFF"/>
                </a:solidFill>
              </a:rPr>
              <a:t>10/7/2025</a:t>
            </a:fld>
            <a:endParaRPr lang="en-US" dirty="0">
              <a:solidFill>
                <a:srgbClr val="FFFFFF"/>
              </a:solidFill>
            </a:endParaRPr>
          </a:p>
        </p:txBody>
      </p:sp>
      <p:sp>
        <p:nvSpPr>
          <p:cNvPr id="7"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bg1"/>
                </a:solidFill>
              </a:defRPr>
            </a:lvl1pPr>
          </a:lstStyle>
          <a:p>
            <a:endParaRPr lang="en-US" dirty="0">
              <a:solidFill>
                <a:srgbClr val="FFFFFF"/>
              </a:solidFill>
            </a:endParaRPr>
          </a:p>
        </p:txBody>
      </p:sp>
      <p:sp>
        <p:nvSpPr>
          <p:cNvPr id="9" name="Slide Number Placeholder 6"/>
          <p:cNvSpPr>
            <a:spLocks noGrp="1"/>
          </p:cNvSpPr>
          <p:nvPr>
            <p:ph type="sldNum" sz="quarter" idx="12"/>
          </p:nvPr>
        </p:nvSpPr>
        <p:spPr>
          <a:xfrm>
            <a:off x="7418350" y="6356353"/>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4396652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025">
                <a:solidFill>
                  <a:schemeClr val="accent2"/>
                </a:solidFill>
              </a:defRPr>
            </a:lvl1pPr>
          </a:lstStyle>
          <a:p>
            <a:r>
              <a:rPr lang="en-US" dirty="0"/>
              <a:t>Click to edit title</a:t>
            </a:r>
          </a:p>
        </p:txBody>
      </p:sp>
      <p:sp>
        <p:nvSpPr>
          <p:cNvPr id="10" name="Content Placeholder 4"/>
          <p:cNvSpPr>
            <a:spLocks noGrp="1"/>
          </p:cNvSpPr>
          <p:nvPr>
            <p:ph sz="quarter" idx="10"/>
          </p:nvPr>
        </p:nvSpPr>
        <p:spPr>
          <a:xfrm>
            <a:off x="628651" y="1366346"/>
            <a:ext cx="4676215"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2"/>
          <p:cNvSpPr>
            <a:spLocks noGrp="1"/>
          </p:cNvSpPr>
          <p:nvPr>
            <p:ph type="pic" sz="quarter" idx="13"/>
          </p:nvPr>
        </p:nvSpPr>
        <p:spPr>
          <a:xfrm>
            <a:off x="5740174" y="1364826"/>
            <a:ext cx="3403826"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628651" y="6356353"/>
            <a:ext cx="1018943" cy="365125"/>
          </a:xfrm>
        </p:spPr>
        <p:txBody>
          <a:bodyPr/>
          <a:lstStyle>
            <a:lvl1pPr>
              <a:defRPr>
                <a:solidFill>
                  <a:schemeClr val="bg1"/>
                </a:solidFill>
              </a:defRPr>
            </a:lvl1pPr>
          </a:lstStyle>
          <a:p>
            <a:fld id="{376C0DCA-597F-4290-BF6C-D8B8567D7040}" type="datetime1">
              <a:rPr lang="en-US" smtClean="0">
                <a:solidFill>
                  <a:srgbClr val="FFFFFF"/>
                </a:solidFill>
              </a:rPr>
              <a:t>10/7/2025</a:t>
            </a:fld>
            <a:endParaRPr lang="en-US" dirty="0">
              <a:solidFill>
                <a:srgbClr val="FFFFFF"/>
              </a:solidFill>
            </a:endParaRPr>
          </a:p>
        </p:txBody>
      </p:sp>
      <p:sp>
        <p:nvSpPr>
          <p:cNvPr id="7"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bg1"/>
                </a:solidFill>
              </a:defRPr>
            </a:lvl1pPr>
          </a:lstStyle>
          <a:p>
            <a:endParaRPr lang="en-US" dirty="0">
              <a:solidFill>
                <a:srgbClr val="FFFFFF"/>
              </a:solidFill>
            </a:endParaRPr>
          </a:p>
        </p:txBody>
      </p:sp>
      <p:sp>
        <p:nvSpPr>
          <p:cNvPr id="9" name="Slide Number Placeholder 6"/>
          <p:cNvSpPr>
            <a:spLocks noGrp="1"/>
          </p:cNvSpPr>
          <p:nvPr>
            <p:ph type="sldNum" sz="quarter" idx="12"/>
          </p:nvPr>
        </p:nvSpPr>
        <p:spPr>
          <a:xfrm>
            <a:off x="7418350" y="6356353"/>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5679877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025">
                <a:solidFill>
                  <a:schemeClr val="accent1"/>
                </a:solidFill>
              </a:defRPr>
            </a:lvl1pPr>
          </a:lstStyle>
          <a:p>
            <a:r>
              <a:rPr lang="en-US" dirty="0"/>
              <a:t>Click to edit title</a:t>
            </a:r>
          </a:p>
        </p:txBody>
      </p:sp>
      <p:sp>
        <p:nvSpPr>
          <p:cNvPr id="7" name="Content Placeholder 4"/>
          <p:cNvSpPr>
            <a:spLocks noGrp="1"/>
          </p:cNvSpPr>
          <p:nvPr>
            <p:ph sz="quarter" idx="10"/>
          </p:nvPr>
        </p:nvSpPr>
        <p:spPr>
          <a:xfrm>
            <a:off x="628651" y="1366346"/>
            <a:ext cx="4676215" cy="4788393"/>
          </a:xfr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Picture Placeholder 2"/>
          <p:cNvSpPr>
            <a:spLocks noGrp="1"/>
          </p:cNvSpPr>
          <p:nvPr>
            <p:ph type="pic" sz="quarter" idx="13"/>
          </p:nvPr>
        </p:nvSpPr>
        <p:spPr>
          <a:xfrm>
            <a:off x="5740174" y="1364826"/>
            <a:ext cx="3403826" cy="4538434"/>
          </a:xfrm>
        </p:spPr>
        <p:txBody>
          <a:bodyPr/>
          <a:lstStyle>
            <a:lvl1pPr>
              <a:buClr>
                <a:schemeClr val="tx1"/>
              </a:buClr>
              <a:defRPr>
                <a:solidFill>
                  <a:schemeClr val="tx1"/>
                </a:solidFill>
              </a:defRPr>
            </a:lvl1pPr>
          </a:lstStyle>
          <a:p>
            <a:endParaRPr lang="en-US" dirty="0"/>
          </a:p>
        </p:txBody>
      </p:sp>
      <p:sp>
        <p:nvSpPr>
          <p:cNvPr id="9" name="Date Placeholder 3"/>
          <p:cNvSpPr>
            <a:spLocks noGrp="1"/>
          </p:cNvSpPr>
          <p:nvPr>
            <p:ph type="dt" sz="half" idx="2"/>
          </p:nvPr>
        </p:nvSpPr>
        <p:spPr>
          <a:xfrm>
            <a:off x="628651" y="6356353"/>
            <a:ext cx="1018943" cy="365125"/>
          </a:xfrm>
          <a:prstGeom prst="rect">
            <a:avLst/>
          </a:prstGeom>
        </p:spPr>
        <p:txBody>
          <a:bodyPr vert="horz" lIns="91440" tIns="45720" rIns="91440" bIns="45720" rtlCol="0" anchor="ctr"/>
          <a:lstStyle>
            <a:lvl1pPr algn="l">
              <a:defRPr sz="675">
                <a:solidFill>
                  <a:schemeClr val="tx2"/>
                </a:solidFill>
              </a:defRPr>
            </a:lvl1pPr>
          </a:lstStyle>
          <a:p>
            <a:fld id="{321242F4-3ED4-4AAF-8DEC-C25CF9C42B34}" type="datetime1">
              <a:rPr lang="en-US" smtClean="0">
                <a:solidFill>
                  <a:srgbClr val="000000"/>
                </a:solidFill>
              </a:rPr>
              <a:t>10/7/2025</a:t>
            </a:fld>
            <a:endParaRPr lang="en-US" dirty="0">
              <a:solidFill>
                <a:srgbClr val="000000"/>
              </a:solidFill>
            </a:endParaRPr>
          </a:p>
        </p:txBody>
      </p:sp>
      <p:sp>
        <p:nvSpPr>
          <p:cNvPr id="11"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tx2"/>
                </a:solidFill>
              </a:defRPr>
            </a:lvl1pPr>
          </a:lstStyle>
          <a:p>
            <a:endParaRPr lang="en-US" dirty="0">
              <a:solidFill>
                <a:srgbClr val="000000"/>
              </a:solidFill>
            </a:endParaRPr>
          </a:p>
        </p:txBody>
      </p:sp>
      <p:sp>
        <p:nvSpPr>
          <p:cNvPr id="10" name="Slide Number Placeholder 5"/>
          <p:cNvSpPr>
            <a:spLocks noGrp="1"/>
          </p:cNvSpPr>
          <p:nvPr>
            <p:ph type="sldNum" sz="quarter" idx="4"/>
          </p:nvPr>
        </p:nvSpPr>
        <p:spPr>
          <a:xfrm>
            <a:off x="7418350" y="6356353"/>
            <a:ext cx="1097001" cy="365125"/>
          </a:xfrm>
          <a:prstGeom prst="rect">
            <a:avLst/>
          </a:prstGeom>
        </p:spPr>
        <p:txBody>
          <a:bodyPr vert="horz" lIns="91440" tIns="45720" rIns="91440" bIns="45720" rtlCol="0" anchor="ctr"/>
          <a:lstStyle>
            <a:lvl1pPr algn="r">
              <a:defRPr sz="675">
                <a:solidFill>
                  <a:schemeClr val="tx2"/>
                </a:solidFill>
              </a:defRPr>
            </a:lvl1p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2311511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Page (4 Up)">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18" name="Title 1"/>
          <p:cNvSpPr>
            <a:spLocks noGrp="1"/>
          </p:cNvSpPr>
          <p:nvPr>
            <p:ph type="title" hasCustomPrompt="1"/>
          </p:nvPr>
        </p:nvSpPr>
        <p:spPr>
          <a:xfrm>
            <a:off x="628650" y="152400"/>
            <a:ext cx="7886700" cy="914400"/>
          </a:xfrm>
        </p:spPr>
        <p:txBody>
          <a:bodyPr>
            <a:normAutofit/>
          </a:bodyPr>
          <a:lstStyle>
            <a:lvl1pPr algn="r">
              <a:defRPr sz="2025">
                <a:solidFill>
                  <a:schemeClr val="bg1"/>
                </a:solidFill>
              </a:defRPr>
            </a:lvl1pPr>
          </a:lstStyle>
          <a:p>
            <a:r>
              <a:rPr lang="en-US" dirty="0"/>
              <a:t>Click to edit title</a:t>
            </a:r>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6" name="Picture Placeholder 2"/>
          <p:cNvSpPr>
            <a:spLocks noGrp="1"/>
          </p:cNvSpPr>
          <p:nvPr>
            <p:ph type="pic" sz="quarter" idx="13" hasCustomPrompt="1"/>
          </p:nvPr>
        </p:nvSpPr>
        <p:spPr>
          <a:xfrm>
            <a:off x="604749" y="1981899"/>
            <a:ext cx="1571132" cy="2094842"/>
          </a:xfrm>
          <a:prstGeom prst="ellipse">
            <a:avLst/>
          </a:prstGeom>
          <a:solidFill>
            <a:schemeClr val="bg1"/>
          </a:solidFill>
          <a:ln w="28575">
            <a:solidFill>
              <a:schemeClr val="bg1"/>
            </a:solidFill>
          </a:ln>
        </p:spPr>
        <p:txBody>
          <a:bodyPr anchor="ctr">
            <a:normAutofit/>
          </a:bodyPr>
          <a:lstStyle>
            <a:lvl1pPr marL="0" indent="0" algn="ctr">
              <a:buNone/>
              <a:defRPr sz="1013"/>
            </a:lvl1pPr>
          </a:lstStyle>
          <a:p>
            <a:r>
              <a:rPr lang="en-US" dirty="0"/>
              <a:t>Click Icon to add picture</a:t>
            </a:r>
          </a:p>
        </p:txBody>
      </p:sp>
      <p:sp>
        <p:nvSpPr>
          <p:cNvPr id="7" name="Text Placeholder 3"/>
          <p:cNvSpPr>
            <a:spLocks noGrp="1"/>
          </p:cNvSpPr>
          <p:nvPr>
            <p:ph type="body" sz="quarter" idx="15" hasCustomPrompt="1"/>
          </p:nvPr>
        </p:nvSpPr>
        <p:spPr>
          <a:xfrm>
            <a:off x="436290" y="4345147"/>
            <a:ext cx="1906858" cy="723900"/>
          </a:xfrm>
        </p:spPr>
        <p:txBody>
          <a:bodyPr>
            <a:normAutofit/>
          </a:bodyPr>
          <a:lstStyle>
            <a:lvl1pPr marL="0" indent="0" algn="ctr">
              <a:lnSpc>
                <a:spcPct val="100000"/>
              </a:lnSpc>
              <a:spcBef>
                <a:spcPts val="0"/>
              </a:spcBef>
              <a:buNone/>
              <a:defRPr sz="1013"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2"/>
          <p:cNvSpPr>
            <a:spLocks noGrp="1"/>
          </p:cNvSpPr>
          <p:nvPr>
            <p:ph type="pic" sz="quarter" idx="16" hasCustomPrompt="1"/>
          </p:nvPr>
        </p:nvSpPr>
        <p:spPr>
          <a:xfrm>
            <a:off x="2734633" y="1967573"/>
            <a:ext cx="1571132" cy="2094842"/>
          </a:xfrm>
          <a:prstGeom prst="ellipse">
            <a:avLst/>
          </a:prstGeom>
          <a:solidFill>
            <a:schemeClr val="bg1"/>
          </a:solidFill>
          <a:ln w="28575">
            <a:solidFill>
              <a:schemeClr val="bg1"/>
            </a:solidFill>
          </a:ln>
        </p:spPr>
        <p:txBody>
          <a:bodyPr anchor="ctr">
            <a:normAutofit/>
          </a:bodyPr>
          <a:lstStyle>
            <a:lvl1pPr marL="0" indent="0" algn="ctr">
              <a:buNone/>
              <a:defRPr sz="1013"/>
            </a:lvl1pPr>
          </a:lstStyle>
          <a:p>
            <a:r>
              <a:rPr lang="en-US" dirty="0"/>
              <a:t>Click Icon to add picture</a:t>
            </a:r>
          </a:p>
        </p:txBody>
      </p:sp>
      <p:sp>
        <p:nvSpPr>
          <p:cNvPr id="11" name="Text Placeholder 3"/>
          <p:cNvSpPr>
            <a:spLocks noGrp="1"/>
          </p:cNvSpPr>
          <p:nvPr>
            <p:ph type="body" sz="quarter" idx="17" hasCustomPrompt="1"/>
          </p:nvPr>
        </p:nvSpPr>
        <p:spPr>
          <a:xfrm>
            <a:off x="2566173" y="4345147"/>
            <a:ext cx="1906858" cy="723900"/>
          </a:xfrm>
        </p:spPr>
        <p:txBody>
          <a:bodyPr>
            <a:normAutofit/>
          </a:bodyPr>
          <a:lstStyle>
            <a:lvl1pPr marL="0" indent="0" algn="ctr">
              <a:lnSpc>
                <a:spcPct val="100000"/>
              </a:lnSpc>
              <a:spcBef>
                <a:spcPts val="0"/>
              </a:spcBef>
              <a:buNone/>
              <a:defRPr sz="1013"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2"/>
          <p:cNvSpPr>
            <a:spLocks noGrp="1"/>
          </p:cNvSpPr>
          <p:nvPr>
            <p:ph type="pic" sz="quarter" idx="18" hasCustomPrompt="1"/>
          </p:nvPr>
        </p:nvSpPr>
        <p:spPr>
          <a:xfrm>
            <a:off x="4864516" y="1967573"/>
            <a:ext cx="1571132" cy="2094842"/>
          </a:xfrm>
          <a:prstGeom prst="ellipse">
            <a:avLst/>
          </a:prstGeom>
          <a:solidFill>
            <a:schemeClr val="bg1"/>
          </a:solidFill>
          <a:ln w="28575">
            <a:solidFill>
              <a:schemeClr val="bg1"/>
            </a:solidFill>
          </a:ln>
        </p:spPr>
        <p:txBody>
          <a:bodyPr anchor="ctr">
            <a:normAutofit/>
          </a:bodyPr>
          <a:lstStyle>
            <a:lvl1pPr marL="0" indent="0" algn="ctr">
              <a:buNone/>
              <a:defRPr sz="1013"/>
            </a:lvl1pPr>
          </a:lstStyle>
          <a:p>
            <a:r>
              <a:rPr lang="en-US" dirty="0"/>
              <a:t>Click Icon to add picture</a:t>
            </a:r>
          </a:p>
        </p:txBody>
      </p:sp>
      <p:sp>
        <p:nvSpPr>
          <p:cNvPr id="13" name="Text Placeholder 3"/>
          <p:cNvSpPr>
            <a:spLocks noGrp="1"/>
          </p:cNvSpPr>
          <p:nvPr>
            <p:ph type="body" sz="quarter" idx="19" hasCustomPrompt="1"/>
          </p:nvPr>
        </p:nvSpPr>
        <p:spPr>
          <a:xfrm>
            <a:off x="4696056" y="4345147"/>
            <a:ext cx="1906858" cy="723900"/>
          </a:xfrm>
        </p:spPr>
        <p:txBody>
          <a:bodyPr>
            <a:normAutofit/>
          </a:bodyPr>
          <a:lstStyle>
            <a:lvl1pPr marL="0" indent="0" algn="ctr">
              <a:lnSpc>
                <a:spcPct val="100000"/>
              </a:lnSpc>
              <a:spcBef>
                <a:spcPts val="0"/>
              </a:spcBef>
              <a:buNone/>
              <a:defRPr sz="1013"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4" name="Picture Placeholder 2"/>
          <p:cNvSpPr>
            <a:spLocks noGrp="1"/>
          </p:cNvSpPr>
          <p:nvPr>
            <p:ph type="pic" sz="quarter" idx="20" hasCustomPrompt="1"/>
          </p:nvPr>
        </p:nvSpPr>
        <p:spPr>
          <a:xfrm>
            <a:off x="6994399" y="1967573"/>
            <a:ext cx="1571132" cy="2094842"/>
          </a:xfrm>
          <a:prstGeom prst="ellipse">
            <a:avLst/>
          </a:prstGeom>
          <a:solidFill>
            <a:schemeClr val="bg1"/>
          </a:solidFill>
          <a:ln w="28575">
            <a:solidFill>
              <a:schemeClr val="bg1"/>
            </a:solidFill>
          </a:ln>
        </p:spPr>
        <p:txBody>
          <a:bodyPr anchor="ctr">
            <a:normAutofit/>
          </a:bodyPr>
          <a:lstStyle>
            <a:lvl1pPr marL="0" indent="0" algn="ctr">
              <a:buNone/>
              <a:defRPr sz="1013"/>
            </a:lvl1pPr>
          </a:lstStyle>
          <a:p>
            <a:r>
              <a:rPr lang="en-US" dirty="0"/>
              <a:t>Click Icon to add picture</a:t>
            </a:r>
          </a:p>
        </p:txBody>
      </p:sp>
      <p:sp>
        <p:nvSpPr>
          <p:cNvPr id="15" name="Text Placeholder 3"/>
          <p:cNvSpPr>
            <a:spLocks noGrp="1"/>
          </p:cNvSpPr>
          <p:nvPr>
            <p:ph type="body" sz="quarter" idx="21" hasCustomPrompt="1"/>
          </p:nvPr>
        </p:nvSpPr>
        <p:spPr>
          <a:xfrm>
            <a:off x="6825939" y="4341161"/>
            <a:ext cx="1906858" cy="723900"/>
          </a:xfrm>
        </p:spPr>
        <p:txBody>
          <a:bodyPr>
            <a:normAutofit/>
          </a:bodyPr>
          <a:lstStyle>
            <a:lvl1pPr marL="0" indent="0" algn="ctr">
              <a:lnSpc>
                <a:spcPct val="100000"/>
              </a:lnSpc>
              <a:spcBef>
                <a:spcPts val="0"/>
              </a:spcBef>
              <a:buNone/>
              <a:defRPr sz="1013"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3" name="Date Placeholder 2"/>
          <p:cNvSpPr>
            <a:spLocks noGrp="1"/>
          </p:cNvSpPr>
          <p:nvPr>
            <p:ph type="dt" sz="half" idx="10"/>
          </p:nvPr>
        </p:nvSpPr>
        <p:spPr/>
        <p:txBody>
          <a:bodyPr/>
          <a:lstStyle/>
          <a:p>
            <a:fld id="{652E75A1-C9C1-44FF-B0A7-1C3AEF882A1D}" type="datetime1">
              <a:rPr lang="en-US" smtClean="0">
                <a:solidFill>
                  <a:srgbClr val="000000"/>
                </a:solidFill>
              </a:rPr>
              <a:t>10/7/2025</a:t>
            </a:fld>
            <a:endParaRPr lang="en-US" dirty="0">
              <a:solidFill>
                <a:srgbClr val="000000"/>
              </a:solidFill>
            </a:endParaRPr>
          </a:p>
        </p:txBody>
      </p:sp>
      <p:sp>
        <p:nvSpPr>
          <p:cNvPr id="19"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tx2"/>
                </a:solidFill>
              </a:defRPr>
            </a:lvl1pPr>
          </a:lstStyle>
          <a:p>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705768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Logo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7"/>
            <a:ext cx="9144000" cy="1199223"/>
          </a:xfrm>
          <a:solidFill>
            <a:schemeClr val="accent1"/>
          </a:solidFill>
        </p:spPr>
        <p:txBody>
          <a:bodyPr wrap="square" lIns="182880" tIns="91440" rIns="182880" bIns="91440" spcCol="0" anchor="ctr">
            <a:normAutofit/>
          </a:bodyPr>
          <a:lstStyle>
            <a:lvl1pPr algn="ctr">
              <a:lnSpc>
                <a:spcPct val="90000"/>
              </a:lnSpc>
              <a:defRPr sz="2025" baseline="0">
                <a:solidFill>
                  <a:schemeClr val="bg1"/>
                </a:solidFill>
              </a:defRPr>
            </a:lvl1pPr>
          </a:lstStyle>
          <a:p>
            <a:r>
              <a:rPr lang="en-US" dirty="0"/>
              <a:t>Click to enter the slideshow title</a:t>
            </a:r>
          </a:p>
        </p:txBody>
      </p:sp>
      <p:sp>
        <p:nvSpPr>
          <p:cNvPr id="3" name="Rectangle 2"/>
          <p:cNvSpPr/>
          <p:nvPr userDrawn="1"/>
        </p:nvSpPr>
        <p:spPr>
          <a:xfrm>
            <a:off x="0" y="5387789"/>
            <a:ext cx="9144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12" name="Text Placeholder 10"/>
          <p:cNvSpPr>
            <a:spLocks noGrp="1"/>
          </p:cNvSpPr>
          <p:nvPr>
            <p:ph type="body" sz="quarter" idx="14" hasCustomPrompt="1"/>
          </p:nvPr>
        </p:nvSpPr>
        <p:spPr>
          <a:xfrm>
            <a:off x="2101851" y="5512601"/>
            <a:ext cx="4940300" cy="903062"/>
          </a:xfrm>
        </p:spPr>
        <p:txBody>
          <a:bodyPr>
            <a:normAutofit/>
          </a:bodyPr>
          <a:lstStyle>
            <a:lvl1pPr marL="0" indent="0" algn="ctr">
              <a:spcBef>
                <a:spcPts val="0"/>
              </a:spcBef>
              <a:spcAft>
                <a:spcPts val="563"/>
              </a:spcAft>
              <a:buNone/>
              <a:defRPr sz="1013" baseline="0"/>
            </a:lvl1pPr>
          </a:lstStyle>
          <a:p>
            <a:r>
              <a:rPr lang="en-US" sz="1013" dirty="0" err="1"/>
              <a:t>Firstname</a:t>
            </a:r>
            <a:r>
              <a:rPr lang="en-US" sz="1013" dirty="0"/>
              <a:t> </a:t>
            </a:r>
            <a:r>
              <a:rPr lang="en-US" sz="1013" dirty="0" err="1"/>
              <a:t>Lastname</a:t>
            </a:r>
            <a:r>
              <a:rPr lang="en-US" sz="1013" dirty="0"/>
              <a:t> | Job Title</a:t>
            </a:r>
          </a:p>
          <a:p>
            <a:r>
              <a:rPr lang="en-US" sz="1013" dirty="0"/>
              <a:t>Date</a:t>
            </a:r>
            <a:endParaRPr lang="en-US" dirty="0"/>
          </a:p>
        </p:txBody>
      </p:sp>
      <p:sp>
        <p:nvSpPr>
          <p:cNvPr id="18" name="Date Placeholder 17"/>
          <p:cNvSpPr>
            <a:spLocks noGrp="1"/>
          </p:cNvSpPr>
          <p:nvPr>
            <p:ph type="dt" sz="half" idx="15"/>
          </p:nvPr>
        </p:nvSpPr>
        <p:spPr/>
        <p:txBody>
          <a:bodyPr/>
          <a:lstStyle/>
          <a:p>
            <a:fld id="{D881B72E-3FC5-4528-99BC-1505C89D14E4}" type="datetime1">
              <a:rPr lang="en-US" smtClean="0">
                <a:solidFill>
                  <a:srgbClr val="000000"/>
                </a:solidFill>
              </a:rPr>
              <a:t>10/7/2025</a:t>
            </a:fld>
            <a:endParaRPr lang="en-US" dirty="0">
              <a:solidFill>
                <a:srgbClr val="000000"/>
              </a:solidFill>
            </a:endParaRPr>
          </a:p>
        </p:txBody>
      </p:sp>
      <p:sp>
        <p:nvSpPr>
          <p:cNvPr id="9"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tx2"/>
                </a:solidFill>
              </a:defRPr>
            </a:lvl1pPr>
          </a:lstStyle>
          <a:p>
            <a:endParaRPr lang="en-US" dirty="0">
              <a:solidFill>
                <a:srgbClr val="000000"/>
              </a:solidFill>
            </a:endParaRPr>
          </a:p>
        </p:txBody>
      </p:sp>
      <p:sp>
        <p:nvSpPr>
          <p:cNvPr id="19" name="Slide Number Placeholder 18"/>
          <p:cNvSpPr>
            <a:spLocks noGrp="1"/>
          </p:cNvSpPr>
          <p:nvPr>
            <p:ph type="sldNum" sz="quarter" idx="16"/>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91308" y="1773839"/>
            <a:ext cx="5361384" cy="850611"/>
          </a:xfrm>
          <a:prstGeom prst="rect">
            <a:avLst/>
          </a:prstGeom>
        </p:spPr>
      </p:pic>
    </p:spTree>
    <p:extLst>
      <p:ext uri="{BB962C8B-B14F-4D97-AF65-F5344CB8AC3E}">
        <p14:creationId xmlns:p14="http://schemas.microsoft.com/office/powerpoint/2010/main" val="29256534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age (3 Up)">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18" name="Title 1"/>
          <p:cNvSpPr>
            <a:spLocks noGrp="1"/>
          </p:cNvSpPr>
          <p:nvPr>
            <p:ph type="title" hasCustomPrompt="1"/>
          </p:nvPr>
        </p:nvSpPr>
        <p:spPr>
          <a:xfrm>
            <a:off x="628650" y="152400"/>
            <a:ext cx="7886700" cy="914400"/>
          </a:xfrm>
        </p:spPr>
        <p:txBody>
          <a:bodyPr>
            <a:normAutofit/>
          </a:bodyPr>
          <a:lstStyle>
            <a:lvl1pPr algn="r">
              <a:defRPr sz="2025">
                <a:solidFill>
                  <a:schemeClr val="bg1"/>
                </a:solidFill>
              </a:defRPr>
            </a:lvl1pPr>
          </a:lstStyle>
          <a:p>
            <a:r>
              <a:rPr lang="en-US" dirty="0"/>
              <a:t>Click to edit title</a:t>
            </a:r>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6" name="Picture Placeholder 2"/>
          <p:cNvSpPr>
            <a:spLocks noGrp="1"/>
          </p:cNvSpPr>
          <p:nvPr>
            <p:ph type="pic" sz="quarter" idx="13" hasCustomPrompt="1"/>
          </p:nvPr>
        </p:nvSpPr>
        <p:spPr>
          <a:xfrm>
            <a:off x="1179611" y="1964392"/>
            <a:ext cx="1749143" cy="2332190"/>
          </a:xfrm>
          <a:prstGeom prst="ellipse">
            <a:avLst/>
          </a:prstGeom>
          <a:solidFill>
            <a:schemeClr val="bg1"/>
          </a:solidFill>
          <a:ln w="28575">
            <a:solidFill>
              <a:schemeClr val="bg1"/>
            </a:solidFill>
          </a:ln>
        </p:spPr>
        <p:txBody>
          <a:bodyPr anchor="ctr">
            <a:normAutofit/>
          </a:bodyPr>
          <a:lstStyle>
            <a:lvl1pPr marL="0" indent="0" algn="ctr">
              <a:buNone/>
              <a:defRPr sz="1013"/>
            </a:lvl1pPr>
          </a:lstStyle>
          <a:p>
            <a:r>
              <a:rPr lang="en-US" dirty="0"/>
              <a:t>Click Icon to add picture</a:t>
            </a:r>
          </a:p>
        </p:txBody>
      </p:sp>
      <p:sp>
        <p:nvSpPr>
          <p:cNvPr id="7" name="Text Placeholder 3"/>
          <p:cNvSpPr>
            <a:spLocks noGrp="1"/>
          </p:cNvSpPr>
          <p:nvPr>
            <p:ph type="body" sz="quarter" idx="15" hasCustomPrompt="1"/>
          </p:nvPr>
        </p:nvSpPr>
        <p:spPr>
          <a:xfrm>
            <a:off x="1101920" y="4564988"/>
            <a:ext cx="1906858" cy="723900"/>
          </a:xfrm>
        </p:spPr>
        <p:txBody>
          <a:bodyPr>
            <a:normAutofit/>
          </a:bodyPr>
          <a:lstStyle>
            <a:lvl1pPr marL="0" indent="0" algn="ctr">
              <a:lnSpc>
                <a:spcPct val="100000"/>
              </a:lnSpc>
              <a:spcBef>
                <a:spcPts val="0"/>
              </a:spcBef>
              <a:buNone/>
              <a:defRPr sz="1013"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2"/>
          <p:cNvSpPr>
            <a:spLocks noGrp="1"/>
          </p:cNvSpPr>
          <p:nvPr>
            <p:ph type="pic" sz="quarter" idx="16" hasCustomPrompt="1"/>
          </p:nvPr>
        </p:nvSpPr>
        <p:spPr>
          <a:xfrm>
            <a:off x="3618406" y="1964392"/>
            <a:ext cx="1738398" cy="2317864"/>
          </a:xfrm>
          <a:prstGeom prst="ellipse">
            <a:avLst/>
          </a:prstGeom>
          <a:solidFill>
            <a:schemeClr val="bg1"/>
          </a:solidFill>
          <a:ln w="28575">
            <a:solidFill>
              <a:schemeClr val="bg1"/>
            </a:solidFill>
          </a:ln>
        </p:spPr>
        <p:txBody>
          <a:bodyPr anchor="ctr">
            <a:normAutofit/>
          </a:bodyPr>
          <a:lstStyle>
            <a:lvl1pPr marL="0" indent="0" algn="ctr">
              <a:buNone/>
              <a:defRPr sz="1013"/>
            </a:lvl1pPr>
          </a:lstStyle>
          <a:p>
            <a:r>
              <a:rPr lang="en-US" dirty="0"/>
              <a:t>Click Icon to add picture</a:t>
            </a:r>
          </a:p>
        </p:txBody>
      </p:sp>
      <p:sp>
        <p:nvSpPr>
          <p:cNvPr id="11" name="Text Placeholder 3"/>
          <p:cNvSpPr>
            <a:spLocks noGrp="1"/>
          </p:cNvSpPr>
          <p:nvPr>
            <p:ph type="body" sz="quarter" idx="17" hasCustomPrompt="1"/>
          </p:nvPr>
        </p:nvSpPr>
        <p:spPr>
          <a:xfrm>
            <a:off x="3534177" y="4564988"/>
            <a:ext cx="1906858" cy="723900"/>
          </a:xfrm>
        </p:spPr>
        <p:txBody>
          <a:bodyPr>
            <a:normAutofit/>
          </a:bodyPr>
          <a:lstStyle>
            <a:lvl1pPr marL="0" indent="0" algn="ctr">
              <a:lnSpc>
                <a:spcPct val="100000"/>
              </a:lnSpc>
              <a:spcBef>
                <a:spcPts val="0"/>
              </a:spcBef>
              <a:buNone/>
              <a:defRPr sz="1013"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2"/>
          <p:cNvSpPr>
            <a:spLocks noGrp="1"/>
          </p:cNvSpPr>
          <p:nvPr>
            <p:ph type="pic" sz="quarter" idx="18" hasCustomPrompt="1"/>
          </p:nvPr>
        </p:nvSpPr>
        <p:spPr>
          <a:xfrm>
            <a:off x="6050663" y="1964392"/>
            <a:ext cx="1738398" cy="2317864"/>
          </a:xfrm>
          <a:prstGeom prst="ellipse">
            <a:avLst/>
          </a:prstGeom>
          <a:solidFill>
            <a:schemeClr val="bg1"/>
          </a:solidFill>
          <a:ln w="28575">
            <a:solidFill>
              <a:schemeClr val="bg1"/>
            </a:solidFill>
          </a:ln>
        </p:spPr>
        <p:txBody>
          <a:bodyPr anchor="ctr">
            <a:normAutofit/>
          </a:bodyPr>
          <a:lstStyle>
            <a:lvl1pPr marL="0" indent="0" algn="ctr">
              <a:buNone/>
              <a:defRPr sz="1013"/>
            </a:lvl1pPr>
          </a:lstStyle>
          <a:p>
            <a:r>
              <a:rPr lang="en-US" dirty="0"/>
              <a:t>Click Icon to add picture</a:t>
            </a:r>
          </a:p>
        </p:txBody>
      </p:sp>
      <p:sp>
        <p:nvSpPr>
          <p:cNvPr id="13" name="Text Placeholder 3"/>
          <p:cNvSpPr>
            <a:spLocks noGrp="1"/>
          </p:cNvSpPr>
          <p:nvPr>
            <p:ph type="body" sz="quarter" idx="19" hasCustomPrompt="1"/>
          </p:nvPr>
        </p:nvSpPr>
        <p:spPr>
          <a:xfrm>
            <a:off x="5966435" y="4564988"/>
            <a:ext cx="1906858" cy="723900"/>
          </a:xfrm>
        </p:spPr>
        <p:txBody>
          <a:bodyPr>
            <a:normAutofit/>
          </a:bodyPr>
          <a:lstStyle>
            <a:lvl1pPr marL="0" indent="0" algn="ctr">
              <a:lnSpc>
                <a:spcPct val="100000"/>
              </a:lnSpc>
              <a:spcBef>
                <a:spcPts val="0"/>
              </a:spcBef>
              <a:buNone/>
              <a:defRPr sz="1013"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3" name="Date Placeholder 2"/>
          <p:cNvSpPr>
            <a:spLocks noGrp="1"/>
          </p:cNvSpPr>
          <p:nvPr>
            <p:ph type="dt" sz="half" idx="10"/>
          </p:nvPr>
        </p:nvSpPr>
        <p:spPr/>
        <p:txBody>
          <a:bodyPr/>
          <a:lstStyle/>
          <a:p>
            <a:fld id="{C93528B1-71FC-4C0F-8CB3-A8AFCE46C283}" type="datetime1">
              <a:rPr lang="en-US" smtClean="0">
                <a:solidFill>
                  <a:srgbClr val="000000"/>
                </a:solidFill>
              </a:rPr>
              <a:t>10/7/2025</a:t>
            </a:fld>
            <a:endParaRPr lang="en-US" dirty="0">
              <a:solidFill>
                <a:srgbClr val="000000"/>
              </a:solidFill>
            </a:endParaRPr>
          </a:p>
        </p:txBody>
      </p:sp>
      <p:sp>
        <p:nvSpPr>
          <p:cNvPr id="19"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tx2"/>
                </a:solidFill>
              </a:defRPr>
            </a:lvl1pPr>
          </a:lstStyle>
          <a:p>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1726700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Page 4-Up White Vertical">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16" name="Title 1"/>
          <p:cNvSpPr>
            <a:spLocks noGrp="1"/>
          </p:cNvSpPr>
          <p:nvPr>
            <p:ph type="title" hasCustomPrompt="1"/>
          </p:nvPr>
        </p:nvSpPr>
        <p:spPr>
          <a:xfrm>
            <a:off x="628650" y="152400"/>
            <a:ext cx="7886700" cy="914400"/>
          </a:xfrm>
        </p:spPr>
        <p:txBody>
          <a:bodyPr>
            <a:normAutofit/>
          </a:bodyPr>
          <a:lstStyle>
            <a:lvl1pPr algn="r">
              <a:defRPr sz="2025">
                <a:solidFill>
                  <a:schemeClr val="bg1"/>
                </a:solidFill>
              </a:defRPr>
            </a:lvl1pPr>
          </a:lstStyle>
          <a:p>
            <a:r>
              <a:rPr lang="en-US" dirty="0"/>
              <a:t>Click to edit title</a:t>
            </a:r>
          </a:p>
        </p:txBody>
      </p:sp>
      <p:sp>
        <p:nvSpPr>
          <p:cNvPr id="6" name="Picture Placeholder 2"/>
          <p:cNvSpPr>
            <a:spLocks noGrp="1"/>
          </p:cNvSpPr>
          <p:nvPr>
            <p:ph type="pic" sz="quarter" idx="13" hasCustomPrompt="1"/>
          </p:nvPr>
        </p:nvSpPr>
        <p:spPr>
          <a:xfrm>
            <a:off x="604749" y="1981899"/>
            <a:ext cx="1571132" cy="2094842"/>
          </a:xfrm>
          <a:prstGeom prst="rect">
            <a:avLst/>
          </a:prstGeom>
          <a:solidFill>
            <a:schemeClr val="bg1"/>
          </a:solidFill>
          <a:ln w="28575">
            <a:noFill/>
          </a:ln>
        </p:spPr>
        <p:txBody>
          <a:bodyPr anchor="ctr">
            <a:normAutofit/>
          </a:bodyPr>
          <a:lstStyle>
            <a:lvl1pPr marL="0" indent="0" algn="ctr">
              <a:buNone/>
              <a:defRPr sz="1013"/>
            </a:lvl1pPr>
          </a:lstStyle>
          <a:p>
            <a:r>
              <a:rPr lang="en-US" dirty="0"/>
              <a:t>Click Icon to add picture</a:t>
            </a:r>
          </a:p>
        </p:txBody>
      </p:sp>
      <p:sp>
        <p:nvSpPr>
          <p:cNvPr id="7" name="Text Placeholder 3"/>
          <p:cNvSpPr>
            <a:spLocks noGrp="1"/>
          </p:cNvSpPr>
          <p:nvPr>
            <p:ph type="body" sz="quarter" idx="15" hasCustomPrompt="1"/>
          </p:nvPr>
        </p:nvSpPr>
        <p:spPr>
          <a:xfrm>
            <a:off x="436290" y="4345149"/>
            <a:ext cx="1906858" cy="1623853"/>
          </a:xfrm>
        </p:spPr>
        <p:txBody>
          <a:bodyPr>
            <a:normAutofit/>
          </a:bodyPr>
          <a:lstStyle>
            <a:lvl1pPr marL="0" indent="0" algn="ctr">
              <a:lnSpc>
                <a:spcPct val="100000"/>
              </a:lnSpc>
              <a:spcBef>
                <a:spcPts val="0"/>
              </a:spcBef>
              <a:buNone/>
              <a:defRPr sz="1013" b="0">
                <a:solidFill>
                  <a:schemeClr val="tx2"/>
                </a:solidFill>
              </a:defRPr>
            </a:lvl1pPr>
          </a:lstStyle>
          <a:p>
            <a:pPr lvl="0"/>
            <a:r>
              <a:rPr lang="en-US" dirty="0"/>
              <a:t>Click to edit text</a:t>
            </a:r>
          </a:p>
        </p:txBody>
      </p:sp>
      <p:sp>
        <p:nvSpPr>
          <p:cNvPr id="10" name="Picture Placeholder 2"/>
          <p:cNvSpPr>
            <a:spLocks noGrp="1"/>
          </p:cNvSpPr>
          <p:nvPr>
            <p:ph type="pic" sz="quarter" idx="16" hasCustomPrompt="1"/>
          </p:nvPr>
        </p:nvSpPr>
        <p:spPr>
          <a:xfrm>
            <a:off x="2734633" y="1967573"/>
            <a:ext cx="1571132" cy="2094842"/>
          </a:xfrm>
          <a:prstGeom prst="rect">
            <a:avLst/>
          </a:prstGeom>
          <a:solidFill>
            <a:schemeClr val="bg1"/>
          </a:solidFill>
          <a:ln w="28575">
            <a:noFill/>
          </a:ln>
        </p:spPr>
        <p:txBody>
          <a:bodyPr anchor="ctr">
            <a:normAutofit/>
          </a:bodyPr>
          <a:lstStyle>
            <a:lvl1pPr marL="0" indent="0" algn="ctr">
              <a:buNone/>
              <a:defRPr sz="1013"/>
            </a:lvl1pPr>
          </a:lstStyle>
          <a:p>
            <a:r>
              <a:rPr lang="en-US" dirty="0"/>
              <a:t>Click Icon to add picture</a:t>
            </a:r>
          </a:p>
        </p:txBody>
      </p:sp>
      <p:sp>
        <p:nvSpPr>
          <p:cNvPr id="11" name="Text Placeholder 3"/>
          <p:cNvSpPr>
            <a:spLocks noGrp="1"/>
          </p:cNvSpPr>
          <p:nvPr>
            <p:ph type="body" sz="quarter" idx="17" hasCustomPrompt="1"/>
          </p:nvPr>
        </p:nvSpPr>
        <p:spPr>
          <a:xfrm>
            <a:off x="2566173" y="4345147"/>
            <a:ext cx="1906858" cy="1623852"/>
          </a:xfrm>
        </p:spPr>
        <p:txBody>
          <a:bodyPr>
            <a:normAutofit/>
          </a:bodyPr>
          <a:lstStyle>
            <a:lvl1pPr marL="0" indent="0" algn="ctr">
              <a:lnSpc>
                <a:spcPct val="100000"/>
              </a:lnSpc>
              <a:spcBef>
                <a:spcPts val="0"/>
              </a:spcBef>
              <a:buNone/>
              <a:defRPr sz="1013" b="0">
                <a:solidFill>
                  <a:schemeClr val="tx2"/>
                </a:solidFill>
              </a:defRPr>
            </a:lvl1pPr>
          </a:lstStyle>
          <a:p>
            <a:pPr lvl="0"/>
            <a:r>
              <a:rPr lang="en-US" dirty="0"/>
              <a:t>Click to edit text</a:t>
            </a:r>
          </a:p>
        </p:txBody>
      </p:sp>
      <p:sp>
        <p:nvSpPr>
          <p:cNvPr id="12" name="Picture Placeholder 2"/>
          <p:cNvSpPr>
            <a:spLocks noGrp="1"/>
          </p:cNvSpPr>
          <p:nvPr>
            <p:ph type="pic" sz="quarter" idx="18" hasCustomPrompt="1"/>
          </p:nvPr>
        </p:nvSpPr>
        <p:spPr>
          <a:xfrm>
            <a:off x="4864516" y="1967573"/>
            <a:ext cx="1571132" cy="2094842"/>
          </a:xfrm>
          <a:prstGeom prst="rect">
            <a:avLst/>
          </a:prstGeom>
          <a:solidFill>
            <a:schemeClr val="bg1"/>
          </a:solidFill>
          <a:ln w="28575">
            <a:noFill/>
          </a:ln>
        </p:spPr>
        <p:txBody>
          <a:bodyPr anchor="ctr">
            <a:normAutofit/>
          </a:bodyPr>
          <a:lstStyle>
            <a:lvl1pPr marL="0" indent="0" algn="ctr">
              <a:buNone/>
              <a:defRPr sz="1013"/>
            </a:lvl1pPr>
          </a:lstStyle>
          <a:p>
            <a:r>
              <a:rPr lang="en-US" dirty="0"/>
              <a:t>Click Icon to add picture</a:t>
            </a:r>
          </a:p>
        </p:txBody>
      </p:sp>
      <p:sp>
        <p:nvSpPr>
          <p:cNvPr id="13" name="Text Placeholder 3"/>
          <p:cNvSpPr>
            <a:spLocks noGrp="1"/>
          </p:cNvSpPr>
          <p:nvPr>
            <p:ph type="body" sz="quarter" idx="19" hasCustomPrompt="1"/>
          </p:nvPr>
        </p:nvSpPr>
        <p:spPr>
          <a:xfrm>
            <a:off x="4696056" y="4345147"/>
            <a:ext cx="1906858" cy="1623852"/>
          </a:xfrm>
        </p:spPr>
        <p:txBody>
          <a:bodyPr>
            <a:normAutofit/>
          </a:bodyPr>
          <a:lstStyle>
            <a:lvl1pPr marL="0" indent="0" algn="ctr">
              <a:lnSpc>
                <a:spcPct val="100000"/>
              </a:lnSpc>
              <a:spcBef>
                <a:spcPts val="0"/>
              </a:spcBef>
              <a:buNone/>
              <a:defRPr sz="1013" b="0">
                <a:solidFill>
                  <a:schemeClr val="tx2"/>
                </a:solidFill>
              </a:defRPr>
            </a:lvl1pPr>
          </a:lstStyle>
          <a:p>
            <a:pPr lvl="0"/>
            <a:r>
              <a:rPr lang="en-US" dirty="0"/>
              <a:t>Click to edit text</a:t>
            </a:r>
          </a:p>
        </p:txBody>
      </p:sp>
      <p:sp>
        <p:nvSpPr>
          <p:cNvPr id="14" name="Picture Placeholder 2"/>
          <p:cNvSpPr>
            <a:spLocks noGrp="1"/>
          </p:cNvSpPr>
          <p:nvPr>
            <p:ph type="pic" sz="quarter" idx="20" hasCustomPrompt="1"/>
          </p:nvPr>
        </p:nvSpPr>
        <p:spPr>
          <a:xfrm>
            <a:off x="6994399" y="1967573"/>
            <a:ext cx="1571132" cy="2094842"/>
          </a:xfrm>
          <a:prstGeom prst="rect">
            <a:avLst/>
          </a:prstGeom>
          <a:solidFill>
            <a:schemeClr val="bg1"/>
          </a:solidFill>
          <a:ln w="28575">
            <a:noFill/>
          </a:ln>
        </p:spPr>
        <p:txBody>
          <a:bodyPr anchor="ctr">
            <a:normAutofit/>
          </a:bodyPr>
          <a:lstStyle>
            <a:lvl1pPr marL="0" indent="0" algn="ctr">
              <a:buNone/>
              <a:defRPr sz="1013"/>
            </a:lvl1pPr>
          </a:lstStyle>
          <a:p>
            <a:r>
              <a:rPr lang="en-US" dirty="0"/>
              <a:t>Click Icon to add picture</a:t>
            </a:r>
          </a:p>
        </p:txBody>
      </p:sp>
      <p:sp>
        <p:nvSpPr>
          <p:cNvPr id="15" name="Text Placeholder 3"/>
          <p:cNvSpPr>
            <a:spLocks noGrp="1"/>
          </p:cNvSpPr>
          <p:nvPr>
            <p:ph type="body" sz="quarter" idx="21" hasCustomPrompt="1"/>
          </p:nvPr>
        </p:nvSpPr>
        <p:spPr>
          <a:xfrm>
            <a:off x="6825939" y="4341161"/>
            <a:ext cx="1906858" cy="1627838"/>
          </a:xfrm>
        </p:spPr>
        <p:txBody>
          <a:bodyPr>
            <a:normAutofit/>
          </a:bodyPr>
          <a:lstStyle>
            <a:lvl1pPr marL="0" indent="0" algn="ctr">
              <a:lnSpc>
                <a:spcPct val="100000"/>
              </a:lnSpc>
              <a:spcBef>
                <a:spcPts val="0"/>
              </a:spcBef>
              <a:buNone/>
              <a:defRPr sz="1013" b="0">
                <a:solidFill>
                  <a:schemeClr val="tx2"/>
                </a:solidFill>
              </a:defRPr>
            </a:lvl1pPr>
          </a:lstStyle>
          <a:p>
            <a:pPr lvl="0"/>
            <a:r>
              <a:rPr lang="en-US" dirty="0"/>
              <a:t>Click to edit text</a:t>
            </a:r>
          </a:p>
        </p:txBody>
      </p:sp>
      <p:sp>
        <p:nvSpPr>
          <p:cNvPr id="19" name="Rectangle 18"/>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3" name="Date Placeholder 2"/>
          <p:cNvSpPr>
            <a:spLocks noGrp="1"/>
          </p:cNvSpPr>
          <p:nvPr>
            <p:ph type="dt" sz="half" idx="10"/>
          </p:nvPr>
        </p:nvSpPr>
        <p:spPr/>
        <p:txBody>
          <a:bodyPr/>
          <a:lstStyle/>
          <a:p>
            <a:fld id="{20230768-A514-4A68-842C-D606C44C3571}" type="datetime1">
              <a:rPr lang="en-US" smtClean="0">
                <a:solidFill>
                  <a:srgbClr val="000000"/>
                </a:solidFill>
              </a:rPr>
              <a:t>10/7/2025</a:t>
            </a:fld>
            <a:endParaRPr lang="en-US" dirty="0">
              <a:solidFill>
                <a:srgbClr val="000000"/>
              </a:solidFill>
            </a:endParaRPr>
          </a:p>
        </p:txBody>
      </p:sp>
      <p:sp>
        <p:nvSpPr>
          <p:cNvPr id="20"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tx2"/>
                </a:solidFill>
              </a:defRPr>
            </a:lvl1pPr>
          </a:lstStyle>
          <a:p>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41228765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am Page 4-Up Gray BG Horizontal">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18" name="Title 1"/>
          <p:cNvSpPr>
            <a:spLocks noGrp="1"/>
          </p:cNvSpPr>
          <p:nvPr>
            <p:ph type="title" hasCustomPrompt="1"/>
          </p:nvPr>
        </p:nvSpPr>
        <p:spPr>
          <a:xfrm>
            <a:off x="628650" y="152400"/>
            <a:ext cx="7886700" cy="914400"/>
          </a:xfrm>
        </p:spPr>
        <p:txBody>
          <a:bodyPr>
            <a:normAutofit/>
          </a:bodyPr>
          <a:lstStyle>
            <a:lvl1pPr algn="r">
              <a:defRPr sz="2025">
                <a:solidFill>
                  <a:schemeClr val="bg1"/>
                </a:solidFill>
              </a:defRPr>
            </a:lvl1pPr>
          </a:lstStyle>
          <a:p>
            <a:r>
              <a:rPr lang="en-US" dirty="0"/>
              <a:t>Click to edit title</a:t>
            </a:r>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19" name="Picture Placeholder 2"/>
          <p:cNvSpPr>
            <a:spLocks noGrp="1"/>
          </p:cNvSpPr>
          <p:nvPr>
            <p:ph type="pic" sz="quarter" idx="13" hasCustomPrompt="1"/>
          </p:nvPr>
        </p:nvSpPr>
        <p:spPr>
          <a:xfrm>
            <a:off x="604750" y="1674774"/>
            <a:ext cx="1394107" cy="1858809"/>
          </a:xfrm>
          <a:prstGeom prst="ellipse">
            <a:avLst/>
          </a:prstGeom>
          <a:solidFill>
            <a:schemeClr val="bg1"/>
          </a:solidFill>
          <a:ln w="28575">
            <a:solidFill>
              <a:schemeClr val="bg1"/>
            </a:solidFill>
          </a:ln>
        </p:spPr>
        <p:txBody>
          <a:bodyPr anchor="ctr">
            <a:normAutofit/>
          </a:bodyPr>
          <a:lstStyle>
            <a:lvl1pPr marL="0" indent="0" algn="ctr">
              <a:buNone/>
              <a:defRPr sz="1013"/>
            </a:lvl1pPr>
          </a:lstStyle>
          <a:p>
            <a:r>
              <a:rPr lang="en-US" dirty="0"/>
              <a:t>Click Icon to add picture</a:t>
            </a:r>
          </a:p>
        </p:txBody>
      </p:sp>
      <p:sp>
        <p:nvSpPr>
          <p:cNvPr id="24" name="Text Placeholder 3"/>
          <p:cNvSpPr>
            <a:spLocks noGrp="1"/>
          </p:cNvSpPr>
          <p:nvPr>
            <p:ph type="body" sz="quarter" idx="16"/>
          </p:nvPr>
        </p:nvSpPr>
        <p:spPr>
          <a:xfrm>
            <a:off x="2157413" y="1674775"/>
            <a:ext cx="2149746" cy="1858809"/>
          </a:xfrm>
        </p:spPr>
        <p:txBody>
          <a:bodyPr anchor="ctr">
            <a:noAutofit/>
          </a:bodyPr>
          <a:lstStyle>
            <a:lvl1pPr marL="0" indent="0">
              <a:buFont typeface="Arial" panose="020B0604020202020204" pitchFamily="34" charset="0"/>
              <a:buNone/>
              <a:defRPr sz="1013"/>
            </a:lvl1pPr>
            <a:lvl2pPr marL="257175" indent="0">
              <a:buFont typeface="Arial" panose="020B0604020202020204" pitchFamily="34" charset="0"/>
              <a:buNone/>
              <a:defRPr sz="1013"/>
            </a:lvl2pPr>
            <a:lvl3pPr marL="514350" indent="0">
              <a:buFont typeface="Arial" panose="020B0604020202020204" pitchFamily="34" charset="0"/>
              <a:buNone/>
              <a:defRPr sz="1013"/>
            </a:lvl3pPr>
            <a:lvl4pPr marL="771525" indent="0">
              <a:buFont typeface="Arial" panose="020B0604020202020204" pitchFamily="34" charset="0"/>
              <a:buNone/>
              <a:defRPr sz="1013"/>
            </a:lvl4pPr>
            <a:lvl5pPr marL="1028700" indent="0">
              <a:buFont typeface="Arial" panose="020B0604020202020204" pitchFamily="34" charset="0"/>
              <a:buNone/>
              <a:defRPr sz="1013"/>
            </a:lvl5pPr>
          </a:lstStyle>
          <a:p>
            <a:pPr lvl="0"/>
            <a:r>
              <a:rPr lang="en-US" dirty="0"/>
              <a:t>Click to edit Master text styles</a:t>
            </a:r>
          </a:p>
        </p:txBody>
      </p:sp>
      <p:sp>
        <p:nvSpPr>
          <p:cNvPr id="23" name="Picture Placeholder 2"/>
          <p:cNvSpPr>
            <a:spLocks noGrp="1"/>
          </p:cNvSpPr>
          <p:nvPr>
            <p:ph type="pic" sz="quarter" idx="14" hasCustomPrompt="1"/>
          </p:nvPr>
        </p:nvSpPr>
        <p:spPr>
          <a:xfrm>
            <a:off x="604750" y="3939364"/>
            <a:ext cx="1394107" cy="1858809"/>
          </a:xfrm>
          <a:prstGeom prst="ellipse">
            <a:avLst/>
          </a:prstGeom>
          <a:solidFill>
            <a:schemeClr val="bg1"/>
          </a:solidFill>
          <a:ln w="28575">
            <a:solidFill>
              <a:schemeClr val="bg1"/>
            </a:solidFill>
          </a:ln>
        </p:spPr>
        <p:txBody>
          <a:bodyPr anchor="ctr">
            <a:normAutofit/>
          </a:bodyPr>
          <a:lstStyle>
            <a:lvl1pPr marL="0" indent="0" algn="ctr">
              <a:buNone/>
              <a:defRPr sz="1013"/>
            </a:lvl1pPr>
          </a:lstStyle>
          <a:p>
            <a:r>
              <a:rPr lang="en-US" dirty="0"/>
              <a:t>Click Icon to add picture</a:t>
            </a:r>
          </a:p>
        </p:txBody>
      </p:sp>
      <p:sp>
        <p:nvSpPr>
          <p:cNvPr id="4" name="Text Placeholder 3"/>
          <p:cNvSpPr>
            <a:spLocks noGrp="1"/>
          </p:cNvSpPr>
          <p:nvPr>
            <p:ph type="body" sz="quarter" idx="15"/>
          </p:nvPr>
        </p:nvSpPr>
        <p:spPr>
          <a:xfrm>
            <a:off x="2157413" y="3939364"/>
            <a:ext cx="2149746" cy="1858809"/>
          </a:xfrm>
        </p:spPr>
        <p:txBody>
          <a:bodyPr anchor="ctr">
            <a:noAutofit/>
          </a:bodyPr>
          <a:lstStyle>
            <a:lvl1pPr marL="0" indent="0">
              <a:buFont typeface="Arial" panose="020B0604020202020204" pitchFamily="34" charset="0"/>
              <a:buNone/>
              <a:defRPr sz="1013"/>
            </a:lvl1pPr>
            <a:lvl2pPr marL="257175" indent="0">
              <a:buFont typeface="Arial" panose="020B0604020202020204" pitchFamily="34" charset="0"/>
              <a:buNone/>
              <a:defRPr sz="1013"/>
            </a:lvl2pPr>
            <a:lvl3pPr marL="514350" indent="0">
              <a:buFont typeface="Arial" panose="020B0604020202020204" pitchFamily="34" charset="0"/>
              <a:buNone/>
              <a:defRPr sz="1013"/>
            </a:lvl3pPr>
            <a:lvl4pPr marL="771525" indent="0">
              <a:buFont typeface="Arial" panose="020B0604020202020204" pitchFamily="34" charset="0"/>
              <a:buNone/>
              <a:defRPr sz="1013"/>
            </a:lvl4pPr>
            <a:lvl5pPr marL="1028700" indent="0">
              <a:buFont typeface="Arial" panose="020B0604020202020204" pitchFamily="34" charset="0"/>
              <a:buNone/>
              <a:defRPr sz="1013"/>
            </a:lvl5pPr>
          </a:lstStyle>
          <a:p>
            <a:pPr lvl="0"/>
            <a:r>
              <a:rPr lang="en-US" dirty="0"/>
              <a:t>Click to edit Master text styles</a:t>
            </a:r>
          </a:p>
        </p:txBody>
      </p:sp>
      <p:sp>
        <p:nvSpPr>
          <p:cNvPr id="25" name="Picture Placeholder 2"/>
          <p:cNvSpPr>
            <a:spLocks noGrp="1"/>
          </p:cNvSpPr>
          <p:nvPr>
            <p:ph type="pic" sz="quarter" idx="17" hasCustomPrompt="1"/>
          </p:nvPr>
        </p:nvSpPr>
        <p:spPr>
          <a:xfrm>
            <a:off x="4649855" y="1674774"/>
            <a:ext cx="1394107" cy="1858809"/>
          </a:xfrm>
          <a:prstGeom prst="ellipse">
            <a:avLst/>
          </a:prstGeom>
          <a:solidFill>
            <a:schemeClr val="bg1"/>
          </a:solidFill>
          <a:ln w="28575">
            <a:solidFill>
              <a:schemeClr val="bg1"/>
            </a:solidFill>
          </a:ln>
        </p:spPr>
        <p:txBody>
          <a:bodyPr anchor="ctr">
            <a:normAutofit/>
          </a:bodyPr>
          <a:lstStyle>
            <a:lvl1pPr marL="0" indent="0" algn="ctr">
              <a:buNone/>
              <a:defRPr sz="1013"/>
            </a:lvl1pPr>
          </a:lstStyle>
          <a:p>
            <a:r>
              <a:rPr lang="en-US" dirty="0"/>
              <a:t>Click Icon to add picture</a:t>
            </a:r>
          </a:p>
        </p:txBody>
      </p:sp>
      <p:sp>
        <p:nvSpPr>
          <p:cNvPr id="26" name="Text Placeholder 3"/>
          <p:cNvSpPr>
            <a:spLocks noGrp="1"/>
          </p:cNvSpPr>
          <p:nvPr>
            <p:ph type="body" sz="quarter" idx="18"/>
          </p:nvPr>
        </p:nvSpPr>
        <p:spPr>
          <a:xfrm>
            <a:off x="6202517" y="1674775"/>
            <a:ext cx="2149746" cy="1858809"/>
          </a:xfrm>
        </p:spPr>
        <p:txBody>
          <a:bodyPr anchor="ctr">
            <a:noAutofit/>
          </a:bodyPr>
          <a:lstStyle>
            <a:lvl1pPr marL="0" indent="0">
              <a:buFont typeface="Arial" panose="020B0604020202020204" pitchFamily="34" charset="0"/>
              <a:buNone/>
              <a:defRPr sz="1013"/>
            </a:lvl1pPr>
            <a:lvl2pPr marL="257175" indent="0">
              <a:buFont typeface="Arial" panose="020B0604020202020204" pitchFamily="34" charset="0"/>
              <a:buNone/>
              <a:defRPr sz="1013"/>
            </a:lvl2pPr>
            <a:lvl3pPr marL="514350" indent="0">
              <a:buFont typeface="Arial" panose="020B0604020202020204" pitchFamily="34" charset="0"/>
              <a:buNone/>
              <a:defRPr sz="1013"/>
            </a:lvl3pPr>
            <a:lvl4pPr marL="771525" indent="0">
              <a:buFont typeface="Arial" panose="020B0604020202020204" pitchFamily="34" charset="0"/>
              <a:buNone/>
              <a:defRPr sz="1013"/>
            </a:lvl4pPr>
            <a:lvl5pPr marL="1028700" indent="0">
              <a:buFont typeface="Arial" panose="020B0604020202020204" pitchFamily="34" charset="0"/>
              <a:buNone/>
              <a:defRPr sz="1013"/>
            </a:lvl5pPr>
          </a:lstStyle>
          <a:p>
            <a:pPr lvl="0"/>
            <a:r>
              <a:rPr lang="en-US" dirty="0"/>
              <a:t>Click to edit Master text styles</a:t>
            </a:r>
          </a:p>
        </p:txBody>
      </p:sp>
      <p:sp>
        <p:nvSpPr>
          <p:cNvPr id="27" name="Picture Placeholder 2"/>
          <p:cNvSpPr>
            <a:spLocks noGrp="1"/>
          </p:cNvSpPr>
          <p:nvPr>
            <p:ph type="pic" sz="quarter" idx="19" hasCustomPrompt="1"/>
          </p:nvPr>
        </p:nvSpPr>
        <p:spPr>
          <a:xfrm>
            <a:off x="4649855" y="3939364"/>
            <a:ext cx="1394107" cy="1858809"/>
          </a:xfrm>
          <a:prstGeom prst="ellipse">
            <a:avLst/>
          </a:prstGeom>
          <a:solidFill>
            <a:schemeClr val="bg1"/>
          </a:solidFill>
          <a:ln w="28575">
            <a:solidFill>
              <a:schemeClr val="bg1"/>
            </a:solidFill>
          </a:ln>
        </p:spPr>
        <p:txBody>
          <a:bodyPr anchor="ctr">
            <a:normAutofit/>
          </a:bodyPr>
          <a:lstStyle>
            <a:lvl1pPr marL="0" indent="0" algn="ctr">
              <a:buNone/>
              <a:defRPr sz="1013"/>
            </a:lvl1pPr>
          </a:lstStyle>
          <a:p>
            <a:r>
              <a:rPr lang="en-US" dirty="0"/>
              <a:t>Click Icon to add picture</a:t>
            </a:r>
          </a:p>
        </p:txBody>
      </p:sp>
      <p:sp>
        <p:nvSpPr>
          <p:cNvPr id="28" name="Text Placeholder 3"/>
          <p:cNvSpPr>
            <a:spLocks noGrp="1"/>
          </p:cNvSpPr>
          <p:nvPr>
            <p:ph type="body" sz="quarter" idx="20"/>
          </p:nvPr>
        </p:nvSpPr>
        <p:spPr>
          <a:xfrm>
            <a:off x="6202517" y="3939363"/>
            <a:ext cx="2149746" cy="1858809"/>
          </a:xfrm>
        </p:spPr>
        <p:txBody>
          <a:bodyPr anchor="ctr">
            <a:noAutofit/>
          </a:bodyPr>
          <a:lstStyle>
            <a:lvl1pPr marL="0" indent="0">
              <a:buFont typeface="Arial" panose="020B0604020202020204" pitchFamily="34" charset="0"/>
              <a:buNone/>
              <a:defRPr sz="1013"/>
            </a:lvl1pPr>
            <a:lvl2pPr marL="257175" indent="0">
              <a:buFont typeface="Arial" panose="020B0604020202020204" pitchFamily="34" charset="0"/>
              <a:buNone/>
              <a:defRPr sz="1013"/>
            </a:lvl2pPr>
            <a:lvl3pPr marL="514350" indent="0">
              <a:buFont typeface="Arial" panose="020B0604020202020204" pitchFamily="34" charset="0"/>
              <a:buNone/>
              <a:defRPr sz="1013"/>
            </a:lvl3pPr>
            <a:lvl4pPr marL="771525" indent="0">
              <a:buFont typeface="Arial" panose="020B0604020202020204" pitchFamily="34" charset="0"/>
              <a:buNone/>
              <a:defRPr sz="1013"/>
            </a:lvl4pPr>
            <a:lvl5pPr marL="1028700" indent="0">
              <a:buFont typeface="Arial" panose="020B0604020202020204" pitchFamily="34" charset="0"/>
              <a:buNone/>
              <a:defRPr sz="1013"/>
            </a:lvl5pPr>
          </a:lstStyle>
          <a:p>
            <a:pPr lvl="0"/>
            <a:r>
              <a:rPr lang="en-US" dirty="0"/>
              <a:t>Click to edit Master text styles</a:t>
            </a:r>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3" name="Date Placeholder 2"/>
          <p:cNvSpPr>
            <a:spLocks noGrp="1"/>
          </p:cNvSpPr>
          <p:nvPr>
            <p:ph type="dt" sz="half" idx="10"/>
          </p:nvPr>
        </p:nvSpPr>
        <p:spPr/>
        <p:txBody>
          <a:bodyPr/>
          <a:lstStyle/>
          <a:p>
            <a:fld id="{9CFC0BEB-7D76-4F90-BD44-8CD0C7CF8C2A}" type="datetime1">
              <a:rPr lang="en-US" smtClean="0">
                <a:solidFill>
                  <a:srgbClr val="000000"/>
                </a:solidFill>
              </a:rPr>
              <a:t>10/7/2025</a:t>
            </a:fld>
            <a:endParaRPr lang="en-US" dirty="0">
              <a:solidFill>
                <a:srgbClr val="000000"/>
              </a:solidFill>
            </a:endParaRPr>
          </a:p>
        </p:txBody>
      </p:sp>
      <p:sp>
        <p:nvSpPr>
          <p:cNvPr id="29"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tx2"/>
                </a:solidFill>
              </a:defRPr>
            </a:lvl1pPr>
          </a:lstStyle>
          <a:p>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1598465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am Page 4 Up White BG Horizontal">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025">
                <a:solidFill>
                  <a:schemeClr val="bg1"/>
                </a:solidFill>
              </a:defRPr>
            </a:lvl1pPr>
          </a:lstStyle>
          <a:p>
            <a:r>
              <a:rPr lang="en-US" dirty="0"/>
              <a:t>Click to edit title</a:t>
            </a:r>
          </a:p>
        </p:txBody>
      </p:sp>
      <p:sp>
        <p:nvSpPr>
          <p:cNvPr id="12" name="Picture Placeholder 2"/>
          <p:cNvSpPr>
            <a:spLocks noGrp="1"/>
          </p:cNvSpPr>
          <p:nvPr>
            <p:ph type="pic" sz="quarter" idx="13" hasCustomPrompt="1"/>
          </p:nvPr>
        </p:nvSpPr>
        <p:spPr>
          <a:xfrm>
            <a:off x="604750" y="1674774"/>
            <a:ext cx="1394107" cy="1858809"/>
          </a:xfrm>
          <a:prstGeom prst="rect">
            <a:avLst/>
          </a:prstGeom>
          <a:solidFill>
            <a:schemeClr val="bg1"/>
          </a:solidFill>
          <a:ln w="28575">
            <a:noFill/>
          </a:ln>
        </p:spPr>
        <p:txBody>
          <a:bodyPr anchor="ctr">
            <a:normAutofit/>
          </a:bodyPr>
          <a:lstStyle>
            <a:lvl1pPr marL="0" indent="0" algn="ctr">
              <a:buNone/>
              <a:defRPr sz="1013"/>
            </a:lvl1pPr>
          </a:lstStyle>
          <a:p>
            <a:r>
              <a:rPr lang="en-US" dirty="0"/>
              <a:t>Click Icon to add picture</a:t>
            </a:r>
          </a:p>
        </p:txBody>
      </p:sp>
      <p:sp>
        <p:nvSpPr>
          <p:cNvPr id="15" name="Text Placeholder 3"/>
          <p:cNvSpPr>
            <a:spLocks noGrp="1"/>
          </p:cNvSpPr>
          <p:nvPr>
            <p:ph type="body" sz="quarter" idx="16"/>
          </p:nvPr>
        </p:nvSpPr>
        <p:spPr>
          <a:xfrm>
            <a:off x="2157413" y="1674775"/>
            <a:ext cx="2149746" cy="1858809"/>
          </a:xfrm>
        </p:spPr>
        <p:txBody>
          <a:bodyPr anchor="ctr">
            <a:noAutofit/>
          </a:bodyPr>
          <a:lstStyle>
            <a:lvl1pPr marL="0" indent="0">
              <a:spcBef>
                <a:spcPts val="0"/>
              </a:spcBef>
              <a:buFont typeface="Arial" panose="020B0604020202020204" pitchFamily="34" charset="0"/>
              <a:buNone/>
              <a:defRPr sz="1013"/>
            </a:lvl1pPr>
            <a:lvl2pPr marL="257175" indent="0">
              <a:buFont typeface="Arial" panose="020B0604020202020204" pitchFamily="34" charset="0"/>
              <a:buNone/>
              <a:defRPr sz="1013"/>
            </a:lvl2pPr>
            <a:lvl3pPr marL="514350" indent="0">
              <a:buFont typeface="Arial" panose="020B0604020202020204" pitchFamily="34" charset="0"/>
              <a:buNone/>
              <a:defRPr sz="1013"/>
            </a:lvl3pPr>
            <a:lvl4pPr marL="771525" indent="0">
              <a:buFont typeface="Arial" panose="020B0604020202020204" pitchFamily="34" charset="0"/>
              <a:buNone/>
              <a:defRPr sz="1013"/>
            </a:lvl4pPr>
            <a:lvl5pPr marL="1028700" indent="0">
              <a:buFont typeface="Arial" panose="020B0604020202020204" pitchFamily="34" charset="0"/>
              <a:buNone/>
              <a:defRPr sz="1013"/>
            </a:lvl5pPr>
          </a:lstStyle>
          <a:p>
            <a:pPr lvl="0"/>
            <a:r>
              <a:rPr lang="en-US" dirty="0"/>
              <a:t>Click to edit Master text styles</a:t>
            </a:r>
          </a:p>
        </p:txBody>
      </p:sp>
      <p:sp>
        <p:nvSpPr>
          <p:cNvPr id="13" name="Picture Placeholder 2"/>
          <p:cNvSpPr>
            <a:spLocks noGrp="1"/>
          </p:cNvSpPr>
          <p:nvPr>
            <p:ph type="pic" sz="quarter" idx="14" hasCustomPrompt="1"/>
          </p:nvPr>
        </p:nvSpPr>
        <p:spPr>
          <a:xfrm>
            <a:off x="604750" y="3939364"/>
            <a:ext cx="1394107" cy="1858809"/>
          </a:xfrm>
          <a:prstGeom prst="rect">
            <a:avLst/>
          </a:prstGeom>
          <a:solidFill>
            <a:schemeClr val="bg1"/>
          </a:solidFill>
          <a:ln w="28575">
            <a:noFill/>
          </a:ln>
        </p:spPr>
        <p:txBody>
          <a:bodyPr anchor="ctr">
            <a:normAutofit/>
          </a:bodyPr>
          <a:lstStyle>
            <a:lvl1pPr marL="0" indent="0" algn="ctr">
              <a:buNone/>
              <a:defRPr sz="1013"/>
            </a:lvl1pPr>
          </a:lstStyle>
          <a:p>
            <a:r>
              <a:rPr lang="en-US" dirty="0"/>
              <a:t>Click Icon to add picture</a:t>
            </a:r>
          </a:p>
        </p:txBody>
      </p:sp>
      <p:sp>
        <p:nvSpPr>
          <p:cNvPr id="14" name="Text Placeholder 3"/>
          <p:cNvSpPr>
            <a:spLocks noGrp="1"/>
          </p:cNvSpPr>
          <p:nvPr>
            <p:ph type="body" sz="quarter" idx="15"/>
          </p:nvPr>
        </p:nvSpPr>
        <p:spPr>
          <a:xfrm>
            <a:off x="2157413" y="3939364"/>
            <a:ext cx="2149746" cy="1858809"/>
          </a:xfrm>
        </p:spPr>
        <p:txBody>
          <a:bodyPr anchor="ctr">
            <a:noAutofit/>
          </a:bodyPr>
          <a:lstStyle>
            <a:lvl1pPr marL="0" indent="0">
              <a:spcBef>
                <a:spcPts val="0"/>
              </a:spcBef>
              <a:buFont typeface="Arial" panose="020B0604020202020204" pitchFamily="34" charset="0"/>
              <a:buNone/>
              <a:defRPr sz="1013"/>
            </a:lvl1pPr>
            <a:lvl2pPr marL="257175" indent="0">
              <a:buFont typeface="Arial" panose="020B0604020202020204" pitchFamily="34" charset="0"/>
              <a:buNone/>
              <a:defRPr sz="1013"/>
            </a:lvl2pPr>
            <a:lvl3pPr marL="514350" indent="0">
              <a:buFont typeface="Arial" panose="020B0604020202020204" pitchFamily="34" charset="0"/>
              <a:buNone/>
              <a:defRPr sz="1013"/>
            </a:lvl3pPr>
            <a:lvl4pPr marL="771525" indent="0">
              <a:buFont typeface="Arial" panose="020B0604020202020204" pitchFamily="34" charset="0"/>
              <a:buNone/>
              <a:defRPr sz="1013"/>
            </a:lvl4pPr>
            <a:lvl5pPr marL="1028700" indent="0">
              <a:buFont typeface="Arial" panose="020B0604020202020204" pitchFamily="34" charset="0"/>
              <a:buNone/>
              <a:defRPr sz="1013"/>
            </a:lvl5pPr>
          </a:lstStyle>
          <a:p>
            <a:pPr lvl="0"/>
            <a:r>
              <a:rPr lang="en-US" dirty="0"/>
              <a:t>Click to edit Master text styles</a:t>
            </a:r>
          </a:p>
        </p:txBody>
      </p:sp>
      <p:sp>
        <p:nvSpPr>
          <p:cNvPr id="16" name="Picture Placeholder 2"/>
          <p:cNvSpPr>
            <a:spLocks noGrp="1"/>
          </p:cNvSpPr>
          <p:nvPr>
            <p:ph type="pic" sz="quarter" idx="17" hasCustomPrompt="1"/>
          </p:nvPr>
        </p:nvSpPr>
        <p:spPr>
          <a:xfrm>
            <a:off x="4649855" y="1674774"/>
            <a:ext cx="1394107" cy="1858809"/>
          </a:xfrm>
          <a:prstGeom prst="rect">
            <a:avLst/>
          </a:prstGeom>
          <a:solidFill>
            <a:schemeClr val="bg1"/>
          </a:solidFill>
          <a:ln w="28575">
            <a:noFill/>
          </a:ln>
        </p:spPr>
        <p:txBody>
          <a:bodyPr anchor="ctr">
            <a:normAutofit/>
          </a:bodyPr>
          <a:lstStyle>
            <a:lvl1pPr marL="0" indent="0" algn="ctr">
              <a:buNone/>
              <a:defRPr sz="1013"/>
            </a:lvl1pPr>
          </a:lstStyle>
          <a:p>
            <a:r>
              <a:rPr lang="en-US" dirty="0"/>
              <a:t>Click Icon to add picture</a:t>
            </a:r>
          </a:p>
        </p:txBody>
      </p:sp>
      <p:sp>
        <p:nvSpPr>
          <p:cNvPr id="17" name="Text Placeholder 3"/>
          <p:cNvSpPr>
            <a:spLocks noGrp="1"/>
          </p:cNvSpPr>
          <p:nvPr>
            <p:ph type="body" sz="quarter" idx="18"/>
          </p:nvPr>
        </p:nvSpPr>
        <p:spPr>
          <a:xfrm>
            <a:off x="6202517" y="1674775"/>
            <a:ext cx="2149746" cy="1858809"/>
          </a:xfrm>
        </p:spPr>
        <p:txBody>
          <a:bodyPr anchor="ctr">
            <a:noAutofit/>
          </a:bodyPr>
          <a:lstStyle>
            <a:lvl1pPr marL="0" indent="0">
              <a:spcBef>
                <a:spcPts val="0"/>
              </a:spcBef>
              <a:buFont typeface="Arial" panose="020B0604020202020204" pitchFamily="34" charset="0"/>
              <a:buNone/>
              <a:defRPr sz="1013"/>
            </a:lvl1pPr>
            <a:lvl2pPr marL="257175" indent="0">
              <a:buFont typeface="Arial" panose="020B0604020202020204" pitchFamily="34" charset="0"/>
              <a:buNone/>
              <a:defRPr sz="1013"/>
            </a:lvl2pPr>
            <a:lvl3pPr marL="514350" indent="0">
              <a:buFont typeface="Arial" panose="020B0604020202020204" pitchFamily="34" charset="0"/>
              <a:buNone/>
              <a:defRPr sz="1013"/>
            </a:lvl3pPr>
            <a:lvl4pPr marL="771525" indent="0">
              <a:buFont typeface="Arial" panose="020B0604020202020204" pitchFamily="34" charset="0"/>
              <a:buNone/>
              <a:defRPr sz="1013"/>
            </a:lvl4pPr>
            <a:lvl5pPr marL="1028700" indent="0">
              <a:buFont typeface="Arial" panose="020B0604020202020204" pitchFamily="34" charset="0"/>
              <a:buNone/>
              <a:defRPr sz="1013"/>
            </a:lvl5pPr>
          </a:lstStyle>
          <a:p>
            <a:pPr lvl="0"/>
            <a:r>
              <a:rPr lang="en-US" dirty="0"/>
              <a:t>Click to edit Master text styles</a:t>
            </a:r>
          </a:p>
        </p:txBody>
      </p:sp>
      <p:sp>
        <p:nvSpPr>
          <p:cNvPr id="18" name="Picture Placeholder 2"/>
          <p:cNvSpPr>
            <a:spLocks noGrp="1"/>
          </p:cNvSpPr>
          <p:nvPr>
            <p:ph type="pic" sz="quarter" idx="19" hasCustomPrompt="1"/>
          </p:nvPr>
        </p:nvSpPr>
        <p:spPr>
          <a:xfrm>
            <a:off x="4649855" y="3939364"/>
            <a:ext cx="1394107" cy="1858809"/>
          </a:xfrm>
          <a:prstGeom prst="rect">
            <a:avLst/>
          </a:prstGeom>
          <a:solidFill>
            <a:schemeClr val="bg1"/>
          </a:solidFill>
          <a:ln w="28575">
            <a:noFill/>
          </a:ln>
        </p:spPr>
        <p:txBody>
          <a:bodyPr anchor="ctr">
            <a:normAutofit/>
          </a:bodyPr>
          <a:lstStyle>
            <a:lvl1pPr marL="0" indent="0" algn="ctr">
              <a:buNone/>
              <a:defRPr sz="1013"/>
            </a:lvl1pPr>
          </a:lstStyle>
          <a:p>
            <a:r>
              <a:rPr lang="en-US" dirty="0"/>
              <a:t>Click Icon to add picture</a:t>
            </a:r>
          </a:p>
        </p:txBody>
      </p:sp>
      <p:sp>
        <p:nvSpPr>
          <p:cNvPr id="19" name="Text Placeholder 3"/>
          <p:cNvSpPr>
            <a:spLocks noGrp="1"/>
          </p:cNvSpPr>
          <p:nvPr>
            <p:ph type="body" sz="quarter" idx="20"/>
          </p:nvPr>
        </p:nvSpPr>
        <p:spPr>
          <a:xfrm>
            <a:off x="6202517" y="3939363"/>
            <a:ext cx="2149746" cy="1858809"/>
          </a:xfrm>
        </p:spPr>
        <p:txBody>
          <a:bodyPr anchor="ctr">
            <a:noAutofit/>
          </a:bodyPr>
          <a:lstStyle>
            <a:lvl1pPr marL="0" indent="0">
              <a:spcBef>
                <a:spcPts val="0"/>
              </a:spcBef>
              <a:buFont typeface="Arial" panose="020B0604020202020204" pitchFamily="34" charset="0"/>
              <a:buNone/>
              <a:defRPr sz="1013"/>
            </a:lvl1pPr>
            <a:lvl2pPr marL="257175" indent="0">
              <a:buFont typeface="Arial" panose="020B0604020202020204" pitchFamily="34" charset="0"/>
              <a:buNone/>
              <a:defRPr sz="1013"/>
            </a:lvl2pPr>
            <a:lvl3pPr marL="514350" indent="0">
              <a:buFont typeface="Arial" panose="020B0604020202020204" pitchFamily="34" charset="0"/>
              <a:buNone/>
              <a:defRPr sz="1013"/>
            </a:lvl3pPr>
            <a:lvl4pPr marL="771525" indent="0">
              <a:buFont typeface="Arial" panose="020B0604020202020204" pitchFamily="34" charset="0"/>
              <a:buNone/>
              <a:defRPr sz="1013"/>
            </a:lvl4pPr>
            <a:lvl5pPr marL="1028700" indent="0">
              <a:buFont typeface="Arial" panose="020B0604020202020204" pitchFamily="34" charset="0"/>
              <a:buNone/>
              <a:defRPr sz="1013"/>
            </a:lvl5pPr>
          </a:lstStyle>
          <a:p>
            <a:pPr lvl="0"/>
            <a:r>
              <a:rPr lang="en-US" dirty="0"/>
              <a:t>Click to edit Master text styles</a:t>
            </a:r>
          </a:p>
        </p:txBody>
      </p:sp>
      <p:sp>
        <p:nvSpPr>
          <p:cNvPr id="8" name="Rectangle 7"/>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4" name="Date Placeholder 3"/>
          <p:cNvSpPr>
            <a:spLocks noGrp="1"/>
          </p:cNvSpPr>
          <p:nvPr>
            <p:ph type="dt" sz="half" idx="10"/>
          </p:nvPr>
        </p:nvSpPr>
        <p:spPr/>
        <p:txBody>
          <a:bodyPr/>
          <a:lstStyle/>
          <a:p>
            <a:fld id="{3CA22821-5458-45FF-9858-A79242B6CE56}" type="datetime1">
              <a:rPr lang="en-US" smtClean="0">
                <a:solidFill>
                  <a:srgbClr val="000000"/>
                </a:solidFill>
              </a:rPr>
              <a:t>10/7/2025</a:t>
            </a:fld>
            <a:endParaRPr lang="en-US" dirty="0">
              <a:solidFill>
                <a:srgbClr val="000000"/>
              </a:solidFill>
            </a:endParaRPr>
          </a:p>
        </p:txBody>
      </p:sp>
      <p:sp>
        <p:nvSpPr>
          <p:cNvPr id="20"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tx2"/>
                </a:solidFill>
              </a:defRPr>
            </a:lvl1pPr>
          </a:lstStyle>
          <a:p>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40724173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am Page Duo Gray Horizontal">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13" name="Title 1"/>
          <p:cNvSpPr>
            <a:spLocks noGrp="1"/>
          </p:cNvSpPr>
          <p:nvPr>
            <p:ph type="title" hasCustomPrompt="1"/>
          </p:nvPr>
        </p:nvSpPr>
        <p:spPr>
          <a:xfrm>
            <a:off x="628650" y="152400"/>
            <a:ext cx="7886700" cy="914400"/>
          </a:xfrm>
        </p:spPr>
        <p:txBody>
          <a:bodyPr>
            <a:normAutofit/>
          </a:bodyPr>
          <a:lstStyle>
            <a:lvl1pPr algn="r">
              <a:defRPr sz="2025">
                <a:solidFill>
                  <a:schemeClr val="bg1"/>
                </a:solidFill>
              </a:defRPr>
            </a:lvl1pPr>
          </a:lstStyle>
          <a:p>
            <a:r>
              <a:rPr lang="en-US" dirty="0"/>
              <a:t>Click to edit title</a:t>
            </a:r>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19" name="Picture Placeholder 2"/>
          <p:cNvSpPr>
            <a:spLocks noGrp="1"/>
          </p:cNvSpPr>
          <p:nvPr>
            <p:ph type="pic" sz="quarter" idx="13" hasCustomPrompt="1"/>
          </p:nvPr>
        </p:nvSpPr>
        <p:spPr>
          <a:xfrm>
            <a:off x="604750" y="2571731"/>
            <a:ext cx="1394107" cy="1858809"/>
          </a:xfrm>
          <a:prstGeom prst="ellipse">
            <a:avLst/>
          </a:prstGeom>
          <a:solidFill>
            <a:schemeClr val="bg1"/>
          </a:solidFill>
          <a:ln w="28575">
            <a:solidFill>
              <a:schemeClr val="bg1"/>
            </a:solidFill>
          </a:ln>
        </p:spPr>
        <p:txBody>
          <a:bodyPr anchor="ctr">
            <a:normAutofit/>
          </a:bodyPr>
          <a:lstStyle>
            <a:lvl1pPr marL="0" indent="0" algn="ctr">
              <a:buNone/>
              <a:defRPr sz="1013"/>
            </a:lvl1pPr>
          </a:lstStyle>
          <a:p>
            <a:r>
              <a:rPr lang="en-US" dirty="0"/>
              <a:t>Click Icon to add picture</a:t>
            </a:r>
          </a:p>
        </p:txBody>
      </p:sp>
      <p:sp>
        <p:nvSpPr>
          <p:cNvPr id="24" name="Text Placeholder 3"/>
          <p:cNvSpPr>
            <a:spLocks noGrp="1"/>
          </p:cNvSpPr>
          <p:nvPr>
            <p:ph type="body" sz="quarter" idx="16"/>
          </p:nvPr>
        </p:nvSpPr>
        <p:spPr>
          <a:xfrm>
            <a:off x="2157413" y="2571731"/>
            <a:ext cx="2149746" cy="1858809"/>
          </a:xfrm>
        </p:spPr>
        <p:txBody>
          <a:bodyPr anchor="ctr">
            <a:noAutofit/>
          </a:bodyPr>
          <a:lstStyle>
            <a:lvl1pPr marL="0" indent="0">
              <a:spcBef>
                <a:spcPts val="0"/>
              </a:spcBef>
              <a:buFont typeface="Arial" panose="020B0604020202020204" pitchFamily="34" charset="0"/>
              <a:buNone/>
              <a:defRPr sz="1013"/>
            </a:lvl1pPr>
            <a:lvl2pPr marL="257175" indent="0">
              <a:buFont typeface="Arial" panose="020B0604020202020204" pitchFamily="34" charset="0"/>
              <a:buNone/>
              <a:defRPr sz="1013"/>
            </a:lvl2pPr>
            <a:lvl3pPr marL="514350" indent="0">
              <a:buFont typeface="Arial" panose="020B0604020202020204" pitchFamily="34" charset="0"/>
              <a:buNone/>
              <a:defRPr sz="1013"/>
            </a:lvl3pPr>
            <a:lvl4pPr marL="771525" indent="0">
              <a:buFont typeface="Arial" panose="020B0604020202020204" pitchFamily="34" charset="0"/>
              <a:buNone/>
              <a:defRPr sz="1013"/>
            </a:lvl4pPr>
            <a:lvl5pPr marL="1028700" indent="0">
              <a:buFont typeface="Arial" panose="020B0604020202020204" pitchFamily="34" charset="0"/>
              <a:buNone/>
              <a:defRPr sz="1013"/>
            </a:lvl5pPr>
          </a:lstStyle>
          <a:p>
            <a:pPr lvl="0"/>
            <a:r>
              <a:rPr lang="en-US" dirty="0"/>
              <a:t>Click to edit Master text styles</a:t>
            </a:r>
          </a:p>
        </p:txBody>
      </p:sp>
      <p:sp>
        <p:nvSpPr>
          <p:cNvPr id="25" name="Picture Placeholder 2"/>
          <p:cNvSpPr>
            <a:spLocks noGrp="1"/>
          </p:cNvSpPr>
          <p:nvPr>
            <p:ph type="pic" sz="quarter" idx="17" hasCustomPrompt="1"/>
          </p:nvPr>
        </p:nvSpPr>
        <p:spPr>
          <a:xfrm>
            <a:off x="4649855" y="2571731"/>
            <a:ext cx="1394107" cy="1858809"/>
          </a:xfrm>
          <a:prstGeom prst="ellipse">
            <a:avLst/>
          </a:prstGeom>
          <a:solidFill>
            <a:schemeClr val="bg1"/>
          </a:solidFill>
          <a:ln w="28575">
            <a:solidFill>
              <a:schemeClr val="bg1"/>
            </a:solidFill>
          </a:ln>
        </p:spPr>
        <p:txBody>
          <a:bodyPr anchor="ctr">
            <a:normAutofit/>
          </a:bodyPr>
          <a:lstStyle>
            <a:lvl1pPr marL="0" indent="0" algn="ctr">
              <a:buNone/>
              <a:defRPr sz="1013"/>
            </a:lvl1pPr>
          </a:lstStyle>
          <a:p>
            <a:r>
              <a:rPr lang="en-US" dirty="0"/>
              <a:t>Click Icon to add picture</a:t>
            </a:r>
          </a:p>
        </p:txBody>
      </p:sp>
      <p:sp>
        <p:nvSpPr>
          <p:cNvPr id="26" name="Text Placeholder 3"/>
          <p:cNvSpPr>
            <a:spLocks noGrp="1"/>
          </p:cNvSpPr>
          <p:nvPr>
            <p:ph type="body" sz="quarter" idx="18"/>
          </p:nvPr>
        </p:nvSpPr>
        <p:spPr>
          <a:xfrm>
            <a:off x="6202517" y="2571731"/>
            <a:ext cx="2149746" cy="1858809"/>
          </a:xfrm>
        </p:spPr>
        <p:txBody>
          <a:bodyPr anchor="ctr">
            <a:noAutofit/>
          </a:bodyPr>
          <a:lstStyle>
            <a:lvl1pPr marL="0" indent="0">
              <a:spcBef>
                <a:spcPts val="0"/>
              </a:spcBef>
              <a:buFont typeface="Arial" panose="020B0604020202020204" pitchFamily="34" charset="0"/>
              <a:buNone/>
              <a:defRPr sz="1013"/>
            </a:lvl1pPr>
            <a:lvl2pPr marL="257175" indent="0">
              <a:buFont typeface="Arial" panose="020B0604020202020204" pitchFamily="34" charset="0"/>
              <a:buNone/>
              <a:defRPr sz="1013"/>
            </a:lvl2pPr>
            <a:lvl3pPr marL="514350" indent="0">
              <a:buFont typeface="Arial" panose="020B0604020202020204" pitchFamily="34" charset="0"/>
              <a:buNone/>
              <a:defRPr sz="1013"/>
            </a:lvl3pPr>
            <a:lvl4pPr marL="771525" indent="0">
              <a:buFont typeface="Arial" panose="020B0604020202020204" pitchFamily="34" charset="0"/>
              <a:buNone/>
              <a:defRPr sz="1013"/>
            </a:lvl4pPr>
            <a:lvl5pPr marL="1028700" indent="0">
              <a:buFont typeface="Arial" panose="020B0604020202020204" pitchFamily="34" charset="0"/>
              <a:buNone/>
              <a:defRPr sz="1013"/>
            </a:lvl5pPr>
          </a:lstStyle>
          <a:p>
            <a:pPr lvl="0"/>
            <a:r>
              <a:rPr lang="en-US" dirty="0"/>
              <a:t>Click to edit Master text styles</a:t>
            </a:r>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3" name="Date Placeholder 2"/>
          <p:cNvSpPr>
            <a:spLocks noGrp="1"/>
          </p:cNvSpPr>
          <p:nvPr>
            <p:ph type="dt" sz="half" idx="10"/>
          </p:nvPr>
        </p:nvSpPr>
        <p:spPr/>
        <p:txBody>
          <a:bodyPr/>
          <a:lstStyle/>
          <a:p>
            <a:fld id="{25135AA6-C792-452B-802A-39702F9675A6}" type="datetime1">
              <a:rPr lang="en-US" smtClean="0">
                <a:solidFill>
                  <a:srgbClr val="000000"/>
                </a:solidFill>
              </a:rPr>
              <a:t>10/7/2025</a:t>
            </a:fld>
            <a:endParaRPr lang="en-US" dirty="0">
              <a:solidFill>
                <a:srgbClr val="000000"/>
              </a:solidFill>
            </a:endParaRPr>
          </a:p>
        </p:txBody>
      </p:sp>
      <p:sp>
        <p:nvSpPr>
          <p:cNvPr id="20"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tx2"/>
                </a:solidFill>
              </a:defRPr>
            </a:lvl1pPr>
          </a:lstStyle>
          <a:p>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05197565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am Page 2 Up White BG Horizontal">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025">
                <a:solidFill>
                  <a:schemeClr val="bg1"/>
                </a:solidFill>
              </a:defRPr>
            </a:lvl1pPr>
          </a:lstStyle>
          <a:p>
            <a:r>
              <a:rPr lang="en-US" dirty="0"/>
              <a:t>Click to edit title</a:t>
            </a:r>
          </a:p>
        </p:txBody>
      </p:sp>
      <p:sp>
        <p:nvSpPr>
          <p:cNvPr id="8" name="Rectangle 7"/>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12" name="Picture Placeholder 2"/>
          <p:cNvSpPr>
            <a:spLocks noGrp="1"/>
          </p:cNvSpPr>
          <p:nvPr>
            <p:ph type="pic" sz="quarter" idx="13" hasCustomPrompt="1"/>
          </p:nvPr>
        </p:nvSpPr>
        <p:spPr>
          <a:xfrm>
            <a:off x="604750" y="2800331"/>
            <a:ext cx="1394107" cy="1858809"/>
          </a:xfrm>
          <a:prstGeom prst="rect">
            <a:avLst/>
          </a:prstGeom>
          <a:solidFill>
            <a:schemeClr val="bg1"/>
          </a:solidFill>
          <a:ln w="28575">
            <a:noFill/>
          </a:ln>
        </p:spPr>
        <p:txBody>
          <a:bodyPr anchor="ctr">
            <a:normAutofit/>
          </a:bodyPr>
          <a:lstStyle>
            <a:lvl1pPr marL="0" indent="0" algn="ctr">
              <a:buNone/>
              <a:defRPr sz="1013"/>
            </a:lvl1pPr>
          </a:lstStyle>
          <a:p>
            <a:r>
              <a:rPr lang="en-US" dirty="0"/>
              <a:t>Click Icon to add picture</a:t>
            </a:r>
          </a:p>
        </p:txBody>
      </p:sp>
      <p:sp>
        <p:nvSpPr>
          <p:cNvPr id="15" name="Text Placeholder 3"/>
          <p:cNvSpPr>
            <a:spLocks noGrp="1"/>
          </p:cNvSpPr>
          <p:nvPr>
            <p:ph type="body" sz="quarter" idx="16"/>
          </p:nvPr>
        </p:nvSpPr>
        <p:spPr>
          <a:xfrm>
            <a:off x="2157413" y="2800331"/>
            <a:ext cx="2149746" cy="1858809"/>
          </a:xfrm>
        </p:spPr>
        <p:txBody>
          <a:bodyPr anchor="ctr">
            <a:noAutofit/>
          </a:bodyPr>
          <a:lstStyle>
            <a:lvl1pPr marL="0" indent="0">
              <a:spcBef>
                <a:spcPts val="0"/>
              </a:spcBef>
              <a:buFont typeface="Arial" panose="020B0604020202020204" pitchFamily="34" charset="0"/>
              <a:buNone/>
              <a:defRPr sz="1013"/>
            </a:lvl1pPr>
            <a:lvl2pPr marL="257175" indent="0">
              <a:buFont typeface="Arial" panose="020B0604020202020204" pitchFamily="34" charset="0"/>
              <a:buNone/>
              <a:defRPr sz="1013"/>
            </a:lvl2pPr>
            <a:lvl3pPr marL="514350" indent="0">
              <a:buFont typeface="Arial" panose="020B0604020202020204" pitchFamily="34" charset="0"/>
              <a:buNone/>
              <a:defRPr sz="1013"/>
            </a:lvl3pPr>
            <a:lvl4pPr marL="771525" indent="0">
              <a:buFont typeface="Arial" panose="020B0604020202020204" pitchFamily="34" charset="0"/>
              <a:buNone/>
              <a:defRPr sz="1013"/>
            </a:lvl4pPr>
            <a:lvl5pPr marL="1028700" indent="0">
              <a:buFont typeface="Arial" panose="020B0604020202020204" pitchFamily="34" charset="0"/>
              <a:buNone/>
              <a:defRPr sz="1013"/>
            </a:lvl5pPr>
          </a:lstStyle>
          <a:p>
            <a:pPr lvl="0"/>
            <a:r>
              <a:rPr lang="en-US" dirty="0"/>
              <a:t>Click to edit Master text styles</a:t>
            </a:r>
          </a:p>
        </p:txBody>
      </p:sp>
      <p:sp>
        <p:nvSpPr>
          <p:cNvPr id="16" name="Picture Placeholder 2"/>
          <p:cNvSpPr>
            <a:spLocks noGrp="1"/>
          </p:cNvSpPr>
          <p:nvPr>
            <p:ph type="pic" sz="quarter" idx="17" hasCustomPrompt="1"/>
          </p:nvPr>
        </p:nvSpPr>
        <p:spPr>
          <a:xfrm>
            <a:off x="4649855" y="2800331"/>
            <a:ext cx="1394107" cy="1858809"/>
          </a:xfrm>
          <a:prstGeom prst="rect">
            <a:avLst/>
          </a:prstGeom>
          <a:solidFill>
            <a:schemeClr val="bg1"/>
          </a:solidFill>
          <a:ln w="28575">
            <a:noFill/>
          </a:ln>
        </p:spPr>
        <p:txBody>
          <a:bodyPr anchor="ctr">
            <a:normAutofit/>
          </a:bodyPr>
          <a:lstStyle>
            <a:lvl1pPr marL="0" indent="0" algn="ctr">
              <a:buNone/>
              <a:defRPr sz="1013"/>
            </a:lvl1pPr>
          </a:lstStyle>
          <a:p>
            <a:r>
              <a:rPr lang="en-US" dirty="0"/>
              <a:t>Click Icon to add picture</a:t>
            </a:r>
          </a:p>
        </p:txBody>
      </p:sp>
      <p:sp>
        <p:nvSpPr>
          <p:cNvPr id="17" name="Text Placeholder 3"/>
          <p:cNvSpPr>
            <a:spLocks noGrp="1"/>
          </p:cNvSpPr>
          <p:nvPr>
            <p:ph type="body" sz="quarter" idx="18"/>
          </p:nvPr>
        </p:nvSpPr>
        <p:spPr>
          <a:xfrm>
            <a:off x="6202517" y="2800331"/>
            <a:ext cx="2149746" cy="1858809"/>
          </a:xfrm>
        </p:spPr>
        <p:txBody>
          <a:bodyPr anchor="ctr">
            <a:noAutofit/>
          </a:bodyPr>
          <a:lstStyle>
            <a:lvl1pPr marL="0" indent="0">
              <a:spcBef>
                <a:spcPts val="0"/>
              </a:spcBef>
              <a:buFont typeface="Arial" panose="020B0604020202020204" pitchFamily="34" charset="0"/>
              <a:buNone/>
              <a:defRPr sz="1013"/>
            </a:lvl1pPr>
            <a:lvl2pPr marL="257175" indent="0">
              <a:buFont typeface="Arial" panose="020B0604020202020204" pitchFamily="34" charset="0"/>
              <a:buNone/>
              <a:defRPr sz="1013"/>
            </a:lvl2pPr>
            <a:lvl3pPr marL="514350" indent="0">
              <a:buFont typeface="Arial" panose="020B0604020202020204" pitchFamily="34" charset="0"/>
              <a:buNone/>
              <a:defRPr sz="1013"/>
            </a:lvl3pPr>
            <a:lvl4pPr marL="771525" indent="0">
              <a:buFont typeface="Arial" panose="020B0604020202020204" pitchFamily="34" charset="0"/>
              <a:buNone/>
              <a:defRPr sz="1013"/>
            </a:lvl4pPr>
            <a:lvl5pPr marL="1028700" indent="0">
              <a:buFont typeface="Arial" panose="020B0604020202020204" pitchFamily="34" charset="0"/>
              <a:buNone/>
              <a:defRPr sz="1013"/>
            </a:lvl5pPr>
          </a:lstStyle>
          <a:p>
            <a:pPr lvl="0"/>
            <a:r>
              <a:rPr lang="en-US" dirty="0"/>
              <a:t>Click to edit Master text styles</a:t>
            </a:r>
          </a:p>
        </p:txBody>
      </p:sp>
      <p:sp>
        <p:nvSpPr>
          <p:cNvPr id="4" name="Date Placeholder 3"/>
          <p:cNvSpPr>
            <a:spLocks noGrp="1"/>
          </p:cNvSpPr>
          <p:nvPr>
            <p:ph type="dt" sz="half" idx="10"/>
          </p:nvPr>
        </p:nvSpPr>
        <p:spPr/>
        <p:txBody>
          <a:bodyPr/>
          <a:lstStyle/>
          <a:p>
            <a:fld id="{CEEAE9F2-106E-4492-B3BD-6F8E92598347}" type="datetime1">
              <a:rPr lang="en-US" smtClean="0">
                <a:solidFill>
                  <a:srgbClr val="000000"/>
                </a:solidFill>
              </a:rPr>
              <a:t>10/7/2025</a:t>
            </a:fld>
            <a:endParaRPr lang="en-US" dirty="0">
              <a:solidFill>
                <a:srgbClr val="000000"/>
              </a:solidFill>
            </a:endParaRPr>
          </a:p>
        </p:txBody>
      </p:sp>
      <p:sp>
        <p:nvSpPr>
          <p:cNvPr id="20"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tx2"/>
                </a:solidFill>
              </a:defRPr>
            </a:lvl1pPr>
          </a:lstStyle>
          <a:p>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65813089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ig Image - Red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1"/>
            <a:ext cx="9144000" cy="1219200"/>
          </a:xfrm>
          <a:solidFill>
            <a:srgbClr val="003865">
              <a:alpha val="87843"/>
            </a:srgbClr>
          </a:solidFill>
        </p:spPr>
        <p:txBody>
          <a:bodyPr>
            <a:normAutofit/>
          </a:bodyPr>
          <a:lstStyle>
            <a:lvl1pPr algn="ctr">
              <a:defRPr sz="2025">
                <a:solidFill>
                  <a:schemeClr val="bg1"/>
                </a:solidFill>
              </a:defRPr>
            </a:lvl1pPr>
          </a:lstStyle>
          <a:p>
            <a:r>
              <a:rPr lang="en-US" dirty="0"/>
              <a:t>Click to edit title</a:t>
            </a:r>
          </a:p>
        </p:txBody>
      </p:sp>
      <p:sp>
        <p:nvSpPr>
          <p:cNvPr id="4" name="Picture Placeholder 12"/>
          <p:cNvSpPr>
            <a:spLocks noGrp="1"/>
          </p:cNvSpPr>
          <p:nvPr>
            <p:ph type="pic" sz="quarter" idx="10"/>
          </p:nvPr>
        </p:nvSpPr>
        <p:spPr>
          <a:xfrm>
            <a:off x="0" y="2"/>
            <a:ext cx="9144000" cy="6857998"/>
          </a:xfrm>
        </p:spPr>
        <p:txBody>
          <a:bodyPr/>
          <a:lstStyle/>
          <a:p>
            <a:r>
              <a:rPr lang="en-US"/>
              <a:t>Click icon to add picture</a:t>
            </a:r>
          </a:p>
        </p:txBody>
      </p:sp>
    </p:spTree>
    <p:extLst>
      <p:ext uri="{BB962C8B-B14F-4D97-AF65-F5344CB8AC3E}">
        <p14:creationId xmlns:p14="http://schemas.microsoft.com/office/powerpoint/2010/main" val="192681695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ig Image - Black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1"/>
            <a:ext cx="9144000" cy="1219200"/>
          </a:xfrm>
          <a:solidFill>
            <a:srgbClr val="0D0D0D">
              <a:alpha val="87843"/>
            </a:srgbClr>
          </a:solidFill>
        </p:spPr>
        <p:txBody>
          <a:bodyPr>
            <a:normAutofit/>
          </a:bodyPr>
          <a:lstStyle>
            <a:lvl1pPr algn="ctr">
              <a:defRPr sz="2025">
                <a:solidFill>
                  <a:schemeClr val="bg1"/>
                </a:solidFill>
              </a:defRPr>
            </a:lvl1pPr>
          </a:lstStyle>
          <a:p>
            <a:r>
              <a:rPr lang="en-US" dirty="0"/>
              <a:t>Click to edit title</a:t>
            </a:r>
          </a:p>
        </p:txBody>
      </p:sp>
      <p:sp>
        <p:nvSpPr>
          <p:cNvPr id="4" name="Picture Placeholder 12"/>
          <p:cNvSpPr>
            <a:spLocks noGrp="1"/>
          </p:cNvSpPr>
          <p:nvPr>
            <p:ph type="pic" sz="quarter" idx="10"/>
          </p:nvPr>
        </p:nvSpPr>
        <p:spPr>
          <a:xfrm>
            <a:off x="0" y="4"/>
            <a:ext cx="9144000" cy="6857999"/>
          </a:xfrm>
        </p:spPr>
        <p:txBody>
          <a:bodyPr/>
          <a:lstStyle/>
          <a:p>
            <a:r>
              <a:rPr lang="en-US"/>
              <a:t>Click icon to add picture</a:t>
            </a:r>
          </a:p>
        </p:txBody>
      </p:sp>
    </p:spTree>
    <p:extLst>
      <p:ext uri="{BB962C8B-B14F-4D97-AF65-F5344CB8AC3E}">
        <p14:creationId xmlns:p14="http://schemas.microsoft.com/office/powerpoint/2010/main" val="268991890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ig Image - Blue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0"/>
            <a:ext cx="9144000" cy="1219200"/>
          </a:xfrm>
          <a:solidFill>
            <a:srgbClr val="78BE21">
              <a:alpha val="87843"/>
            </a:srgbClr>
          </a:solidFill>
        </p:spPr>
        <p:txBody>
          <a:bodyPr>
            <a:normAutofit/>
          </a:bodyPr>
          <a:lstStyle>
            <a:lvl1pPr algn="ctr">
              <a:defRPr sz="2025">
                <a:solidFill>
                  <a:schemeClr val="tx2"/>
                </a:solidFill>
              </a:defRPr>
            </a:lvl1pPr>
          </a:lstStyle>
          <a:p>
            <a:r>
              <a:rPr lang="en-US" dirty="0"/>
              <a:t>Click to edit title</a:t>
            </a:r>
          </a:p>
        </p:txBody>
      </p:sp>
      <p:sp>
        <p:nvSpPr>
          <p:cNvPr id="4" name="Picture Placeholder 12"/>
          <p:cNvSpPr>
            <a:spLocks noGrp="1"/>
          </p:cNvSpPr>
          <p:nvPr>
            <p:ph type="pic" sz="quarter" idx="10"/>
          </p:nvPr>
        </p:nvSpPr>
        <p:spPr>
          <a:xfrm>
            <a:off x="0" y="4"/>
            <a:ext cx="9144000" cy="6857999"/>
          </a:xfrm>
        </p:spPr>
        <p:txBody>
          <a:bodyPr/>
          <a:lstStyle/>
          <a:p>
            <a:r>
              <a:rPr lang="en-US"/>
              <a:t>Click icon to add picture</a:t>
            </a:r>
          </a:p>
        </p:txBody>
      </p:sp>
    </p:spTree>
    <p:extLst>
      <p:ext uri="{BB962C8B-B14F-4D97-AF65-F5344CB8AC3E}">
        <p14:creationId xmlns:p14="http://schemas.microsoft.com/office/powerpoint/2010/main" val="25796004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de - Gray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9144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15" name="Title 1"/>
          <p:cNvSpPr>
            <a:spLocks noGrp="1"/>
          </p:cNvSpPr>
          <p:nvPr>
            <p:ph type="title" hasCustomPrompt="1"/>
          </p:nvPr>
        </p:nvSpPr>
        <p:spPr>
          <a:xfrm>
            <a:off x="628650" y="152400"/>
            <a:ext cx="7886700" cy="914400"/>
          </a:xfrm>
        </p:spPr>
        <p:txBody>
          <a:bodyPr>
            <a:normAutofit/>
          </a:bodyPr>
          <a:lstStyle>
            <a:lvl1pPr algn="r">
              <a:defRPr sz="2025">
                <a:solidFill>
                  <a:schemeClr val="accent1"/>
                </a:solidFill>
              </a:defRPr>
            </a:lvl1pPr>
          </a:lstStyle>
          <a:p>
            <a:r>
              <a:rPr lang="en-US" dirty="0"/>
              <a:t>Code Demo (Click to Edit)</a:t>
            </a:r>
          </a:p>
        </p:txBody>
      </p:sp>
      <p:sp>
        <p:nvSpPr>
          <p:cNvPr id="10" name="Table Placeholder 8"/>
          <p:cNvSpPr>
            <a:spLocks noGrp="1"/>
          </p:cNvSpPr>
          <p:nvPr>
            <p:ph type="tbl" sz="quarter" idx="13"/>
          </p:nvPr>
        </p:nvSpPr>
        <p:spPr>
          <a:xfrm>
            <a:off x="1524000" y="2233263"/>
            <a:ext cx="6096000" cy="2966751"/>
          </a:xfrm>
        </p:spPr>
        <p:txBody>
          <a:bodyPr/>
          <a:lstStyle/>
          <a:p>
            <a:endParaRPr lang="en-US"/>
          </a:p>
        </p:txBody>
      </p:sp>
    </p:spTree>
    <p:extLst>
      <p:ext uri="{BB962C8B-B14F-4D97-AF65-F5344CB8AC3E}">
        <p14:creationId xmlns:p14="http://schemas.microsoft.com/office/powerpoint/2010/main" val="1781493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3477837"/>
            <a:ext cx="9144000" cy="1295182"/>
          </a:xfrm>
          <a:solidFill>
            <a:schemeClr val="accent1"/>
          </a:solidFill>
        </p:spPr>
        <p:txBody>
          <a:bodyPr wrap="square" lIns="182880" tIns="91440" rIns="182880" bIns="91440" anchor="ctr">
            <a:normAutofit/>
          </a:bodyPr>
          <a:lstStyle>
            <a:lvl1pPr algn="ctr">
              <a:defRPr sz="2025">
                <a:solidFill>
                  <a:schemeClr val="bg1"/>
                </a:solidFill>
              </a:defRPr>
            </a:lvl1pPr>
          </a:lstStyle>
          <a:p>
            <a:r>
              <a:rPr lang="en-US" dirty="0"/>
              <a:t>Click to enter the slideshow title</a:t>
            </a:r>
          </a:p>
        </p:txBody>
      </p:sp>
      <p:sp>
        <p:nvSpPr>
          <p:cNvPr id="3" name="Rectangle 2"/>
          <p:cNvSpPr/>
          <p:nvPr userDrawn="1"/>
        </p:nvSpPr>
        <p:spPr>
          <a:xfrm>
            <a:off x="0" y="4773022"/>
            <a:ext cx="9144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12" name="Text Placeholder 10"/>
          <p:cNvSpPr>
            <a:spLocks noGrp="1"/>
          </p:cNvSpPr>
          <p:nvPr>
            <p:ph type="body" sz="quarter" idx="14" hasCustomPrompt="1"/>
          </p:nvPr>
        </p:nvSpPr>
        <p:spPr>
          <a:xfrm>
            <a:off x="2101852" y="5041204"/>
            <a:ext cx="4940300" cy="1097128"/>
          </a:xfrm>
        </p:spPr>
        <p:txBody>
          <a:bodyPr>
            <a:normAutofit/>
          </a:bodyPr>
          <a:lstStyle>
            <a:lvl1pPr marL="0" indent="0" algn="ctr">
              <a:spcBef>
                <a:spcPts val="0"/>
              </a:spcBef>
              <a:buNone/>
              <a:defRPr sz="1013" baseline="0"/>
            </a:lvl1pPr>
          </a:lstStyle>
          <a:p>
            <a:r>
              <a:rPr lang="en-US" sz="1013" dirty="0" err="1"/>
              <a:t>Firstname</a:t>
            </a:r>
            <a:r>
              <a:rPr lang="en-US" sz="1013" dirty="0"/>
              <a:t> </a:t>
            </a:r>
            <a:r>
              <a:rPr lang="en-US" sz="1013" dirty="0" err="1"/>
              <a:t>Lastname</a:t>
            </a:r>
            <a:r>
              <a:rPr lang="en-US" sz="1013" dirty="0"/>
              <a:t> | Job Title</a:t>
            </a:r>
          </a:p>
          <a:p>
            <a:r>
              <a:rPr lang="en-US" sz="1013" dirty="0"/>
              <a:t>Date</a:t>
            </a:r>
            <a:endParaRPr lang="en-US" dirty="0"/>
          </a:p>
        </p:txBody>
      </p:sp>
      <p:sp>
        <p:nvSpPr>
          <p:cNvPr id="9" name="Footer Placeholder 4"/>
          <p:cNvSpPr>
            <a:spLocks noGrp="1"/>
          </p:cNvSpPr>
          <p:nvPr>
            <p:ph type="ftr" sz="quarter" idx="3"/>
          </p:nvPr>
        </p:nvSpPr>
        <p:spPr>
          <a:xfrm>
            <a:off x="4690172" y="6138335"/>
            <a:ext cx="4190735" cy="365125"/>
          </a:xfrm>
          <a:prstGeom prst="rect">
            <a:avLst/>
          </a:prstGeom>
        </p:spPr>
        <p:txBody>
          <a:bodyPr anchor="b"/>
          <a:lstStyle>
            <a:lvl1pPr algn="r">
              <a:defRPr sz="675">
                <a:solidFill>
                  <a:schemeClr val="tx2"/>
                </a:solidFill>
              </a:defRPr>
            </a:lvl1pPr>
          </a:lstStyle>
          <a:p>
            <a:endParaRPr lang="en-US" dirty="0">
              <a:solidFill>
                <a:srgbClr val="000000"/>
              </a:solidFill>
            </a:endParaRPr>
          </a:p>
        </p:txBody>
      </p:sp>
      <p:sp>
        <p:nvSpPr>
          <p:cNvPr id="6" name="Picture Placeholder 5"/>
          <p:cNvSpPr>
            <a:spLocks noGrp="1"/>
          </p:cNvSpPr>
          <p:nvPr>
            <p:ph type="pic" sz="quarter" idx="17"/>
          </p:nvPr>
        </p:nvSpPr>
        <p:spPr>
          <a:xfrm>
            <a:off x="0" y="0"/>
            <a:ext cx="9144000" cy="3380732"/>
          </a:xfrm>
        </p:spPr>
        <p:txBody>
          <a:bodyPr/>
          <a:lstStyle/>
          <a:p>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3095" y="6164035"/>
            <a:ext cx="2106032" cy="334133"/>
          </a:xfrm>
          <a:prstGeom prst="rect">
            <a:avLst/>
          </a:prstGeom>
        </p:spPr>
      </p:pic>
    </p:spTree>
    <p:extLst>
      <p:ext uri="{BB962C8B-B14F-4D97-AF65-F5344CB8AC3E}">
        <p14:creationId xmlns:p14="http://schemas.microsoft.com/office/powerpoint/2010/main" val="358198598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7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9144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13" name="Title 1"/>
          <p:cNvSpPr>
            <a:spLocks noGrp="1"/>
          </p:cNvSpPr>
          <p:nvPr>
            <p:ph type="title" hasCustomPrompt="1"/>
          </p:nvPr>
        </p:nvSpPr>
        <p:spPr>
          <a:xfrm>
            <a:off x="628650" y="152400"/>
            <a:ext cx="7886700" cy="914400"/>
          </a:xfrm>
        </p:spPr>
        <p:txBody>
          <a:bodyPr>
            <a:normAutofit/>
          </a:bodyPr>
          <a:lstStyle>
            <a:lvl1pPr algn="r">
              <a:defRPr sz="2025">
                <a:solidFill>
                  <a:schemeClr val="accent1"/>
                </a:solidFill>
              </a:defRPr>
            </a:lvl1pPr>
          </a:lstStyle>
          <a:p>
            <a:r>
              <a:rPr lang="en-US" dirty="0"/>
              <a:t>Code Demo (Click to Edit)</a:t>
            </a:r>
          </a:p>
        </p:txBody>
      </p:sp>
      <p:sp>
        <p:nvSpPr>
          <p:cNvPr id="14" name="Table Placeholder 8"/>
          <p:cNvSpPr>
            <a:spLocks noGrp="1"/>
          </p:cNvSpPr>
          <p:nvPr>
            <p:ph type="tbl" sz="quarter" idx="13"/>
          </p:nvPr>
        </p:nvSpPr>
        <p:spPr>
          <a:xfrm>
            <a:off x="1524000" y="2233263"/>
            <a:ext cx="6096000" cy="2966751"/>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628651" y="6356353"/>
            <a:ext cx="1018943" cy="365125"/>
          </a:xfrm>
        </p:spPr>
        <p:txBody>
          <a:bodyPr/>
          <a:lstStyle>
            <a:lvl1pPr>
              <a:defRPr>
                <a:solidFill>
                  <a:schemeClr val="bg1"/>
                </a:solidFill>
              </a:defRPr>
            </a:lvl1pPr>
          </a:lstStyle>
          <a:p>
            <a:fld id="{F2D27C01-BA80-4288-B1C9-EEC559554B0D}" type="datetime1">
              <a:rPr lang="en-US" smtClean="0">
                <a:solidFill>
                  <a:srgbClr val="FFFFFF"/>
                </a:solidFill>
              </a:rPr>
              <a:t>10/7/2025</a:t>
            </a:fld>
            <a:endParaRPr lang="en-US" dirty="0">
              <a:solidFill>
                <a:srgbClr val="FFFFFF"/>
              </a:solidFill>
            </a:endParaRPr>
          </a:p>
        </p:txBody>
      </p:sp>
      <p:sp>
        <p:nvSpPr>
          <p:cNvPr id="7"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bg1"/>
                </a:solidFill>
              </a:defRPr>
            </a:lvl1pPr>
          </a:lstStyle>
          <a:p>
            <a:endParaRPr lang="en-US" dirty="0">
              <a:solidFill>
                <a:srgbClr val="FFFFFF"/>
              </a:solidFill>
            </a:endParaRPr>
          </a:p>
        </p:txBody>
      </p:sp>
      <p:sp>
        <p:nvSpPr>
          <p:cNvPr id="9" name="Slide Number Placeholder 6"/>
          <p:cNvSpPr>
            <a:spLocks noGrp="1"/>
          </p:cNvSpPr>
          <p:nvPr>
            <p:ph type="sldNum" sz="quarter" idx="12"/>
          </p:nvPr>
        </p:nvSpPr>
        <p:spPr>
          <a:xfrm>
            <a:off x="7418350" y="6356353"/>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74312725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5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11924" y="287066"/>
            <a:ext cx="2641445" cy="2734914"/>
          </a:xfrm>
        </p:spPr>
        <p:txBody>
          <a:bodyPr/>
          <a:lstStyle>
            <a:lvl1pPr>
              <a:defRPr b="0">
                <a:solidFill>
                  <a:schemeClr val="accent2"/>
                </a:solidFill>
              </a:defRPr>
            </a:lvl1pPr>
          </a:lstStyle>
          <a:p>
            <a:r>
              <a:rPr lang="en-US" dirty="0"/>
              <a:t>Click to edit title</a:t>
            </a:r>
          </a:p>
        </p:txBody>
      </p:sp>
      <p:sp>
        <p:nvSpPr>
          <p:cNvPr id="15" name="Text Placeholder 3"/>
          <p:cNvSpPr>
            <a:spLocks noGrp="1"/>
          </p:cNvSpPr>
          <p:nvPr>
            <p:ph type="body" sz="quarter" idx="13"/>
          </p:nvPr>
        </p:nvSpPr>
        <p:spPr>
          <a:xfrm>
            <a:off x="611983" y="3211516"/>
            <a:ext cx="2641387"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2590" y="504858"/>
            <a:ext cx="721419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3732592" y="1067565"/>
            <a:ext cx="7137161" cy="4850604"/>
          </a:xfrm>
        </p:spPr>
        <p:txBody>
          <a:bodyPr/>
          <a:lstStyle>
            <a:lvl1pPr>
              <a:defRPr/>
            </a:lvl1pPr>
          </a:lstStyle>
          <a:p>
            <a:r>
              <a:rPr lang="en-US" dirty="0"/>
              <a:t>Click icon to insert screenshot</a:t>
            </a:r>
          </a:p>
        </p:txBody>
      </p:sp>
      <p:sp>
        <p:nvSpPr>
          <p:cNvPr id="8" name="Date Placeholder 4"/>
          <p:cNvSpPr>
            <a:spLocks noGrp="1"/>
          </p:cNvSpPr>
          <p:nvPr>
            <p:ph type="dt" sz="half" idx="11"/>
          </p:nvPr>
        </p:nvSpPr>
        <p:spPr>
          <a:xfrm>
            <a:off x="628651" y="6356353"/>
            <a:ext cx="1018943" cy="365125"/>
          </a:xfrm>
        </p:spPr>
        <p:txBody>
          <a:bodyPr/>
          <a:lstStyle>
            <a:lvl1pPr>
              <a:defRPr>
                <a:solidFill>
                  <a:schemeClr val="bg1"/>
                </a:solidFill>
              </a:defRPr>
            </a:lvl1pPr>
          </a:lstStyle>
          <a:p>
            <a:fld id="{9039B7CA-2669-425D-B408-C62DCB5973E2}" type="datetime1">
              <a:rPr lang="en-US" smtClean="0">
                <a:solidFill>
                  <a:srgbClr val="FFFFFF"/>
                </a:solidFill>
              </a:rPr>
              <a:t>10/7/2025</a:t>
            </a:fld>
            <a:endParaRPr lang="en-US" dirty="0">
              <a:solidFill>
                <a:srgbClr val="FFFFFF"/>
              </a:solidFill>
            </a:endParaRPr>
          </a:p>
        </p:txBody>
      </p:sp>
      <p:sp>
        <p:nvSpPr>
          <p:cNvPr id="7"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bg1"/>
                </a:solidFill>
              </a:defRPr>
            </a:lvl1pPr>
          </a:lstStyle>
          <a:p>
            <a:endParaRPr lang="en-US" dirty="0">
              <a:solidFill>
                <a:srgbClr val="FFFFFF"/>
              </a:solidFill>
            </a:endParaRPr>
          </a:p>
        </p:txBody>
      </p:sp>
      <p:sp>
        <p:nvSpPr>
          <p:cNvPr id="9" name="Slide Number Placeholder 6"/>
          <p:cNvSpPr>
            <a:spLocks noGrp="1"/>
          </p:cNvSpPr>
          <p:nvPr>
            <p:ph type="sldNum" sz="quarter" idx="12"/>
          </p:nvPr>
        </p:nvSpPr>
        <p:spPr>
          <a:xfrm>
            <a:off x="7418350" y="6356353"/>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422190069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6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628650" y="152400"/>
            <a:ext cx="7886700" cy="914400"/>
          </a:xfrm>
        </p:spPr>
        <p:txBody>
          <a:bodyPr>
            <a:normAutofit/>
          </a:bodyPr>
          <a:lstStyle>
            <a:lvl1pPr algn="r">
              <a:defRPr sz="2025">
                <a:solidFill>
                  <a:schemeClr val="accent2"/>
                </a:solidFill>
              </a:defRPr>
            </a:lvl1pPr>
          </a:lstStyle>
          <a:p>
            <a:r>
              <a:rPr lang="en-US" dirty="0"/>
              <a:t>Click to edit title</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94" y="3222702"/>
            <a:ext cx="7040603" cy="5283060"/>
          </a:xfrm>
          <a:prstGeom prst="rect">
            <a:avLst/>
          </a:prstGeom>
          <a:ln>
            <a:noFill/>
          </a:ln>
          <a:effectLst>
            <a:outerShdw blurRad="292100" dist="139700" dir="2700000" algn="tl" rotWithShape="0">
              <a:srgbClr val="333333">
                <a:alpha val="65000"/>
              </a:srgbClr>
            </a:outerShdw>
          </a:effectLst>
        </p:spPr>
      </p:pic>
      <p:sp>
        <p:nvSpPr>
          <p:cNvPr id="17" name="Picture Placeholder 12" descr="Screenshot"/>
          <p:cNvSpPr>
            <a:spLocks noGrp="1"/>
          </p:cNvSpPr>
          <p:nvPr>
            <p:ph type="pic" sz="quarter" idx="10" hasCustomPrompt="1"/>
          </p:nvPr>
        </p:nvSpPr>
        <p:spPr>
          <a:xfrm>
            <a:off x="1030094" y="3771874"/>
            <a:ext cx="6965427" cy="4733889"/>
          </a:xfrm>
        </p:spPr>
        <p:txBody>
          <a:bodyPr/>
          <a:lstStyle>
            <a:lvl1pPr>
              <a:defRPr/>
            </a:lvl1pPr>
          </a:lstStyle>
          <a:p>
            <a:r>
              <a:rPr lang="en-US" dirty="0"/>
              <a:t>Click icon to insert screenshot</a:t>
            </a:r>
          </a:p>
        </p:txBody>
      </p:sp>
      <p:sp>
        <p:nvSpPr>
          <p:cNvPr id="11" name="Text Placeholder 3"/>
          <p:cNvSpPr>
            <a:spLocks noGrp="1"/>
          </p:cNvSpPr>
          <p:nvPr>
            <p:ph type="body" sz="quarter" idx="13"/>
          </p:nvPr>
        </p:nvSpPr>
        <p:spPr>
          <a:xfrm>
            <a:off x="611921" y="1365206"/>
            <a:ext cx="7916772"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90832431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creenshot Light Background Horizont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611924" y="287066"/>
            <a:ext cx="2641445" cy="2734914"/>
          </a:xfrm>
        </p:spPr>
        <p:txBody>
          <a:bodyPr/>
          <a:lstStyle>
            <a:lvl1pPr>
              <a:defRPr>
                <a:solidFill>
                  <a:schemeClr val="accent1"/>
                </a:solidFill>
              </a:defRPr>
            </a:lvl1pPr>
          </a:lstStyle>
          <a:p>
            <a:r>
              <a:rPr lang="en-US" dirty="0"/>
              <a:t>Click to edit title</a:t>
            </a:r>
          </a:p>
        </p:txBody>
      </p:sp>
      <p:sp>
        <p:nvSpPr>
          <p:cNvPr id="4" name="Text Placeholder 3"/>
          <p:cNvSpPr>
            <a:spLocks noGrp="1"/>
          </p:cNvSpPr>
          <p:nvPr>
            <p:ph type="body" sz="quarter" idx="11"/>
          </p:nvPr>
        </p:nvSpPr>
        <p:spPr>
          <a:xfrm>
            <a:off x="611983" y="3211516"/>
            <a:ext cx="2641387" cy="247560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2590" y="504858"/>
            <a:ext cx="7214190" cy="5413315"/>
          </a:xfrm>
          <a:prstGeom prst="rect">
            <a:avLst/>
          </a:prstGeom>
          <a:ln>
            <a:noFill/>
          </a:ln>
          <a:effectLst>
            <a:outerShdw blurRad="292100" dist="139700" dir="2700000" algn="tl" rotWithShape="0">
              <a:srgbClr val="333333">
                <a:alpha val="65000"/>
              </a:srgbClr>
            </a:outerShdw>
          </a:effectLst>
        </p:spPr>
      </p:pic>
      <p:sp>
        <p:nvSpPr>
          <p:cNvPr id="13" name="Picture Placeholder 12" descr="Screenshot"/>
          <p:cNvSpPr>
            <a:spLocks noGrp="1"/>
          </p:cNvSpPr>
          <p:nvPr>
            <p:ph type="pic" sz="quarter" idx="10" hasCustomPrompt="1"/>
          </p:nvPr>
        </p:nvSpPr>
        <p:spPr>
          <a:xfrm>
            <a:off x="3732592" y="1067565"/>
            <a:ext cx="7137161" cy="4850604"/>
          </a:xfrm>
        </p:spPr>
        <p:txBody>
          <a:bodyPr/>
          <a:lstStyle>
            <a:lvl1pPr>
              <a:defRPr/>
            </a:lvl1pPr>
          </a:lstStyle>
          <a:p>
            <a:r>
              <a:rPr lang="en-US" dirty="0"/>
              <a:t>Click icon to insert screenshot</a:t>
            </a:r>
          </a:p>
        </p:txBody>
      </p:sp>
      <p:sp>
        <p:nvSpPr>
          <p:cNvPr id="10" name="Date Placeholder 4"/>
          <p:cNvSpPr>
            <a:spLocks noGrp="1"/>
          </p:cNvSpPr>
          <p:nvPr>
            <p:ph type="dt" sz="half" idx="12"/>
          </p:nvPr>
        </p:nvSpPr>
        <p:spPr>
          <a:xfrm>
            <a:off x="628651" y="6356353"/>
            <a:ext cx="1018943" cy="365125"/>
          </a:xfrm>
        </p:spPr>
        <p:txBody>
          <a:bodyPr/>
          <a:lstStyle/>
          <a:p>
            <a:fld id="{826F100A-BEE2-4405-9467-B22DB9E79821}" type="datetime1">
              <a:rPr lang="en-US" smtClean="0">
                <a:solidFill>
                  <a:srgbClr val="000000"/>
                </a:solidFill>
              </a:rPr>
              <a:t>10/7/2025</a:t>
            </a:fld>
            <a:endParaRPr lang="en-US" dirty="0">
              <a:solidFill>
                <a:srgbClr val="000000"/>
              </a:solidFill>
            </a:endParaRPr>
          </a:p>
        </p:txBody>
      </p:sp>
      <p:sp>
        <p:nvSpPr>
          <p:cNvPr id="7"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tx2"/>
                </a:solidFill>
              </a:defRPr>
            </a:lvl1pPr>
          </a:lstStyle>
          <a:p>
            <a:endParaRPr lang="en-US" dirty="0">
              <a:solidFill>
                <a:srgbClr val="000000"/>
              </a:solidFill>
            </a:endParaRPr>
          </a:p>
        </p:txBody>
      </p:sp>
      <p:sp>
        <p:nvSpPr>
          <p:cNvPr id="11" name="Slide Number Placeholder 6"/>
          <p:cNvSpPr>
            <a:spLocks noGrp="1"/>
          </p:cNvSpPr>
          <p:nvPr>
            <p:ph type="sldNum" sz="quarter" idx="13"/>
          </p:nvPr>
        </p:nvSpPr>
        <p:spPr>
          <a:xfrm>
            <a:off x="7418350" y="6356353"/>
            <a:ext cx="1097001" cy="365125"/>
          </a:xfrm>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428192746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creenshot Light Background Vertic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628650" y="152400"/>
            <a:ext cx="7886700" cy="914400"/>
          </a:xfrm>
        </p:spPr>
        <p:txBody>
          <a:bodyPr>
            <a:normAutofit/>
          </a:bodyPr>
          <a:lstStyle>
            <a:lvl1pPr algn="r">
              <a:defRPr sz="2025">
                <a:solidFill>
                  <a:schemeClr val="accent1"/>
                </a:solidFill>
              </a:defRPr>
            </a:lvl1pPr>
          </a:lstStyle>
          <a:p>
            <a:r>
              <a:rPr lang="en-US" dirty="0"/>
              <a:t>Click to edit title</a:t>
            </a:r>
          </a:p>
        </p:txBody>
      </p:sp>
      <p:sp>
        <p:nvSpPr>
          <p:cNvPr id="7" name="Text Placeholder 3"/>
          <p:cNvSpPr>
            <a:spLocks noGrp="1"/>
          </p:cNvSpPr>
          <p:nvPr>
            <p:ph type="body" sz="quarter" idx="11"/>
          </p:nvPr>
        </p:nvSpPr>
        <p:spPr>
          <a:xfrm>
            <a:off x="611921" y="1365206"/>
            <a:ext cx="7916772" cy="156718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94" y="3222702"/>
            <a:ext cx="7040603" cy="5283060"/>
          </a:xfrm>
          <a:prstGeom prst="rect">
            <a:avLst/>
          </a:prstGeom>
          <a:ln>
            <a:noFill/>
          </a:ln>
          <a:effectLst>
            <a:outerShdw blurRad="292100" dist="139700" dir="2700000" algn="tl" rotWithShape="0">
              <a:srgbClr val="333333">
                <a:alpha val="65000"/>
              </a:srgbClr>
            </a:outerShdw>
          </a:effectLst>
        </p:spPr>
      </p:pic>
      <p:sp>
        <p:nvSpPr>
          <p:cNvPr id="13" name="Picture Placeholder 12"/>
          <p:cNvSpPr>
            <a:spLocks noGrp="1"/>
          </p:cNvSpPr>
          <p:nvPr>
            <p:ph type="pic" sz="quarter" idx="10" hasCustomPrompt="1"/>
          </p:nvPr>
        </p:nvSpPr>
        <p:spPr>
          <a:xfrm>
            <a:off x="1030094" y="3771874"/>
            <a:ext cx="6965427"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302171869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11924" y="287066"/>
            <a:ext cx="2641445" cy="2734914"/>
          </a:xfrm>
        </p:spPr>
        <p:txBody>
          <a:bodyPr/>
          <a:lstStyle>
            <a:lvl1pPr>
              <a:defRPr b="0">
                <a:solidFill>
                  <a:schemeClr val="accent2"/>
                </a:solidFill>
              </a:defRPr>
            </a:lvl1pPr>
          </a:lstStyle>
          <a:p>
            <a:r>
              <a:rPr lang="en-US" dirty="0"/>
              <a:t>Click to edit title</a:t>
            </a:r>
          </a:p>
        </p:txBody>
      </p:sp>
      <p:sp>
        <p:nvSpPr>
          <p:cNvPr id="16" name="Text Placeholder 3"/>
          <p:cNvSpPr>
            <a:spLocks noGrp="1"/>
          </p:cNvSpPr>
          <p:nvPr>
            <p:ph type="body" sz="quarter" idx="13"/>
          </p:nvPr>
        </p:nvSpPr>
        <p:spPr>
          <a:xfrm>
            <a:off x="611983" y="3211516"/>
            <a:ext cx="2641387"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34639" y="434837"/>
            <a:ext cx="5121496" cy="6050713"/>
          </a:xfrm>
          <a:prstGeom prst="rect">
            <a:avLst/>
          </a:prstGeom>
          <a:effectLst>
            <a:outerShdw blurRad="76200" dir="18900000" sy="23000" kx="-1200000" algn="bl" rotWithShape="0">
              <a:prstClr val="black">
                <a:alpha val="20000"/>
              </a:prstClr>
            </a:outerShdw>
          </a:effectLst>
        </p:spPr>
      </p:pic>
      <p:sp>
        <p:nvSpPr>
          <p:cNvPr id="15" name="Picture Placeholder 12"/>
          <p:cNvSpPr>
            <a:spLocks noGrp="1"/>
          </p:cNvSpPr>
          <p:nvPr>
            <p:ph type="pic" sz="quarter" idx="10" hasCustomPrompt="1"/>
          </p:nvPr>
        </p:nvSpPr>
        <p:spPr>
          <a:xfrm>
            <a:off x="3732592" y="691885"/>
            <a:ext cx="4725590" cy="3411537"/>
          </a:xfrm>
        </p:spPr>
        <p:txBody>
          <a:bodyPr/>
          <a:lstStyle>
            <a:lvl1pPr>
              <a:defRPr/>
            </a:lvl1pPr>
          </a:lstStyle>
          <a:p>
            <a:r>
              <a:rPr lang="en-US" dirty="0"/>
              <a:t>Click icon to insert screenshot</a:t>
            </a:r>
          </a:p>
        </p:txBody>
      </p:sp>
      <p:sp>
        <p:nvSpPr>
          <p:cNvPr id="10" name="Date Placeholder 4"/>
          <p:cNvSpPr>
            <a:spLocks noGrp="1"/>
          </p:cNvSpPr>
          <p:nvPr>
            <p:ph type="dt" sz="half" idx="11"/>
          </p:nvPr>
        </p:nvSpPr>
        <p:spPr>
          <a:xfrm>
            <a:off x="628651" y="6356353"/>
            <a:ext cx="1018943" cy="365125"/>
          </a:xfrm>
        </p:spPr>
        <p:txBody>
          <a:bodyPr/>
          <a:lstStyle>
            <a:lvl1pPr>
              <a:defRPr>
                <a:solidFill>
                  <a:schemeClr val="bg1"/>
                </a:solidFill>
              </a:defRPr>
            </a:lvl1pPr>
          </a:lstStyle>
          <a:p>
            <a:fld id="{7271EFEE-C426-4175-BC28-D35ACFC147E4}" type="datetime1">
              <a:rPr lang="en-US" smtClean="0">
                <a:solidFill>
                  <a:srgbClr val="FFFFFF"/>
                </a:solidFill>
              </a:rPr>
              <a:t>10/7/2025</a:t>
            </a:fld>
            <a:endParaRPr lang="en-US" dirty="0">
              <a:solidFill>
                <a:srgbClr val="FFFFFF"/>
              </a:solidFill>
            </a:endParaRPr>
          </a:p>
        </p:txBody>
      </p:sp>
      <p:sp>
        <p:nvSpPr>
          <p:cNvPr id="9"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bg1"/>
                </a:solidFill>
              </a:defRPr>
            </a:lvl1pPr>
          </a:lstStyle>
          <a:p>
            <a:endParaRPr lang="en-US" dirty="0">
              <a:solidFill>
                <a:srgbClr val="FFFFFF"/>
              </a:solidFill>
            </a:endParaRPr>
          </a:p>
        </p:txBody>
      </p:sp>
      <p:sp>
        <p:nvSpPr>
          <p:cNvPr id="11" name="Slide Number Placeholder 6"/>
          <p:cNvSpPr>
            <a:spLocks noGrp="1"/>
          </p:cNvSpPr>
          <p:nvPr>
            <p:ph type="sldNum" sz="quarter" idx="12"/>
          </p:nvPr>
        </p:nvSpPr>
        <p:spPr>
          <a:xfrm>
            <a:off x="7418350" y="6356353"/>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83570954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11924" y="287066"/>
            <a:ext cx="2641445" cy="2734914"/>
          </a:xfrm>
        </p:spPr>
        <p:txBody>
          <a:bodyPr/>
          <a:lstStyle>
            <a:lvl1pPr>
              <a:defRPr b="0">
                <a:solidFill>
                  <a:schemeClr val="accent2"/>
                </a:solidFill>
              </a:defRPr>
            </a:lvl1pPr>
          </a:lstStyle>
          <a:p>
            <a:r>
              <a:rPr lang="en-US" dirty="0"/>
              <a:t>Click to edit title</a:t>
            </a:r>
          </a:p>
        </p:txBody>
      </p:sp>
      <p:sp>
        <p:nvSpPr>
          <p:cNvPr id="15" name="Text Placeholder 3"/>
          <p:cNvSpPr>
            <a:spLocks noGrp="1"/>
          </p:cNvSpPr>
          <p:nvPr>
            <p:ph type="body" sz="quarter" idx="13"/>
          </p:nvPr>
        </p:nvSpPr>
        <p:spPr>
          <a:xfrm>
            <a:off x="611983" y="3211516"/>
            <a:ext cx="2641387"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2590" y="504858"/>
            <a:ext cx="721419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3732592" y="1067565"/>
            <a:ext cx="7137161" cy="4850604"/>
          </a:xfrm>
        </p:spPr>
        <p:txBody>
          <a:bodyPr/>
          <a:lstStyle>
            <a:lvl1pPr>
              <a:defRPr/>
            </a:lvl1pPr>
          </a:lstStyle>
          <a:p>
            <a:r>
              <a:rPr lang="en-US" dirty="0"/>
              <a:t>Click icon to insert screenshot</a:t>
            </a:r>
          </a:p>
        </p:txBody>
      </p:sp>
      <p:sp>
        <p:nvSpPr>
          <p:cNvPr id="10" name="Date Placeholder 4"/>
          <p:cNvSpPr>
            <a:spLocks noGrp="1"/>
          </p:cNvSpPr>
          <p:nvPr>
            <p:ph type="dt" sz="half" idx="11"/>
          </p:nvPr>
        </p:nvSpPr>
        <p:spPr>
          <a:xfrm>
            <a:off x="628651" y="6356353"/>
            <a:ext cx="1018943" cy="365125"/>
          </a:xfrm>
        </p:spPr>
        <p:txBody>
          <a:bodyPr/>
          <a:lstStyle>
            <a:lvl1pPr>
              <a:defRPr>
                <a:solidFill>
                  <a:schemeClr val="bg1"/>
                </a:solidFill>
              </a:defRPr>
            </a:lvl1pPr>
          </a:lstStyle>
          <a:p>
            <a:fld id="{22940858-2D62-4F62-9DD3-0100CCD364B6}" type="datetime1">
              <a:rPr lang="en-US" smtClean="0">
                <a:solidFill>
                  <a:srgbClr val="FFFFFF"/>
                </a:solidFill>
              </a:rPr>
              <a:t>10/7/2025</a:t>
            </a:fld>
            <a:endParaRPr lang="en-US" dirty="0">
              <a:solidFill>
                <a:srgbClr val="FFFFFF"/>
              </a:solidFill>
            </a:endParaRPr>
          </a:p>
        </p:txBody>
      </p:sp>
      <p:sp>
        <p:nvSpPr>
          <p:cNvPr id="9"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bg1"/>
                </a:solidFill>
              </a:defRPr>
            </a:lvl1pPr>
          </a:lstStyle>
          <a:p>
            <a:endParaRPr lang="en-US" dirty="0">
              <a:solidFill>
                <a:srgbClr val="FFFFFF"/>
              </a:solidFill>
            </a:endParaRPr>
          </a:p>
        </p:txBody>
      </p:sp>
      <p:sp>
        <p:nvSpPr>
          <p:cNvPr id="11" name="Slide Number Placeholder 6"/>
          <p:cNvSpPr>
            <a:spLocks noGrp="1"/>
          </p:cNvSpPr>
          <p:nvPr>
            <p:ph type="sldNum" sz="quarter" idx="12"/>
          </p:nvPr>
        </p:nvSpPr>
        <p:spPr>
          <a:xfrm>
            <a:off x="7418350" y="6356353"/>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88174768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28650" y="152400"/>
            <a:ext cx="7886700" cy="914400"/>
          </a:xfrm>
        </p:spPr>
        <p:txBody>
          <a:bodyPr>
            <a:normAutofit/>
          </a:bodyPr>
          <a:lstStyle>
            <a:lvl1pPr algn="r">
              <a:defRPr sz="2025">
                <a:solidFill>
                  <a:schemeClr val="accent2"/>
                </a:solidFill>
              </a:defRPr>
            </a:lvl1pPr>
          </a:lstStyle>
          <a:p>
            <a:r>
              <a:rPr lang="en-US" dirty="0"/>
              <a:t>Click to edit title</a:t>
            </a:r>
          </a:p>
        </p:txBody>
      </p:sp>
      <p:sp>
        <p:nvSpPr>
          <p:cNvPr id="14" name="Text Placeholder 3"/>
          <p:cNvSpPr>
            <a:spLocks noGrp="1"/>
          </p:cNvSpPr>
          <p:nvPr>
            <p:ph type="body" sz="quarter" idx="13"/>
          </p:nvPr>
        </p:nvSpPr>
        <p:spPr>
          <a:xfrm>
            <a:off x="611921" y="1365206"/>
            <a:ext cx="7916772"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94" y="3222702"/>
            <a:ext cx="7040603" cy="5283060"/>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1030094" y="3771874"/>
            <a:ext cx="6965427"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80803546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1"/>
          <p:cNvSpPr/>
          <p:nvPr userDrawn="1"/>
        </p:nvSpPr>
        <p:spPr>
          <a:xfrm>
            <a:off x="650165" y="601818"/>
            <a:ext cx="78867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7" name="Title 1"/>
          <p:cNvSpPr>
            <a:spLocks noGrp="1"/>
          </p:cNvSpPr>
          <p:nvPr>
            <p:ph type="title" hasCustomPrompt="1"/>
          </p:nvPr>
        </p:nvSpPr>
        <p:spPr>
          <a:xfrm>
            <a:off x="1040802" y="1438510"/>
            <a:ext cx="7116184" cy="2219093"/>
          </a:xfrm>
        </p:spPr>
        <p:txBody>
          <a:bodyPr>
            <a:noAutofit/>
          </a:bodyPr>
          <a:lstStyle>
            <a:lvl1pPr algn="ctr">
              <a:tabLst>
                <a:tab pos="2120801" algn="l"/>
              </a:tabLst>
              <a:defRPr sz="2813" baseline="0">
                <a:solidFill>
                  <a:schemeClr val="accent1"/>
                </a:solidFill>
              </a:defRPr>
            </a:lvl1pPr>
          </a:lstStyle>
          <a:p>
            <a:r>
              <a:rPr lang="en-US" dirty="0"/>
              <a:t>“Click to edit quote.”</a:t>
            </a:r>
          </a:p>
        </p:txBody>
      </p:sp>
      <p:sp>
        <p:nvSpPr>
          <p:cNvPr id="8" name="Text Placeholder 6"/>
          <p:cNvSpPr>
            <a:spLocks noGrp="1"/>
          </p:cNvSpPr>
          <p:nvPr>
            <p:ph type="body" sz="quarter" idx="13" hasCustomPrompt="1"/>
          </p:nvPr>
        </p:nvSpPr>
        <p:spPr>
          <a:xfrm>
            <a:off x="1040802" y="4126419"/>
            <a:ext cx="7116184" cy="1015739"/>
          </a:xfrm>
        </p:spPr>
        <p:txBody>
          <a:bodyPr anchor="ctr">
            <a:normAutofit/>
          </a:bodyPr>
          <a:lstStyle>
            <a:lvl1pPr marL="0" indent="0" algn="ctr">
              <a:buNone/>
              <a:defRPr sz="1350" i="1" baseline="0">
                <a:solidFill>
                  <a:schemeClr val="tx2"/>
                </a:solidFill>
              </a:defRPr>
            </a:lvl1pPr>
          </a:lstStyle>
          <a:p>
            <a:pPr lvl="0"/>
            <a:r>
              <a:rPr lang="en-US" dirty="0"/>
              <a:t>- Click to edit name or subtext</a:t>
            </a:r>
          </a:p>
        </p:txBody>
      </p:sp>
      <p:sp>
        <p:nvSpPr>
          <p:cNvPr id="10" name="Date Placeholder 4"/>
          <p:cNvSpPr>
            <a:spLocks noGrp="1"/>
          </p:cNvSpPr>
          <p:nvPr>
            <p:ph type="dt" sz="half" idx="11"/>
          </p:nvPr>
        </p:nvSpPr>
        <p:spPr>
          <a:xfrm>
            <a:off x="628651" y="6356353"/>
            <a:ext cx="1018943" cy="365125"/>
          </a:xfrm>
        </p:spPr>
        <p:txBody>
          <a:bodyPr/>
          <a:lstStyle>
            <a:lvl1pPr>
              <a:defRPr>
                <a:solidFill>
                  <a:schemeClr val="bg1"/>
                </a:solidFill>
              </a:defRPr>
            </a:lvl1pPr>
          </a:lstStyle>
          <a:p>
            <a:fld id="{B2B307E3-478C-4028-AB3F-31266FF452CC}" type="datetime1">
              <a:rPr lang="en-US" smtClean="0">
                <a:solidFill>
                  <a:srgbClr val="FFFFFF"/>
                </a:solidFill>
              </a:rPr>
              <a:t>10/7/2025</a:t>
            </a:fld>
            <a:endParaRPr lang="en-US" dirty="0">
              <a:solidFill>
                <a:srgbClr val="FFFFFF"/>
              </a:solidFill>
            </a:endParaRPr>
          </a:p>
        </p:txBody>
      </p:sp>
      <p:sp>
        <p:nvSpPr>
          <p:cNvPr id="9"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bg1"/>
                </a:solidFill>
              </a:defRPr>
            </a:lvl1pPr>
          </a:lstStyle>
          <a:p>
            <a:endParaRPr lang="en-US" dirty="0">
              <a:solidFill>
                <a:srgbClr val="FFFFFF"/>
              </a:solidFill>
            </a:endParaRPr>
          </a:p>
        </p:txBody>
      </p:sp>
      <p:sp>
        <p:nvSpPr>
          <p:cNvPr id="11" name="Slide Number Placeholder 6"/>
          <p:cNvSpPr>
            <a:spLocks noGrp="1"/>
          </p:cNvSpPr>
          <p:nvPr>
            <p:ph type="sldNum" sz="quarter" idx="12"/>
          </p:nvPr>
        </p:nvSpPr>
        <p:spPr>
          <a:xfrm>
            <a:off x="7418350" y="6356353"/>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78613486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8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1"/>
          <p:cNvSpPr/>
          <p:nvPr userDrawn="1"/>
        </p:nvSpPr>
        <p:spPr>
          <a:xfrm>
            <a:off x="650165" y="601818"/>
            <a:ext cx="78867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14" name="Title 1"/>
          <p:cNvSpPr>
            <a:spLocks noGrp="1"/>
          </p:cNvSpPr>
          <p:nvPr>
            <p:ph type="title" hasCustomPrompt="1"/>
          </p:nvPr>
        </p:nvSpPr>
        <p:spPr>
          <a:xfrm>
            <a:off x="1040802" y="1438510"/>
            <a:ext cx="7116184" cy="2219093"/>
          </a:xfrm>
        </p:spPr>
        <p:txBody>
          <a:bodyPr>
            <a:noAutofit/>
          </a:bodyPr>
          <a:lstStyle>
            <a:lvl1pPr algn="ctr">
              <a:tabLst>
                <a:tab pos="2120801" algn="l"/>
              </a:tabLst>
              <a:defRPr sz="2813" baseline="0">
                <a:solidFill>
                  <a:schemeClr val="accent1"/>
                </a:solidFill>
              </a:defRPr>
            </a:lvl1pPr>
          </a:lstStyle>
          <a:p>
            <a:r>
              <a:rPr lang="en-US" dirty="0"/>
              <a:t>“Click to edit quote.”</a:t>
            </a:r>
          </a:p>
        </p:txBody>
      </p:sp>
      <p:sp>
        <p:nvSpPr>
          <p:cNvPr id="15" name="Text Placeholder 6"/>
          <p:cNvSpPr>
            <a:spLocks noGrp="1"/>
          </p:cNvSpPr>
          <p:nvPr>
            <p:ph type="body" sz="quarter" idx="13" hasCustomPrompt="1"/>
          </p:nvPr>
        </p:nvSpPr>
        <p:spPr>
          <a:xfrm>
            <a:off x="1040802" y="4126419"/>
            <a:ext cx="7116184" cy="1015739"/>
          </a:xfrm>
        </p:spPr>
        <p:txBody>
          <a:bodyPr anchor="ctr">
            <a:normAutofit/>
          </a:bodyPr>
          <a:lstStyle>
            <a:lvl1pPr marL="0" indent="0" algn="ctr">
              <a:buNone/>
              <a:defRPr sz="1350" i="1" baseline="0">
                <a:solidFill>
                  <a:schemeClr val="tx2"/>
                </a:solidFill>
              </a:defRPr>
            </a:lvl1pPr>
          </a:lstStyle>
          <a:p>
            <a:pPr lvl="0"/>
            <a:r>
              <a:rPr lang="en-US" dirty="0"/>
              <a:t>- Click to edit name or subtext</a:t>
            </a:r>
          </a:p>
        </p:txBody>
      </p:sp>
      <p:sp>
        <p:nvSpPr>
          <p:cNvPr id="16" name="Date Placeholder 4"/>
          <p:cNvSpPr>
            <a:spLocks noGrp="1"/>
          </p:cNvSpPr>
          <p:nvPr>
            <p:ph type="dt" sz="half" idx="11"/>
          </p:nvPr>
        </p:nvSpPr>
        <p:spPr>
          <a:xfrm>
            <a:off x="628651" y="6356353"/>
            <a:ext cx="1018943" cy="365125"/>
          </a:xfrm>
        </p:spPr>
        <p:txBody>
          <a:bodyPr/>
          <a:lstStyle>
            <a:lvl1pPr>
              <a:defRPr>
                <a:solidFill>
                  <a:schemeClr val="bg1"/>
                </a:solidFill>
              </a:defRPr>
            </a:lvl1pPr>
          </a:lstStyle>
          <a:p>
            <a:fld id="{A9CF0F7A-4136-4FBD-BB7A-964DCCF75C76}" type="datetime1">
              <a:rPr lang="en-US" smtClean="0">
                <a:solidFill>
                  <a:srgbClr val="FFFFFF"/>
                </a:solidFill>
              </a:rPr>
              <a:t>10/7/2025</a:t>
            </a:fld>
            <a:endParaRPr lang="en-US" dirty="0">
              <a:solidFill>
                <a:srgbClr val="FFFFFF"/>
              </a:solidFill>
            </a:endParaRPr>
          </a:p>
        </p:txBody>
      </p:sp>
      <p:sp>
        <p:nvSpPr>
          <p:cNvPr id="18"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bg1"/>
                </a:solidFill>
              </a:defRPr>
            </a:lvl1pPr>
          </a:lstStyle>
          <a:p>
            <a:endParaRPr lang="en-US" dirty="0">
              <a:solidFill>
                <a:srgbClr val="FFFFFF"/>
              </a:solidFill>
            </a:endParaRPr>
          </a:p>
        </p:txBody>
      </p:sp>
      <p:sp>
        <p:nvSpPr>
          <p:cNvPr id="19" name="Slide Number Placeholder 6"/>
          <p:cNvSpPr>
            <a:spLocks noGrp="1"/>
          </p:cNvSpPr>
          <p:nvPr>
            <p:ph type="sldNum" sz="quarter" idx="12"/>
          </p:nvPr>
        </p:nvSpPr>
        <p:spPr>
          <a:xfrm>
            <a:off x="7418350" y="6356353"/>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696715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003865"/>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025">
                <a:solidFill>
                  <a:schemeClr val="bg1"/>
                </a:solidFill>
              </a:defRPr>
            </a:lvl1pPr>
          </a:lstStyle>
          <a:p>
            <a:r>
              <a:rPr lang="en-US" dirty="0"/>
              <a:t>Agenda</a:t>
            </a:r>
          </a:p>
        </p:txBody>
      </p:sp>
      <p:sp>
        <p:nvSpPr>
          <p:cNvPr id="12" name="Table Placeholder 9"/>
          <p:cNvSpPr>
            <a:spLocks noGrp="1"/>
          </p:cNvSpPr>
          <p:nvPr>
            <p:ph type="tbl" sz="quarter" idx="13"/>
          </p:nvPr>
        </p:nvSpPr>
        <p:spPr>
          <a:xfrm>
            <a:off x="628650" y="1335089"/>
            <a:ext cx="7886700" cy="4841875"/>
          </a:xfrm>
        </p:spPr>
        <p:txBody>
          <a:bodyPr/>
          <a:lstStyle/>
          <a:p>
            <a:endParaRPr lang="en-US"/>
          </a:p>
        </p:txBody>
      </p:sp>
      <p:sp>
        <p:nvSpPr>
          <p:cNvPr id="4" name="Date Placeholder 3"/>
          <p:cNvSpPr>
            <a:spLocks noGrp="1"/>
          </p:cNvSpPr>
          <p:nvPr>
            <p:ph type="dt" sz="half" idx="10"/>
          </p:nvPr>
        </p:nvSpPr>
        <p:spPr/>
        <p:txBody>
          <a:bodyPr/>
          <a:lstStyle/>
          <a:p>
            <a:fld id="{FEF75D89-29BB-40C0-AF3F-6FBFA699D2B5}" type="datetime1">
              <a:rPr lang="en-US" smtClean="0">
                <a:solidFill>
                  <a:srgbClr val="000000"/>
                </a:solidFill>
              </a:rPr>
              <a:t>10/7/2025</a:t>
            </a:fld>
            <a:endParaRPr lang="en-US" dirty="0">
              <a:solidFill>
                <a:srgbClr val="000000"/>
              </a:solidFill>
            </a:endParaRPr>
          </a:p>
        </p:txBody>
      </p:sp>
      <p:sp>
        <p:nvSpPr>
          <p:cNvPr id="11"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tx2"/>
                </a:solidFill>
              </a:defRPr>
            </a:lvl1pPr>
          </a:lstStyle>
          <a:p>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
        <p:nvSpPr>
          <p:cNvPr id="9" name="Rectangle 8"/>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Tree>
    <p:extLst>
      <p:ext uri="{BB962C8B-B14F-4D97-AF65-F5344CB8AC3E}">
        <p14:creationId xmlns:p14="http://schemas.microsoft.com/office/powerpoint/2010/main" val="285534738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ull Image Black Circle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9144000" cy="6858000"/>
          </a:xfrm>
        </p:spPr>
        <p:txBody>
          <a:bodyPr/>
          <a:lstStyle/>
          <a:p>
            <a:endParaRPr lang="en-US" dirty="0"/>
          </a:p>
        </p:txBody>
      </p:sp>
      <p:sp>
        <p:nvSpPr>
          <p:cNvPr id="2" name="Title 1"/>
          <p:cNvSpPr>
            <a:spLocks noGrp="1"/>
          </p:cNvSpPr>
          <p:nvPr>
            <p:ph type="title" hasCustomPrompt="1"/>
          </p:nvPr>
        </p:nvSpPr>
        <p:spPr>
          <a:xfrm>
            <a:off x="4609968" y="685800"/>
            <a:ext cx="4114800" cy="5486400"/>
          </a:xfrm>
          <a:prstGeom prst="ellipse">
            <a:avLst/>
          </a:prstGeom>
          <a:solidFill>
            <a:srgbClr val="003865">
              <a:alpha val="87843"/>
            </a:srgbClr>
          </a:solidFill>
        </p:spPr>
        <p:txBody>
          <a:bodyPr>
            <a:noAutofit/>
          </a:bodyPr>
          <a:lstStyle>
            <a:lvl1pPr algn="ctr">
              <a:tabLst>
                <a:tab pos="1317129" algn="l"/>
                <a:tab pos="2120801" algn="l"/>
              </a:tabLst>
              <a:defRPr sz="3094" baseline="0">
                <a:solidFill>
                  <a:schemeClr val="bg1"/>
                </a:solidFill>
              </a:defRPr>
            </a:lvl1pPr>
          </a:lstStyle>
          <a:p>
            <a:r>
              <a:rPr lang="en-US" dirty="0"/>
              <a:t>Click to edit title</a:t>
            </a:r>
          </a:p>
        </p:txBody>
      </p:sp>
      <p:sp>
        <p:nvSpPr>
          <p:cNvPr id="3" name="Date Placeholder 2"/>
          <p:cNvSpPr>
            <a:spLocks noGrp="1"/>
          </p:cNvSpPr>
          <p:nvPr>
            <p:ph type="dt" sz="half" idx="10"/>
          </p:nvPr>
        </p:nvSpPr>
        <p:spPr/>
        <p:txBody>
          <a:bodyPr/>
          <a:lstStyle>
            <a:lvl1pPr>
              <a:defRPr>
                <a:solidFill>
                  <a:srgbClr val="003865"/>
                </a:solidFill>
              </a:defRPr>
            </a:lvl1pPr>
          </a:lstStyle>
          <a:p>
            <a:fld id="{E193FCC3-5F3D-44C6-9F0F-36F0319BE4EA}" type="datetime1">
              <a:rPr lang="en-US" smtClean="0"/>
              <a:t>10/7/2025</a:t>
            </a:fld>
            <a:endParaRPr lang="en-US" dirty="0"/>
          </a:p>
        </p:txBody>
      </p:sp>
      <p:sp>
        <p:nvSpPr>
          <p:cNvPr id="5" name="Footer Placeholder 4"/>
          <p:cNvSpPr>
            <a:spLocks noGrp="1"/>
          </p:cNvSpPr>
          <p:nvPr>
            <p:ph type="ftr" sz="quarter" idx="12"/>
          </p:nvPr>
        </p:nvSpPr>
        <p:spPr/>
        <p:txBody>
          <a:bodyPr/>
          <a:lstStyle>
            <a:lvl1pPr>
              <a:defRPr>
                <a:solidFill>
                  <a:srgbClr val="003865"/>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rgbClr val="003865"/>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36877505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ull Image Multiple Circle Overlay">
    <p:bg>
      <p:bgPr>
        <a:solidFill>
          <a:schemeClr val="bg1"/>
        </a:solidFill>
        <a:effectLst/>
      </p:bgPr>
    </p:bg>
    <p:spTree>
      <p:nvGrpSpPr>
        <p:cNvPr id="1" name=""/>
        <p:cNvGrpSpPr/>
        <p:nvPr/>
      </p:nvGrpSpPr>
      <p:grpSpPr>
        <a:xfrm>
          <a:off x="0" y="0"/>
          <a:ext cx="0" cy="0"/>
          <a:chOff x="0" y="0"/>
          <a:chExt cx="0" cy="0"/>
        </a:xfrm>
      </p:grpSpPr>
      <p:sp>
        <p:nvSpPr>
          <p:cNvPr id="10" name="Picture Placeholder 6"/>
          <p:cNvSpPr>
            <a:spLocks noGrp="1"/>
          </p:cNvSpPr>
          <p:nvPr>
            <p:ph type="pic" sz="quarter" idx="15"/>
          </p:nvPr>
        </p:nvSpPr>
        <p:spPr>
          <a:xfrm>
            <a:off x="0" y="0"/>
            <a:ext cx="9144000" cy="6858000"/>
          </a:xfrm>
        </p:spPr>
        <p:txBody>
          <a:bodyPr/>
          <a:lstStyle/>
          <a:p>
            <a:endParaRPr lang="en-US" dirty="0"/>
          </a:p>
        </p:txBody>
      </p:sp>
      <p:sp>
        <p:nvSpPr>
          <p:cNvPr id="2" name="Title 1"/>
          <p:cNvSpPr>
            <a:spLocks noGrp="1"/>
          </p:cNvSpPr>
          <p:nvPr>
            <p:ph type="title" hasCustomPrompt="1"/>
          </p:nvPr>
        </p:nvSpPr>
        <p:spPr>
          <a:xfrm>
            <a:off x="4290299" y="912530"/>
            <a:ext cx="3496041" cy="4661388"/>
          </a:xfrm>
          <a:prstGeom prst="ellipse">
            <a:avLst/>
          </a:prstGeom>
          <a:solidFill>
            <a:srgbClr val="003865">
              <a:alpha val="87843"/>
            </a:srgbClr>
          </a:solidFill>
        </p:spPr>
        <p:txBody>
          <a:bodyPr>
            <a:noAutofit/>
          </a:bodyPr>
          <a:lstStyle>
            <a:lvl1pPr algn="ctr">
              <a:tabLst>
                <a:tab pos="2120801" algn="l"/>
              </a:tabLst>
              <a:defRPr sz="2531" baseline="0">
                <a:solidFill>
                  <a:schemeClr val="bg1"/>
                </a:solidFill>
              </a:defRPr>
            </a:lvl1pPr>
          </a:lstStyle>
          <a:p>
            <a:r>
              <a:rPr lang="en-US" dirty="0"/>
              <a:t>Click to edit title</a:t>
            </a:r>
          </a:p>
        </p:txBody>
      </p:sp>
      <p:sp>
        <p:nvSpPr>
          <p:cNvPr id="9" name="Text Placeholder 7"/>
          <p:cNvSpPr>
            <a:spLocks noGrp="1"/>
          </p:cNvSpPr>
          <p:nvPr>
            <p:ph type="body" sz="quarter" idx="14" hasCustomPrompt="1"/>
          </p:nvPr>
        </p:nvSpPr>
        <p:spPr>
          <a:xfrm>
            <a:off x="7158613" y="524007"/>
            <a:ext cx="1616475" cy="2155300"/>
          </a:xfrm>
          <a:prstGeom prst="ellipse">
            <a:avLst/>
          </a:prstGeom>
          <a:solidFill>
            <a:srgbClr val="78BE21">
              <a:alpha val="87843"/>
            </a:srgbClr>
          </a:solidFill>
        </p:spPr>
        <p:txBody>
          <a:bodyPr anchor="ctr">
            <a:normAutofit/>
          </a:bodyPr>
          <a:lstStyle>
            <a:lvl1pPr marL="0" indent="0" algn="ctr">
              <a:buNone/>
              <a:defRPr sz="1406" baseline="0">
                <a:solidFill>
                  <a:schemeClr val="tx2"/>
                </a:solidFill>
                <a:latin typeface="+mn-lt"/>
              </a:defRPr>
            </a:lvl1pPr>
          </a:lstStyle>
          <a:p>
            <a:pPr lvl="0"/>
            <a:r>
              <a:rPr lang="en-US" dirty="0"/>
              <a:t>Second Point</a:t>
            </a:r>
          </a:p>
        </p:txBody>
      </p:sp>
      <p:sp>
        <p:nvSpPr>
          <p:cNvPr id="8" name="Text Placeholder 7"/>
          <p:cNvSpPr>
            <a:spLocks noGrp="1"/>
          </p:cNvSpPr>
          <p:nvPr>
            <p:ph type="body" sz="quarter" idx="13" hasCustomPrompt="1"/>
          </p:nvPr>
        </p:nvSpPr>
        <p:spPr>
          <a:xfrm>
            <a:off x="6938251" y="3581845"/>
            <a:ext cx="1978484" cy="2637978"/>
          </a:xfrm>
          <a:prstGeom prst="ellipse">
            <a:avLst/>
          </a:prstGeom>
          <a:solidFill>
            <a:srgbClr val="000000">
              <a:alpha val="87843"/>
            </a:srgbClr>
          </a:solidFill>
        </p:spPr>
        <p:txBody>
          <a:bodyPr anchor="ctr">
            <a:normAutofit/>
          </a:bodyPr>
          <a:lstStyle>
            <a:lvl1pPr marL="0" indent="0" algn="ctr">
              <a:buNone/>
              <a:defRPr sz="1406" baseline="0">
                <a:solidFill>
                  <a:schemeClr val="bg1"/>
                </a:solidFill>
                <a:latin typeface="+mn-lt"/>
              </a:defRPr>
            </a:lvl1pPr>
          </a:lstStyle>
          <a:p>
            <a:pPr lvl="0"/>
            <a:r>
              <a:rPr lang="en-US" dirty="0"/>
              <a:t>Third Point</a:t>
            </a:r>
          </a:p>
        </p:txBody>
      </p:sp>
      <p:sp>
        <p:nvSpPr>
          <p:cNvPr id="3" name="Date Placeholder 2"/>
          <p:cNvSpPr>
            <a:spLocks noGrp="1"/>
          </p:cNvSpPr>
          <p:nvPr>
            <p:ph type="dt" sz="half" idx="10"/>
          </p:nvPr>
        </p:nvSpPr>
        <p:spPr/>
        <p:txBody>
          <a:bodyPr/>
          <a:lstStyle>
            <a:lvl1pPr>
              <a:defRPr>
                <a:solidFill>
                  <a:srgbClr val="003865"/>
                </a:solidFill>
              </a:defRPr>
            </a:lvl1pPr>
          </a:lstStyle>
          <a:p>
            <a:fld id="{A46C8EDF-1E28-477D-83D8-6F62F1CB2F7A}" type="datetime1">
              <a:rPr lang="en-US" smtClean="0"/>
              <a:t>10/7/2025</a:t>
            </a:fld>
            <a:endParaRPr lang="en-US" dirty="0"/>
          </a:p>
        </p:txBody>
      </p:sp>
      <p:sp>
        <p:nvSpPr>
          <p:cNvPr id="5" name="Footer Placeholder 4"/>
          <p:cNvSpPr>
            <a:spLocks noGrp="1"/>
          </p:cNvSpPr>
          <p:nvPr>
            <p:ph type="ftr" sz="quarter" idx="12"/>
          </p:nvPr>
        </p:nvSpPr>
        <p:spPr/>
        <p:txBody>
          <a:bodyPr/>
          <a:lstStyle>
            <a:lvl1pPr>
              <a:defRPr>
                <a:solidFill>
                  <a:srgbClr val="003865"/>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rgbClr val="003865"/>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00421034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Black Box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9144000" cy="6858000"/>
          </a:xfrm>
        </p:spPr>
        <p:txBody>
          <a:bodyPr/>
          <a:lstStyle/>
          <a:p>
            <a:endParaRPr lang="en-US"/>
          </a:p>
        </p:txBody>
      </p:sp>
      <p:sp>
        <p:nvSpPr>
          <p:cNvPr id="2" name="Title 1"/>
          <p:cNvSpPr>
            <a:spLocks noGrp="1"/>
          </p:cNvSpPr>
          <p:nvPr>
            <p:ph type="title" hasCustomPrompt="1"/>
          </p:nvPr>
        </p:nvSpPr>
        <p:spPr>
          <a:xfrm>
            <a:off x="1724608" y="1609867"/>
            <a:ext cx="5694788" cy="3638266"/>
          </a:xfrm>
          <a:solidFill>
            <a:srgbClr val="003865">
              <a:alpha val="87843"/>
            </a:srgbClr>
          </a:solidFill>
        </p:spPr>
        <p:txBody>
          <a:bodyPr>
            <a:noAutofit/>
          </a:bodyPr>
          <a:lstStyle>
            <a:lvl1pPr algn="ctr">
              <a:spcAft>
                <a:spcPts val="563"/>
              </a:spcAft>
              <a:tabLst>
                <a:tab pos="2120801" algn="l"/>
              </a:tabLst>
              <a:defRPr sz="3938" baseline="0">
                <a:solidFill>
                  <a:schemeClr val="bg1"/>
                </a:solidFill>
              </a:defRPr>
            </a:lvl1pPr>
          </a:lstStyle>
          <a:p>
            <a:r>
              <a:rPr lang="en-US" dirty="0"/>
              <a:t>Quote or </a:t>
            </a:r>
            <a:br>
              <a:rPr lang="en-US" dirty="0"/>
            </a:br>
            <a:r>
              <a:rPr lang="en-US" dirty="0"/>
              <a:t>Statement</a:t>
            </a:r>
          </a:p>
        </p:txBody>
      </p:sp>
      <p:sp>
        <p:nvSpPr>
          <p:cNvPr id="3" name="Date Placeholder 2"/>
          <p:cNvSpPr>
            <a:spLocks noGrp="1"/>
          </p:cNvSpPr>
          <p:nvPr>
            <p:ph type="dt" sz="half" idx="10"/>
          </p:nvPr>
        </p:nvSpPr>
        <p:spPr/>
        <p:txBody>
          <a:bodyPr/>
          <a:lstStyle>
            <a:lvl1pPr>
              <a:defRPr>
                <a:solidFill>
                  <a:srgbClr val="003865"/>
                </a:solidFill>
              </a:defRPr>
            </a:lvl1pPr>
          </a:lstStyle>
          <a:p>
            <a:fld id="{713E5B2E-15F9-4568-881A-ADF0D54AFB5A}" type="datetime1">
              <a:rPr lang="en-US" smtClean="0"/>
              <a:t>10/7/2025</a:t>
            </a:fld>
            <a:endParaRPr lang="en-US" dirty="0"/>
          </a:p>
        </p:txBody>
      </p:sp>
      <p:sp>
        <p:nvSpPr>
          <p:cNvPr id="5" name="Footer Placeholder 4"/>
          <p:cNvSpPr>
            <a:spLocks noGrp="1"/>
          </p:cNvSpPr>
          <p:nvPr>
            <p:ph type="ftr" sz="quarter" idx="12"/>
          </p:nvPr>
        </p:nvSpPr>
        <p:spPr/>
        <p:txBody>
          <a:bodyPr/>
          <a:lstStyle>
            <a:lvl1pPr>
              <a:defRPr>
                <a:solidFill>
                  <a:srgbClr val="003865"/>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rgbClr val="003865"/>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4801942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628650" y="1389686"/>
            <a:ext cx="7886700" cy="1340989"/>
          </a:xfrm>
        </p:spPr>
        <p:txBody>
          <a:bodyPr>
            <a:noAutofit/>
          </a:bodyPr>
          <a:lstStyle>
            <a:lvl1pPr algn="ctr">
              <a:tabLst>
                <a:tab pos="2120801" algn="l"/>
              </a:tabLst>
              <a:defRPr sz="3938">
                <a:solidFill>
                  <a:schemeClr val="accent2"/>
                </a:solidFill>
              </a:defRPr>
            </a:lvl1pPr>
          </a:lstStyle>
          <a:p>
            <a:r>
              <a:rPr lang="en-US" dirty="0"/>
              <a:t>Quote or Statement</a:t>
            </a:r>
          </a:p>
        </p:txBody>
      </p:sp>
      <p:sp>
        <p:nvSpPr>
          <p:cNvPr id="10" name="Text Placeholder 6"/>
          <p:cNvSpPr>
            <a:spLocks noGrp="1"/>
          </p:cNvSpPr>
          <p:nvPr>
            <p:ph type="body" sz="quarter" idx="13" hasCustomPrompt="1"/>
          </p:nvPr>
        </p:nvSpPr>
        <p:spPr>
          <a:xfrm>
            <a:off x="628650" y="2925702"/>
            <a:ext cx="7886700" cy="2673435"/>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a:t>Make a secondary statement here.</a:t>
            </a:r>
          </a:p>
        </p:txBody>
      </p:sp>
      <p:sp>
        <p:nvSpPr>
          <p:cNvPr id="3" name="Date Placeholder 2"/>
          <p:cNvSpPr>
            <a:spLocks noGrp="1"/>
          </p:cNvSpPr>
          <p:nvPr>
            <p:ph type="dt" sz="half" idx="10"/>
          </p:nvPr>
        </p:nvSpPr>
        <p:spPr/>
        <p:txBody>
          <a:bodyPr/>
          <a:lstStyle>
            <a:lvl1pPr>
              <a:defRPr>
                <a:solidFill>
                  <a:schemeClr val="bg1"/>
                </a:solidFill>
              </a:defRPr>
            </a:lvl1pPr>
          </a:lstStyle>
          <a:p>
            <a:fld id="{7C5DB021-9A0D-4CB3-B6CA-24D20035B59A}" type="datetime1">
              <a:rPr lang="en-US" smtClean="0">
                <a:solidFill>
                  <a:srgbClr val="FFFFFF"/>
                </a:solidFill>
              </a:rPr>
              <a:t>10/7/2025</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51017518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Quote Solid Light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389686"/>
            <a:ext cx="9144000" cy="1340989"/>
          </a:xfrm>
          <a:solidFill>
            <a:schemeClr val="tx1"/>
          </a:solidFill>
        </p:spPr>
        <p:txBody>
          <a:bodyPr>
            <a:noAutofit/>
          </a:bodyPr>
          <a:lstStyle>
            <a:lvl1pPr algn="ctr">
              <a:tabLst>
                <a:tab pos="2120801" algn="l"/>
              </a:tabLst>
              <a:defRPr sz="3938">
                <a:solidFill>
                  <a:schemeClr val="accent2"/>
                </a:solidFill>
              </a:defRPr>
            </a:lvl1pPr>
          </a:lstStyle>
          <a:p>
            <a:r>
              <a:rPr lang="en-US" dirty="0"/>
              <a:t>Quote or Statement</a:t>
            </a:r>
          </a:p>
        </p:txBody>
      </p:sp>
      <p:sp>
        <p:nvSpPr>
          <p:cNvPr id="8" name="Text Placeholder 6"/>
          <p:cNvSpPr>
            <a:spLocks noGrp="1"/>
          </p:cNvSpPr>
          <p:nvPr>
            <p:ph type="body" sz="quarter" idx="13" hasCustomPrompt="1"/>
          </p:nvPr>
        </p:nvSpPr>
        <p:spPr>
          <a:xfrm>
            <a:off x="628650" y="2925702"/>
            <a:ext cx="7886700" cy="2673435"/>
          </a:xfrm>
        </p:spPr>
        <p:txBody>
          <a:bodyPr anchor="ctr"/>
          <a:lstStyle>
            <a:lvl1pPr marL="0" indent="0" algn="ctr">
              <a:lnSpc>
                <a:spcPct val="100000"/>
              </a:lnSpc>
              <a:spcBef>
                <a:spcPts val="0"/>
              </a:spcBef>
              <a:buFont typeface="Arial" panose="020B0604020202020204" pitchFamily="34" charset="0"/>
              <a:buNone/>
              <a:defRPr>
                <a:solidFill>
                  <a:schemeClr val="tx1"/>
                </a:solidFill>
              </a:defRPr>
            </a:lvl1pPr>
          </a:lstStyle>
          <a:p>
            <a:pPr lvl="0"/>
            <a:r>
              <a:rPr lang="en-US" dirty="0"/>
              <a:t>Make a secondary statement here.</a:t>
            </a:r>
          </a:p>
        </p:txBody>
      </p:sp>
      <p:sp>
        <p:nvSpPr>
          <p:cNvPr id="3" name="Date Placeholder 2"/>
          <p:cNvSpPr>
            <a:spLocks noGrp="1"/>
          </p:cNvSpPr>
          <p:nvPr>
            <p:ph type="dt" sz="half" idx="10"/>
          </p:nvPr>
        </p:nvSpPr>
        <p:spPr/>
        <p:txBody>
          <a:bodyPr/>
          <a:lstStyle/>
          <a:p>
            <a:fld id="{6CDDFE17-6A91-4F29-8751-9AAE6B5E52B9}" type="datetime1">
              <a:rPr lang="en-US" smtClean="0">
                <a:solidFill>
                  <a:srgbClr val="000000"/>
                </a:solidFill>
              </a:rPr>
              <a:t>10/7/2025</a:t>
            </a:fld>
            <a:endParaRPr lang="en-US" dirty="0">
              <a:solidFill>
                <a:srgbClr val="000000"/>
              </a:solidFill>
            </a:endParaRPr>
          </a:p>
        </p:txBody>
      </p:sp>
      <p:sp>
        <p:nvSpPr>
          <p:cNvPr id="5" name="Footer Placeholder 4"/>
          <p:cNvSpPr>
            <a:spLocks noGrp="1"/>
          </p:cNvSpPr>
          <p:nvPr>
            <p:ph type="ftr" sz="quarter" idx="12"/>
          </p:nvPr>
        </p:nvSpPr>
        <p:spPr/>
        <p:txBody>
          <a:bodyPr/>
          <a:lstStyle>
            <a:lvl1pPr>
              <a:defRPr>
                <a:solidFill>
                  <a:schemeClr val="tx2"/>
                </a:solidFill>
              </a:defRPr>
            </a:lvl1pPr>
          </a:lstStyle>
          <a:p>
            <a:endParaRPr lang="en-US" dirty="0">
              <a:solidFill>
                <a:srgbClr val="000000"/>
              </a:solidFill>
            </a:endParaRPr>
          </a:p>
        </p:txBody>
      </p:sp>
      <p:sp>
        <p:nvSpPr>
          <p:cNvPr id="4" name="Slide Number Placeholder 3"/>
          <p:cNvSpPr>
            <a:spLocks noGrp="1"/>
          </p:cNvSpPr>
          <p:nvPr>
            <p:ph type="sldNum" sz="quarter" idx="11"/>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1304352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Full Image Background">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4" hasCustomPrompt="1"/>
          </p:nvPr>
        </p:nvSpPr>
        <p:spPr>
          <a:xfrm>
            <a:off x="0" y="0"/>
            <a:ext cx="9144000" cy="6858000"/>
          </a:xfrm>
        </p:spPr>
        <p:txBody>
          <a:bodyPr/>
          <a:lstStyle>
            <a:lvl1pPr>
              <a:defRPr/>
            </a:lvl1pPr>
          </a:lstStyle>
          <a:p>
            <a:r>
              <a:rPr lang="en-US" dirty="0"/>
              <a:t>Click icon to edit background picture</a:t>
            </a:r>
          </a:p>
        </p:txBody>
      </p:sp>
      <p:sp>
        <p:nvSpPr>
          <p:cNvPr id="12" name="Title 1"/>
          <p:cNvSpPr>
            <a:spLocks noGrp="1"/>
          </p:cNvSpPr>
          <p:nvPr>
            <p:ph type="title" hasCustomPrompt="1"/>
          </p:nvPr>
        </p:nvSpPr>
        <p:spPr>
          <a:xfrm>
            <a:off x="628650" y="1389686"/>
            <a:ext cx="7886700" cy="1340989"/>
          </a:xfrm>
        </p:spPr>
        <p:txBody>
          <a:bodyPr>
            <a:noAutofit/>
          </a:bodyPr>
          <a:lstStyle>
            <a:lvl1pPr algn="ctr">
              <a:tabLst>
                <a:tab pos="2120801" algn="l"/>
              </a:tabLst>
              <a:defRPr sz="3938">
                <a:solidFill>
                  <a:schemeClr val="bg1"/>
                </a:solidFill>
              </a:defRPr>
            </a:lvl1pPr>
          </a:lstStyle>
          <a:p>
            <a:r>
              <a:rPr lang="en-US" dirty="0"/>
              <a:t>Quote or Statement</a:t>
            </a:r>
          </a:p>
        </p:txBody>
      </p:sp>
      <p:sp>
        <p:nvSpPr>
          <p:cNvPr id="13" name="Text Placeholder 6"/>
          <p:cNvSpPr>
            <a:spLocks noGrp="1"/>
          </p:cNvSpPr>
          <p:nvPr>
            <p:ph type="body" sz="quarter" idx="13" hasCustomPrompt="1"/>
          </p:nvPr>
        </p:nvSpPr>
        <p:spPr>
          <a:xfrm>
            <a:off x="628650" y="2925702"/>
            <a:ext cx="7886700" cy="2673435"/>
          </a:xfrm>
        </p:spPr>
        <p:txBody>
          <a:bodyPr anchor="ctr"/>
          <a:lstStyle>
            <a:lvl1pPr marL="0" indent="0" algn="ctr">
              <a:lnSpc>
                <a:spcPct val="100000"/>
              </a:lnSpc>
              <a:spcBef>
                <a:spcPts val="0"/>
              </a:spcBef>
              <a:buNone/>
              <a:defRPr>
                <a:solidFill>
                  <a:schemeClr val="bg1"/>
                </a:solidFill>
              </a:defRPr>
            </a:lvl1pPr>
          </a:lstStyle>
          <a:p>
            <a:pPr lvl="0"/>
            <a:r>
              <a:rPr lang="en-US" dirty="0"/>
              <a:t>Make a secondary statement here.</a:t>
            </a:r>
          </a:p>
        </p:txBody>
      </p:sp>
      <p:sp>
        <p:nvSpPr>
          <p:cNvPr id="3" name="Date Placeholder 2"/>
          <p:cNvSpPr>
            <a:spLocks noGrp="1"/>
          </p:cNvSpPr>
          <p:nvPr>
            <p:ph type="dt" sz="half" idx="10"/>
          </p:nvPr>
        </p:nvSpPr>
        <p:spPr/>
        <p:txBody>
          <a:bodyPr/>
          <a:lstStyle>
            <a:lvl1pPr>
              <a:defRPr>
                <a:solidFill>
                  <a:srgbClr val="003865"/>
                </a:solidFill>
              </a:defRPr>
            </a:lvl1pPr>
          </a:lstStyle>
          <a:p>
            <a:fld id="{9FB3A6F5-063F-4805-839B-1CC8C1AFBDE1}" type="datetime1">
              <a:rPr lang="en-US" smtClean="0"/>
              <a:t>10/7/2025</a:t>
            </a:fld>
            <a:endParaRPr lang="en-US" dirty="0"/>
          </a:p>
        </p:txBody>
      </p:sp>
      <p:sp>
        <p:nvSpPr>
          <p:cNvPr id="5" name="Footer Placeholder 4"/>
          <p:cNvSpPr>
            <a:spLocks noGrp="1"/>
          </p:cNvSpPr>
          <p:nvPr>
            <p:ph type="ftr" sz="quarter" idx="12"/>
          </p:nvPr>
        </p:nvSpPr>
        <p:spPr/>
        <p:txBody>
          <a:bodyPr/>
          <a:lstStyle>
            <a:lvl1pPr>
              <a:defRPr>
                <a:solidFill>
                  <a:srgbClr val="003865"/>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rgbClr val="003865"/>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33941940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Big Number - Image Background">
    <p:bg>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0"/>
            <a:ext cx="9144000" cy="6858000"/>
          </a:xfrm>
        </p:spPr>
        <p:txBody>
          <a:bodyPr/>
          <a:lstStyle/>
          <a:p>
            <a:endParaRPr lang="en-US"/>
          </a:p>
        </p:txBody>
      </p:sp>
      <p:sp>
        <p:nvSpPr>
          <p:cNvPr id="2" name="Title 1"/>
          <p:cNvSpPr>
            <a:spLocks noGrp="1"/>
          </p:cNvSpPr>
          <p:nvPr>
            <p:ph type="title" hasCustomPrompt="1"/>
          </p:nvPr>
        </p:nvSpPr>
        <p:spPr>
          <a:xfrm>
            <a:off x="4068104" y="624469"/>
            <a:ext cx="3898746" cy="5072440"/>
          </a:xfrm>
          <a:prstGeom prst="ellipse">
            <a:avLst/>
          </a:prstGeom>
          <a:solidFill>
            <a:schemeClr val="bg1"/>
          </a:solidFill>
        </p:spPr>
        <p:txBody>
          <a:bodyPr>
            <a:noAutofit/>
          </a:bodyPr>
          <a:lstStyle>
            <a:lvl1pPr algn="ctr">
              <a:tabLst>
                <a:tab pos="2120801" algn="l"/>
              </a:tabLst>
              <a:defRPr sz="3375" baseline="0">
                <a:solidFill>
                  <a:schemeClr val="accent1"/>
                </a:solidFill>
              </a:defRPr>
            </a:lvl1pPr>
          </a:lstStyle>
          <a:p>
            <a:r>
              <a:rPr lang="en-US" dirty="0"/>
              <a:t>Click to edit title.</a:t>
            </a:r>
          </a:p>
        </p:txBody>
      </p:sp>
      <p:sp>
        <p:nvSpPr>
          <p:cNvPr id="9" name="Text Placeholder 8"/>
          <p:cNvSpPr>
            <a:spLocks noGrp="1"/>
          </p:cNvSpPr>
          <p:nvPr>
            <p:ph type="body" sz="quarter" idx="15" hasCustomPrompt="1"/>
          </p:nvPr>
        </p:nvSpPr>
        <p:spPr>
          <a:xfrm>
            <a:off x="754100" y="0"/>
            <a:ext cx="2989660" cy="5086350"/>
          </a:xfrm>
        </p:spPr>
        <p:txBody>
          <a:bodyPr>
            <a:noAutofit/>
          </a:bodyPr>
          <a:lstStyle>
            <a:lvl1pPr marL="0" indent="0" algn="ctr">
              <a:spcBef>
                <a:spcPts val="0"/>
              </a:spcBef>
              <a:spcAft>
                <a:spcPts val="0"/>
              </a:spcAft>
              <a:buNone/>
              <a:defRPr sz="22500" i="0">
                <a:solidFill>
                  <a:schemeClr val="bg1"/>
                </a:solidFill>
              </a:defRPr>
            </a:lvl1pPr>
            <a:lvl2pPr marL="257175" indent="0">
              <a:buNone/>
              <a:defRPr/>
            </a:lvl2pPr>
            <a:lvl3pPr marL="514350" indent="0">
              <a:buNone/>
              <a:defRPr/>
            </a:lvl3pPr>
            <a:lvl4pPr marL="771525" indent="0">
              <a:buNone/>
              <a:defRPr/>
            </a:lvl4pPr>
            <a:lvl5pPr marL="1028700" indent="0">
              <a:buNone/>
              <a:defRPr/>
            </a:lvl5pPr>
          </a:lstStyle>
          <a:p>
            <a:pPr lvl="0"/>
            <a:r>
              <a:rPr lang="en-US" dirty="0"/>
              <a:t>2</a:t>
            </a:r>
          </a:p>
        </p:txBody>
      </p:sp>
      <p:sp>
        <p:nvSpPr>
          <p:cNvPr id="3" name="Date Placeholder 2"/>
          <p:cNvSpPr>
            <a:spLocks noGrp="1"/>
          </p:cNvSpPr>
          <p:nvPr>
            <p:ph type="dt" sz="half" idx="10"/>
          </p:nvPr>
        </p:nvSpPr>
        <p:spPr/>
        <p:txBody>
          <a:bodyPr/>
          <a:lstStyle>
            <a:lvl1pPr>
              <a:defRPr>
                <a:solidFill>
                  <a:srgbClr val="003865"/>
                </a:solidFill>
              </a:defRPr>
            </a:lvl1pPr>
          </a:lstStyle>
          <a:p>
            <a:fld id="{58C467CA-C959-43B8-A349-A0971F1E2079}" type="datetime1">
              <a:rPr lang="en-US" smtClean="0"/>
              <a:t>10/7/2025</a:t>
            </a:fld>
            <a:endParaRPr lang="en-US" dirty="0"/>
          </a:p>
        </p:txBody>
      </p:sp>
      <p:sp>
        <p:nvSpPr>
          <p:cNvPr id="5" name="Footer Placeholder 4"/>
          <p:cNvSpPr>
            <a:spLocks noGrp="1"/>
          </p:cNvSpPr>
          <p:nvPr>
            <p:ph type="ftr" sz="quarter" idx="12"/>
          </p:nvPr>
        </p:nvSpPr>
        <p:spPr/>
        <p:txBody>
          <a:bodyPr/>
          <a:lstStyle>
            <a:lvl1pPr>
              <a:defRPr>
                <a:solidFill>
                  <a:srgbClr val="003865"/>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rgbClr val="003865"/>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4627809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Big Number -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068104" y="624469"/>
            <a:ext cx="3898746" cy="5072440"/>
          </a:xfrm>
          <a:prstGeom prst="ellipse">
            <a:avLst/>
          </a:prstGeom>
          <a:solidFill>
            <a:schemeClr val="bg1"/>
          </a:solidFill>
        </p:spPr>
        <p:txBody>
          <a:bodyPr>
            <a:noAutofit/>
          </a:bodyPr>
          <a:lstStyle>
            <a:lvl1pPr algn="ctr">
              <a:tabLst>
                <a:tab pos="2120801" algn="l"/>
              </a:tabLst>
              <a:defRPr sz="3375" baseline="0">
                <a:solidFill>
                  <a:schemeClr val="accent1"/>
                </a:solidFill>
              </a:defRPr>
            </a:lvl1pPr>
          </a:lstStyle>
          <a:p>
            <a:r>
              <a:rPr lang="en-US" dirty="0"/>
              <a:t>Click to edit title.</a:t>
            </a:r>
          </a:p>
        </p:txBody>
      </p:sp>
      <p:sp>
        <p:nvSpPr>
          <p:cNvPr id="10" name="Text Placeholder 8"/>
          <p:cNvSpPr>
            <a:spLocks noGrp="1"/>
          </p:cNvSpPr>
          <p:nvPr>
            <p:ph type="body" sz="quarter" idx="15" hasCustomPrompt="1"/>
          </p:nvPr>
        </p:nvSpPr>
        <p:spPr>
          <a:xfrm>
            <a:off x="754100" y="0"/>
            <a:ext cx="2989660" cy="5086350"/>
          </a:xfrm>
        </p:spPr>
        <p:txBody>
          <a:bodyPr>
            <a:noAutofit/>
          </a:bodyPr>
          <a:lstStyle>
            <a:lvl1pPr marL="0" indent="0" algn="ctr">
              <a:spcBef>
                <a:spcPts val="0"/>
              </a:spcBef>
              <a:spcAft>
                <a:spcPts val="0"/>
              </a:spcAft>
              <a:buNone/>
              <a:defRPr sz="22500" i="0">
                <a:solidFill>
                  <a:schemeClr val="bg1"/>
                </a:solidFill>
              </a:defRPr>
            </a:lvl1pPr>
            <a:lvl2pPr marL="257175" indent="0">
              <a:buNone/>
              <a:defRPr/>
            </a:lvl2pPr>
            <a:lvl3pPr marL="514350" indent="0">
              <a:buNone/>
              <a:defRPr/>
            </a:lvl3pPr>
            <a:lvl4pPr marL="771525" indent="0">
              <a:buNone/>
              <a:defRPr/>
            </a:lvl4pPr>
            <a:lvl5pPr marL="1028700" indent="0">
              <a:buNone/>
              <a:defRPr/>
            </a:lvl5pPr>
          </a:lstStyle>
          <a:p>
            <a:pPr lvl="0"/>
            <a:r>
              <a:rPr lang="en-US" dirty="0"/>
              <a:t>2</a:t>
            </a:r>
          </a:p>
        </p:txBody>
      </p:sp>
      <p:sp>
        <p:nvSpPr>
          <p:cNvPr id="3" name="Date Placeholder 2"/>
          <p:cNvSpPr>
            <a:spLocks noGrp="1"/>
          </p:cNvSpPr>
          <p:nvPr>
            <p:ph type="dt" sz="half" idx="10"/>
          </p:nvPr>
        </p:nvSpPr>
        <p:spPr/>
        <p:txBody>
          <a:bodyPr/>
          <a:lstStyle>
            <a:lvl1pPr>
              <a:defRPr>
                <a:solidFill>
                  <a:schemeClr val="bg1"/>
                </a:solidFill>
              </a:defRPr>
            </a:lvl1pPr>
          </a:lstStyle>
          <a:p>
            <a:fld id="{8B3B8AB9-3019-448E-9AC5-9454B5E7352C}" type="datetime1">
              <a:rPr lang="en-US" smtClean="0">
                <a:solidFill>
                  <a:srgbClr val="FFFFFF"/>
                </a:solidFill>
              </a:rPr>
              <a:t>10/7/2025</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75302777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628650" y="2212736"/>
            <a:ext cx="7886700" cy="1472163"/>
          </a:xfrm>
        </p:spPr>
        <p:txBody>
          <a:bodyPr>
            <a:noAutofit/>
          </a:bodyPr>
          <a:lstStyle>
            <a:lvl1pPr algn="ctr">
              <a:tabLst>
                <a:tab pos="2120801" algn="l"/>
              </a:tabLst>
              <a:defRPr sz="3938">
                <a:solidFill>
                  <a:schemeClr val="bg1"/>
                </a:solidFill>
              </a:defRPr>
            </a:lvl1pPr>
          </a:lstStyle>
          <a:p>
            <a:r>
              <a:rPr lang="en-US" dirty="0"/>
              <a:t>Thank you!</a:t>
            </a:r>
          </a:p>
        </p:txBody>
      </p:sp>
      <p:sp>
        <p:nvSpPr>
          <p:cNvPr id="11" name="Text Placeholder 6"/>
          <p:cNvSpPr>
            <a:spLocks noGrp="1"/>
          </p:cNvSpPr>
          <p:nvPr>
            <p:ph type="body" sz="quarter" idx="13" hasCustomPrompt="1"/>
          </p:nvPr>
        </p:nvSpPr>
        <p:spPr>
          <a:xfrm>
            <a:off x="628650" y="3684897"/>
            <a:ext cx="78867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p:txBody>
          <a:bodyPr/>
          <a:lstStyle>
            <a:lvl1pPr>
              <a:defRPr>
                <a:solidFill>
                  <a:schemeClr val="bg1"/>
                </a:solidFill>
              </a:defRPr>
            </a:lvl1pPr>
          </a:lstStyle>
          <a:p>
            <a:fld id="{8E471F29-88F4-45A2-B5C8-E4F417BF0FB4}" type="datetime1">
              <a:rPr lang="en-US" smtClean="0">
                <a:solidFill>
                  <a:srgbClr val="FFFFFF"/>
                </a:solidFill>
              </a:rPr>
              <a:t>10/7/2025</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
        <p:nvSpPr>
          <p:cNvPr id="8" name="Rectangle 7"/>
          <p:cNvSpPr/>
          <p:nvPr userDrawn="1"/>
        </p:nvSpPr>
        <p:spPr>
          <a:xfrm>
            <a:off x="0" y="0"/>
            <a:ext cx="9144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67879" y="595568"/>
            <a:ext cx="2900940" cy="460249"/>
          </a:xfrm>
          <a:prstGeom prst="rect">
            <a:avLst/>
          </a:prstGeom>
        </p:spPr>
      </p:pic>
    </p:spTree>
    <p:extLst>
      <p:ext uri="{BB962C8B-B14F-4D97-AF65-F5344CB8AC3E}">
        <p14:creationId xmlns:p14="http://schemas.microsoft.com/office/powerpoint/2010/main" val="182276185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2_Quote Solid Light Background">
    <p:bg>
      <p:bgPr>
        <a:solidFill>
          <a:srgbClr val="E8E8E8"/>
        </a:soli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651380"/>
            <a:ext cx="9144000" cy="1733266"/>
          </a:xfrm>
          <a:solidFill>
            <a:schemeClr val="tx1"/>
          </a:solidFill>
        </p:spPr>
        <p:txBody>
          <a:bodyPr>
            <a:noAutofit/>
          </a:bodyPr>
          <a:lstStyle>
            <a:lvl1pPr algn="ctr">
              <a:tabLst>
                <a:tab pos="2120801" algn="l"/>
              </a:tabLst>
              <a:defRPr sz="3938">
                <a:solidFill>
                  <a:schemeClr val="bg1"/>
                </a:solidFill>
              </a:defRPr>
            </a:lvl1pPr>
          </a:lstStyle>
          <a:p>
            <a:r>
              <a:rPr lang="en-US" dirty="0"/>
              <a:t>Thank you!</a:t>
            </a:r>
          </a:p>
        </p:txBody>
      </p:sp>
      <p:sp>
        <p:nvSpPr>
          <p:cNvPr id="8" name="Text Placeholder 6"/>
          <p:cNvSpPr>
            <a:spLocks noGrp="1"/>
          </p:cNvSpPr>
          <p:nvPr>
            <p:ph type="body" sz="quarter" idx="13" hasCustomPrompt="1"/>
          </p:nvPr>
        </p:nvSpPr>
        <p:spPr>
          <a:xfrm>
            <a:off x="628650" y="3521123"/>
            <a:ext cx="7886700" cy="2681374"/>
          </a:xfrm>
        </p:spPr>
        <p:txBody>
          <a:bodyPr anchor="ctr"/>
          <a:lstStyle>
            <a:lvl1pPr marL="0" indent="0" algn="ctr">
              <a:lnSpc>
                <a:spcPct val="100000"/>
              </a:lnSpc>
              <a:spcBef>
                <a:spcPts val="0"/>
              </a:spcBef>
              <a:buNone/>
              <a:defRPr baseline="0">
                <a:solidFill>
                  <a:schemeClr val="tx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p:txBody>
          <a:bodyPr/>
          <a:lstStyle>
            <a:lvl1pPr>
              <a:defRPr>
                <a:solidFill>
                  <a:schemeClr val="tx2"/>
                </a:solidFill>
              </a:defRPr>
            </a:lvl1pPr>
          </a:lstStyle>
          <a:p>
            <a:fld id="{5500F57A-389D-4F01-B35C-9E5F022471E7}" type="datetime1">
              <a:rPr lang="en-US" smtClean="0">
                <a:solidFill>
                  <a:srgbClr val="000000"/>
                </a:solidFill>
              </a:rPr>
              <a:t>10/7/2025</a:t>
            </a:fld>
            <a:endParaRPr lang="en-US" dirty="0">
              <a:solidFill>
                <a:srgbClr val="000000"/>
              </a:solidFill>
            </a:endParaRPr>
          </a:p>
        </p:txBody>
      </p:sp>
      <p:sp>
        <p:nvSpPr>
          <p:cNvPr id="5" name="Footer Placeholder 4"/>
          <p:cNvSpPr>
            <a:spLocks noGrp="1"/>
          </p:cNvSpPr>
          <p:nvPr>
            <p:ph type="ftr" sz="quarter" idx="12"/>
          </p:nvPr>
        </p:nvSpPr>
        <p:spPr/>
        <p:txBody>
          <a:bodyPr/>
          <a:lstStyle>
            <a:lvl1pPr>
              <a:defRPr>
                <a:solidFill>
                  <a:schemeClr val="tx1"/>
                </a:solidFill>
              </a:defRPr>
            </a:lvl1pPr>
          </a:lstStyle>
          <a:p>
            <a:endParaRPr lang="en-US" dirty="0">
              <a:solidFill>
                <a:srgbClr val="003865"/>
              </a:solidFill>
            </a:endParaRPr>
          </a:p>
        </p:txBody>
      </p:sp>
      <p:sp>
        <p:nvSpPr>
          <p:cNvPr id="4" name="Slide Number Placeholder 3"/>
          <p:cNvSpPr>
            <a:spLocks noGrp="1"/>
          </p:cNvSpPr>
          <p:nvPr>
            <p:ph type="sldNum" sz="quarter" idx="11"/>
          </p:nvPr>
        </p:nvSpPr>
        <p:spPr/>
        <p:txBody>
          <a:bodyPr/>
          <a:lstStyle>
            <a:lvl1pPr>
              <a:defRPr>
                <a:solidFill>
                  <a:schemeClr val="tx2"/>
                </a:solidFill>
              </a:defRPr>
            </a:lvl1pPr>
          </a:lstStyle>
          <a:p>
            <a:fld id="{48F63A3B-78C7-47BE-AE5E-E10140E04643}" type="slidenum">
              <a:rPr lang="en-US" smtClean="0">
                <a:solidFill>
                  <a:srgbClr val="000000"/>
                </a:solidFill>
              </a:rPr>
              <a:pPr/>
              <a:t>‹#›</a:t>
            </a:fld>
            <a:endParaRPr lang="en-US" dirty="0">
              <a:solidFill>
                <a:srgbClr val="000000"/>
              </a:solidFill>
            </a:endParaRPr>
          </a:p>
        </p:txBody>
      </p:sp>
      <p:sp>
        <p:nvSpPr>
          <p:cNvPr id="6" name="Rectangle 5"/>
          <p:cNvSpPr/>
          <p:nvPr userDrawn="1"/>
        </p:nvSpPr>
        <p:spPr>
          <a:xfrm>
            <a:off x="0" y="0"/>
            <a:ext cx="9144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22470" y="595568"/>
            <a:ext cx="2900940" cy="460249"/>
          </a:xfrm>
          <a:prstGeom prst="rect">
            <a:avLst/>
          </a:prstGeom>
        </p:spPr>
      </p:pic>
    </p:spTree>
    <p:extLst>
      <p:ext uri="{BB962C8B-B14F-4D97-AF65-F5344CB8AC3E}">
        <p14:creationId xmlns:p14="http://schemas.microsoft.com/office/powerpoint/2010/main" val="3038468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7"/>
            <a:ext cx="9144000" cy="1199223"/>
          </a:xfrm>
          <a:solidFill>
            <a:schemeClr val="accent1"/>
          </a:solidFill>
        </p:spPr>
        <p:txBody>
          <a:bodyPr anchor="ctr">
            <a:normAutofit/>
          </a:bodyPr>
          <a:lstStyle>
            <a:lvl1pPr algn="ctr">
              <a:defRPr sz="2025">
                <a:solidFill>
                  <a:schemeClr val="bg1"/>
                </a:solidFill>
              </a:defRPr>
            </a:lvl1pPr>
          </a:lstStyle>
          <a:p>
            <a:r>
              <a:rPr lang="en-US" dirty="0"/>
              <a:t>Click to edit section title</a:t>
            </a:r>
          </a:p>
        </p:txBody>
      </p:sp>
      <p:sp>
        <p:nvSpPr>
          <p:cNvPr id="3" name="Rectangle 2"/>
          <p:cNvSpPr/>
          <p:nvPr userDrawn="1"/>
        </p:nvSpPr>
        <p:spPr>
          <a:xfrm>
            <a:off x="0" y="5387789"/>
            <a:ext cx="9144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12" name="Text Placeholder 10"/>
          <p:cNvSpPr>
            <a:spLocks noGrp="1"/>
          </p:cNvSpPr>
          <p:nvPr>
            <p:ph type="body" sz="quarter" idx="14" hasCustomPrompt="1"/>
          </p:nvPr>
        </p:nvSpPr>
        <p:spPr>
          <a:xfrm>
            <a:off x="2101852" y="5644884"/>
            <a:ext cx="4940300" cy="440970"/>
          </a:xfrm>
        </p:spPr>
        <p:txBody>
          <a:bodyPr>
            <a:normAutofit/>
          </a:bodyPr>
          <a:lstStyle>
            <a:lvl1pPr marL="0" indent="0" algn="ctr">
              <a:buNone/>
              <a:defRPr sz="1013" baseline="0"/>
            </a:lvl1pPr>
          </a:lstStyle>
          <a:p>
            <a:r>
              <a:rPr lang="en-US" sz="1013" dirty="0" err="1"/>
              <a:t>Firstname</a:t>
            </a:r>
            <a:r>
              <a:rPr lang="en-US" sz="1013" dirty="0"/>
              <a:t> </a:t>
            </a:r>
            <a:r>
              <a:rPr lang="en-US" sz="1013" dirty="0" err="1"/>
              <a:t>Lastname</a:t>
            </a:r>
            <a:r>
              <a:rPr lang="en-US" sz="1013" dirty="0"/>
              <a:t> | Job Title</a:t>
            </a:r>
          </a:p>
        </p:txBody>
      </p:sp>
      <p:sp>
        <p:nvSpPr>
          <p:cNvPr id="11" name="Picture Placeholder 2"/>
          <p:cNvSpPr>
            <a:spLocks noGrp="1"/>
          </p:cNvSpPr>
          <p:nvPr>
            <p:ph type="pic" sz="quarter" idx="13" hasCustomPrompt="1"/>
          </p:nvPr>
        </p:nvSpPr>
        <p:spPr>
          <a:xfrm>
            <a:off x="0" y="1789113"/>
            <a:ext cx="9144000" cy="2298700"/>
          </a:xfrm>
        </p:spPr>
        <p:txBody>
          <a:bodyPr/>
          <a:lstStyle/>
          <a:p>
            <a:r>
              <a:rPr lang="en-US" dirty="0"/>
              <a:t>Click Icon to add picture</a:t>
            </a:r>
          </a:p>
        </p:txBody>
      </p:sp>
      <p:sp>
        <p:nvSpPr>
          <p:cNvPr id="18" name="Date Placeholder 17"/>
          <p:cNvSpPr>
            <a:spLocks noGrp="1"/>
          </p:cNvSpPr>
          <p:nvPr>
            <p:ph type="dt" sz="half" idx="15"/>
          </p:nvPr>
        </p:nvSpPr>
        <p:spPr/>
        <p:txBody>
          <a:bodyPr/>
          <a:lstStyle/>
          <a:p>
            <a:fld id="{DA242966-1625-4261-987E-B064ED0F25EA}" type="datetime1">
              <a:rPr lang="en-US" smtClean="0">
                <a:solidFill>
                  <a:srgbClr val="000000"/>
                </a:solidFill>
              </a:rPr>
              <a:t>10/7/2025</a:t>
            </a:fld>
            <a:endParaRPr lang="en-US" dirty="0">
              <a:solidFill>
                <a:srgbClr val="000000"/>
              </a:solidFill>
            </a:endParaRPr>
          </a:p>
        </p:txBody>
      </p:sp>
      <p:sp>
        <p:nvSpPr>
          <p:cNvPr id="9"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tx2"/>
                </a:solidFill>
              </a:defRPr>
            </a:lvl1pPr>
          </a:lstStyle>
          <a:p>
            <a:endParaRPr lang="en-US" dirty="0">
              <a:solidFill>
                <a:srgbClr val="000000"/>
              </a:solidFill>
            </a:endParaRPr>
          </a:p>
        </p:txBody>
      </p:sp>
      <p:sp>
        <p:nvSpPr>
          <p:cNvPr id="19" name="Slide Number Placeholder 18"/>
          <p:cNvSpPr>
            <a:spLocks noGrp="1"/>
          </p:cNvSpPr>
          <p:nvPr>
            <p:ph type="sldNum" sz="quarter" idx="16"/>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67879" y="360304"/>
            <a:ext cx="2900940" cy="460249"/>
          </a:xfrm>
          <a:prstGeom prst="rect">
            <a:avLst/>
          </a:prstGeom>
        </p:spPr>
      </p:pic>
    </p:spTree>
    <p:extLst>
      <p:ext uri="{BB962C8B-B14F-4D97-AF65-F5344CB8AC3E}">
        <p14:creationId xmlns:p14="http://schemas.microsoft.com/office/powerpoint/2010/main" val="1923066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White)">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025">
                <a:solidFill>
                  <a:schemeClr val="bg1"/>
                </a:solidFill>
              </a:defRPr>
            </a:lvl1pPr>
          </a:lstStyle>
          <a:p>
            <a:r>
              <a:rPr lang="en-US" dirty="0"/>
              <a:t>Click to edit title</a:t>
            </a:r>
          </a:p>
        </p:txBody>
      </p:sp>
      <p:sp>
        <p:nvSpPr>
          <p:cNvPr id="3" name="Content Placeholder 2"/>
          <p:cNvSpPr>
            <a:spLocks noGrp="1"/>
          </p:cNvSpPr>
          <p:nvPr>
            <p:ph idx="1"/>
          </p:nvPr>
        </p:nvSpPr>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878B377-D82D-4B18-92DB-2EE123E9CE56}" type="datetime1">
              <a:rPr lang="en-US" smtClean="0">
                <a:solidFill>
                  <a:srgbClr val="000000"/>
                </a:solidFill>
              </a:rPr>
              <a:t>10/7/2025</a:t>
            </a:fld>
            <a:endParaRPr lang="en-US" dirty="0">
              <a:solidFill>
                <a:srgbClr val="000000"/>
              </a:solidFill>
            </a:endParaRPr>
          </a:p>
        </p:txBody>
      </p:sp>
      <p:sp>
        <p:nvSpPr>
          <p:cNvPr id="10"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tx2"/>
                </a:solidFill>
              </a:defRPr>
            </a:lvl1pPr>
          </a:lstStyle>
          <a:p>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
        <p:nvSpPr>
          <p:cNvPr id="8" name="Rectangle 7"/>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Tree>
    <p:extLst>
      <p:ext uri="{BB962C8B-B14F-4D97-AF65-F5344CB8AC3E}">
        <p14:creationId xmlns:p14="http://schemas.microsoft.com/office/powerpoint/2010/main" val="2330026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12" name="Title 1"/>
          <p:cNvSpPr>
            <a:spLocks noGrp="1"/>
          </p:cNvSpPr>
          <p:nvPr>
            <p:ph type="title" hasCustomPrompt="1"/>
          </p:nvPr>
        </p:nvSpPr>
        <p:spPr>
          <a:xfrm>
            <a:off x="628650" y="152400"/>
            <a:ext cx="7886700" cy="914400"/>
          </a:xfrm>
        </p:spPr>
        <p:txBody>
          <a:bodyPr>
            <a:normAutofit/>
          </a:bodyPr>
          <a:lstStyle>
            <a:lvl1pPr algn="r">
              <a:defRPr sz="2025">
                <a:solidFill>
                  <a:schemeClr val="bg1"/>
                </a:solidFill>
              </a:defRPr>
            </a:lvl1pPr>
          </a:lstStyle>
          <a:p>
            <a:r>
              <a:rPr lang="en-US" dirty="0"/>
              <a:t>Click to edit title</a:t>
            </a:r>
          </a:p>
        </p:txBody>
      </p:sp>
      <p:sp>
        <p:nvSpPr>
          <p:cNvPr id="3" name="Content Placeholder 2"/>
          <p:cNvSpPr>
            <a:spLocks noGrp="1"/>
          </p:cNvSpPr>
          <p:nvPr>
            <p:ph sz="half" idx="1"/>
          </p:nvPr>
        </p:nvSpPr>
        <p:spPr>
          <a:xfrm>
            <a:off x="628650" y="1594627"/>
            <a:ext cx="38862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594627"/>
            <a:ext cx="38862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0CB964DB-551C-4B4A-86A4-C471ECAA8938}" type="datetime1">
              <a:rPr lang="en-US" smtClean="0">
                <a:solidFill>
                  <a:srgbClr val="000000"/>
                </a:solidFill>
              </a:rPr>
              <a:t>10/7/2025</a:t>
            </a:fld>
            <a:endParaRPr lang="en-US" dirty="0">
              <a:solidFill>
                <a:srgbClr val="000000"/>
              </a:solidFill>
            </a:endParaRPr>
          </a:p>
        </p:txBody>
      </p:sp>
      <p:sp>
        <p:nvSpPr>
          <p:cNvPr id="11"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tx2"/>
                </a:solidFill>
              </a:defRPr>
            </a:lvl1pPr>
          </a:lstStyle>
          <a:p>
            <a:endParaRPr lang="en-US" dirty="0">
              <a:solidFill>
                <a:srgbClr val="000000"/>
              </a:solidFill>
            </a:endParaRPr>
          </a:p>
        </p:txBody>
      </p:sp>
      <p:sp>
        <p:nvSpPr>
          <p:cNvPr id="7" name="Slide Number Placeholder 6"/>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
        <p:nvSpPr>
          <p:cNvPr id="10" name="Rectangle 9"/>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78BE21"/>
              </a:solidFill>
            </a:endParaRPr>
          </a:p>
        </p:txBody>
      </p:sp>
    </p:spTree>
    <p:extLst>
      <p:ext uri="{BB962C8B-B14F-4D97-AF65-F5344CB8AC3E}">
        <p14:creationId xmlns:p14="http://schemas.microsoft.com/office/powerpoint/2010/main" val="1767919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 (Boxed)">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025">
                <a:solidFill>
                  <a:schemeClr val="bg1"/>
                </a:solidFill>
              </a:defRPr>
            </a:lvl1pPr>
          </a:lstStyle>
          <a:p>
            <a:r>
              <a:rPr lang="en-US" dirty="0"/>
              <a:t>Click to edit title</a:t>
            </a:r>
          </a:p>
        </p:txBody>
      </p:sp>
      <p:sp>
        <p:nvSpPr>
          <p:cNvPr id="3" name="Content Placeholder 2"/>
          <p:cNvSpPr>
            <a:spLocks noGrp="1"/>
          </p:cNvSpPr>
          <p:nvPr>
            <p:ph idx="1"/>
          </p:nvPr>
        </p:nvSpPr>
        <p:spPr>
          <a:xfrm>
            <a:off x="628650" y="1335281"/>
            <a:ext cx="7886700" cy="4841682"/>
          </a:xfrm>
          <a:solidFill>
            <a:schemeClr val="bg1"/>
          </a:solidFill>
        </p:spPr>
        <p:txBody>
          <a:bodyPr lIns="228600" tIns="548640" rIns="274320"/>
          <a:lstStyle>
            <a:lvl1pPr marL="192881" indent="-192881">
              <a:lnSpc>
                <a:spcPct val="100000"/>
              </a:lnSpc>
              <a:spcAft>
                <a:spcPts val="563"/>
              </a:spcAft>
              <a:buClr>
                <a:schemeClr val="accent1"/>
              </a:buClr>
              <a:buFont typeface="Arial" panose="020B0604020202020204" pitchFamily="34" charset="0"/>
              <a:buChar char="•"/>
              <a:defRPr sz="1406"/>
            </a:lvl1pPr>
            <a:lvl2pPr marL="450056" indent="-192881">
              <a:lnSpc>
                <a:spcPct val="100000"/>
              </a:lnSpc>
              <a:spcAft>
                <a:spcPts val="563"/>
              </a:spcAft>
              <a:buClr>
                <a:schemeClr val="accent1"/>
              </a:buClr>
              <a:buFont typeface="Arial" panose="020B0604020202020204" pitchFamily="34" charset="0"/>
              <a:buChar char="•"/>
              <a:defRPr sz="1181"/>
            </a:lvl2pPr>
            <a:lvl3pPr marL="675085" indent="-160735">
              <a:lnSpc>
                <a:spcPct val="100000"/>
              </a:lnSpc>
              <a:spcAft>
                <a:spcPts val="563"/>
              </a:spcAft>
              <a:buClr>
                <a:schemeClr val="accent1"/>
              </a:buClr>
              <a:buFont typeface="Arial" panose="020B0604020202020204" pitchFamily="34" charset="0"/>
              <a:buChar char="•"/>
              <a:defRPr sz="956"/>
            </a:lvl3pPr>
            <a:lvl4pPr marL="932260" indent="-160735">
              <a:lnSpc>
                <a:spcPct val="100000"/>
              </a:lnSpc>
              <a:spcAft>
                <a:spcPts val="563"/>
              </a:spcAft>
              <a:buClr>
                <a:schemeClr val="accent1"/>
              </a:buClr>
              <a:buFont typeface="Arial" panose="020B0604020202020204" pitchFamily="34" charset="0"/>
              <a:buChar char="•"/>
              <a:defRPr sz="956"/>
            </a:lvl4pPr>
            <a:lvl5pPr marL="1189435" indent="-160735">
              <a:lnSpc>
                <a:spcPct val="100000"/>
              </a:lnSpc>
              <a:spcAft>
                <a:spcPts val="563"/>
              </a:spcAft>
              <a:buClr>
                <a:schemeClr val="accent1"/>
              </a:buClr>
              <a:buFont typeface="Arial" panose="020B0604020202020204" pitchFamily="34" charset="0"/>
              <a:buChar char="•"/>
              <a:defRPr sz="956"/>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2157E237-83CF-4C60-B37C-DDB43655B0F6}" type="datetime1">
              <a:rPr lang="en-US" smtClean="0">
                <a:solidFill>
                  <a:srgbClr val="000000"/>
                </a:solidFill>
              </a:rPr>
              <a:t>10/7/2025</a:t>
            </a:fld>
            <a:endParaRPr lang="en-US" dirty="0">
              <a:solidFill>
                <a:srgbClr val="000000"/>
              </a:solidFill>
            </a:endParaRPr>
          </a:p>
        </p:txBody>
      </p:sp>
      <p:sp>
        <p:nvSpPr>
          <p:cNvPr id="11"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tx2"/>
                </a:solidFill>
              </a:defRPr>
            </a:lvl1pPr>
          </a:lstStyle>
          <a:p>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
        <p:nvSpPr>
          <p:cNvPr id="9" name="Rectangle 8"/>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Tree>
    <p:extLst>
      <p:ext uri="{BB962C8B-B14F-4D97-AF65-F5344CB8AC3E}">
        <p14:creationId xmlns:p14="http://schemas.microsoft.com/office/powerpoint/2010/main" val="2679034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p:bgPr>
        <a:solidFill>
          <a:srgbClr val="E8E8E8"/>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solidFill>
                <a:srgbClr val="FFFFFF"/>
              </a:solidFill>
            </a:endParaRPr>
          </a:p>
        </p:txBody>
      </p:sp>
      <p:sp>
        <p:nvSpPr>
          <p:cNvPr id="10" name="Title 1"/>
          <p:cNvSpPr>
            <a:spLocks noGrp="1"/>
          </p:cNvSpPr>
          <p:nvPr>
            <p:ph type="title" hasCustomPrompt="1"/>
          </p:nvPr>
        </p:nvSpPr>
        <p:spPr>
          <a:xfrm>
            <a:off x="628650" y="152400"/>
            <a:ext cx="7886700" cy="914400"/>
          </a:xfrm>
        </p:spPr>
        <p:txBody>
          <a:bodyPr>
            <a:normAutofit/>
          </a:bodyPr>
          <a:lstStyle>
            <a:lvl1pPr algn="r">
              <a:defRPr sz="2025">
                <a:solidFill>
                  <a:schemeClr val="bg1"/>
                </a:solidFill>
              </a:defRPr>
            </a:lvl1pPr>
          </a:lstStyle>
          <a:p>
            <a:r>
              <a:rPr lang="en-US" dirty="0"/>
              <a:t>Click to edit title</a:t>
            </a:r>
          </a:p>
        </p:txBody>
      </p:sp>
      <p:sp>
        <p:nvSpPr>
          <p:cNvPr id="3" name="Content Placeholder 2"/>
          <p:cNvSpPr>
            <a:spLocks noGrp="1"/>
          </p:cNvSpPr>
          <p:nvPr>
            <p:ph sz="half" idx="1"/>
          </p:nvPr>
        </p:nvSpPr>
        <p:spPr>
          <a:xfrm>
            <a:off x="628650" y="1594627"/>
            <a:ext cx="38862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594627"/>
            <a:ext cx="38862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400D490D-8D08-46B8-8FBB-CE6E067222F5}" type="datetime1">
              <a:rPr lang="en-US" smtClean="0">
                <a:solidFill>
                  <a:srgbClr val="000000"/>
                </a:solidFill>
              </a:rPr>
              <a:t>10/7/2025</a:t>
            </a:fld>
            <a:endParaRPr lang="en-US" dirty="0">
              <a:solidFill>
                <a:srgbClr val="000000"/>
              </a:solidFill>
            </a:endParaRPr>
          </a:p>
        </p:txBody>
      </p:sp>
      <p:sp>
        <p:nvSpPr>
          <p:cNvPr id="11"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tx2"/>
                </a:solidFill>
              </a:defRPr>
            </a:lvl1pPr>
          </a:lstStyle>
          <a:p>
            <a:endParaRPr lang="en-US" dirty="0">
              <a:solidFill>
                <a:srgbClr val="000000"/>
              </a:solidFill>
            </a:endParaRPr>
          </a:p>
        </p:txBody>
      </p:sp>
      <p:sp>
        <p:nvSpPr>
          <p:cNvPr id="7" name="Slide Number Placeholder 6"/>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40944373"/>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1" y="6356353"/>
            <a:ext cx="1018943" cy="365125"/>
          </a:xfrm>
          <a:prstGeom prst="rect">
            <a:avLst/>
          </a:prstGeom>
        </p:spPr>
        <p:txBody>
          <a:bodyPr vert="horz" lIns="91440" tIns="45720" rIns="91440" bIns="45720" rtlCol="0" anchor="ctr"/>
          <a:lstStyle>
            <a:lvl1pPr algn="l">
              <a:defRPr sz="675">
                <a:solidFill>
                  <a:schemeClr val="tx2"/>
                </a:solidFill>
              </a:defRPr>
            </a:lvl1pPr>
          </a:lstStyle>
          <a:p>
            <a:fld id="{36F07D4D-C763-4B9C-AA39-F739DB747256}" type="datetime1">
              <a:rPr lang="en-US" smtClean="0">
                <a:solidFill>
                  <a:srgbClr val="000000"/>
                </a:solidFill>
              </a:rPr>
              <a:t>10/7/2025</a:t>
            </a:fld>
            <a:endParaRPr lang="en-US" dirty="0">
              <a:solidFill>
                <a:srgbClr val="000000"/>
              </a:solidFill>
            </a:endParaRPr>
          </a:p>
        </p:txBody>
      </p:sp>
      <p:sp>
        <p:nvSpPr>
          <p:cNvPr id="12" name="Footer Placeholder 4"/>
          <p:cNvSpPr>
            <a:spLocks noGrp="1"/>
          </p:cNvSpPr>
          <p:nvPr>
            <p:ph type="ftr" sz="quarter" idx="3"/>
          </p:nvPr>
        </p:nvSpPr>
        <p:spPr>
          <a:xfrm>
            <a:off x="2476634" y="6356352"/>
            <a:ext cx="4190735" cy="365125"/>
          </a:xfrm>
          <a:prstGeom prst="rect">
            <a:avLst/>
          </a:prstGeom>
        </p:spPr>
        <p:txBody>
          <a:bodyPr anchor="ctr"/>
          <a:lstStyle>
            <a:lvl1pPr algn="ctr">
              <a:defRPr sz="675">
                <a:solidFill>
                  <a:schemeClr val="tx2"/>
                </a:solidFill>
              </a:defRPr>
            </a:lvl1pPr>
          </a:lstStyle>
          <a:p>
            <a:endParaRPr lang="en-US" dirty="0">
              <a:solidFill>
                <a:srgbClr val="000000"/>
              </a:solidFill>
            </a:endParaRPr>
          </a:p>
        </p:txBody>
      </p:sp>
      <p:sp>
        <p:nvSpPr>
          <p:cNvPr id="6" name="Slide Number Placeholder 5"/>
          <p:cNvSpPr>
            <a:spLocks noGrp="1"/>
          </p:cNvSpPr>
          <p:nvPr>
            <p:ph type="sldNum" sz="quarter" idx="4"/>
          </p:nvPr>
        </p:nvSpPr>
        <p:spPr>
          <a:xfrm>
            <a:off x="7418350" y="6356353"/>
            <a:ext cx="1097001" cy="365125"/>
          </a:xfrm>
          <a:prstGeom prst="rect">
            <a:avLst/>
          </a:prstGeom>
        </p:spPr>
        <p:txBody>
          <a:bodyPr vert="horz" lIns="91440" tIns="45720" rIns="91440" bIns="45720" rtlCol="0" anchor="ctr"/>
          <a:lstStyle>
            <a:lvl1pPr algn="r">
              <a:defRPr sz="675">
                <a:solidFill>
                  <a:schemeClr val="tx2"/>
                </a:solidFill>
              </a:defRPr>
            </a:lvl1p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2408571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2" r:id="rId42"/>
    <p:sldLayoutId id="2147483703" r:id="rId43"/>
    <p:sldLayoutId id="2147483704" r:id="rId44"/>
    <p:sldLayoutId id="2147483705" r:id="rId45"/>
    <p:sldLayoutId id="2147483706" r:id="rId46"/>
    <p:sldLayoutId id="2147483707" r:id="rId47"/>
    <p:sldLayoutId id="2147483708" r:id="rId48"/>
    <p:sldLayoutId id="2147483709" r:id="rId49"/>
  </p:sldLayoutIdLst>
  <p:hf sldNum="0" hdr="0" ftr="0" dt="0"/>
  <p:txStyles>
    <p:titleStyle>
      <a:lvl1pPr algn="l" defTabSz="514350" rtl="0" eaLnBrk="1" latinLnBrk="0" hangingPunct="1">
        <a:lnSpc>
          <a:spcPct val="90000"/>
        </a:lnSpc>
        <a:spcBef>
          <a:spcPct val="0"/>
        </a:spcBef>
        <a:buNone/>
        <a:defRPr sz="2475" b="0" i="0" u="none" kern="1200">
          <a:solidFill>
            <a:schemeClr val="tx1"/>
          </a:solidFill>
          <a:latin typeface="+mj-lt"/>
          <a:ea typeface="+mj-ea"/>
          <a:cs typeface="+mj-cs"/>
        </a:defRPr>
      </a:lvl1pPr>
    </p:titleStyle>
    <p:bodyStyle>
      <a:lvl1pPr marL="128588" indent="-128588" algn="l" defTabSz="514350" rtl="0" eaLnBrk="1" latinLnBrk="0" hangingPunct="1">
        <a:lnSpc>
          <a:spcPct val="100000"/>
        </a:lnSpc>
        <a:spcBef>
          <a:spcPts val="563"/>
        </a:spcBef>
        <a:spcAft>
          <a:spcPts val="563"/>
        </a:spcAft>
        <a:buClr>
          <a:schemeClr val="accent1"/>
        </a:buClr>
        <a:buFont typeface="Arial" panose="020B0604020202020204" pitchFamily="34" charset="0"/>
        <a:buChar char="•"/>
        <a:defRPr sz="1406" kern="1200">
          <a:solidFill>
            <a:schemeClr val="tx1"/>
          </a:solidFill>
          <a:latin typeface="+mn-lt"/>
          <a:ea typeface="+mn-ea"/>
          <a:cs typeface="+mn-cs"/>
        </a:defRPr>
      </a:lvl1pPr>
      <a:lvl2pPr marL="385763" indent="-128588" algn="l" defTabSz="514350" rtl="0" eaLnBrk="1" latinLnBrk="0" hangingPunct="1">
        <a:lnSpc>
          <a:spcPct val="100000"/>
        </a:lnSpc>
        <a:spcBef>
          <a:spcPts val="281"/>
        </a:spcBef>
        <a:spcAft>
          <a:spcPts val="563"/>
        </a:spcAft>
        <a:buClr>
          <a:schemeClr val="accent1"/>
        </a:buClr>
        <a:buFont typeface="Arial" panose="020B0604020202020204" pitchFamily="34" charset="0"/>
        <a:buChar char="•"/>
        <a:defRPr sz="1181" b="0" i="0" u="none" kern="1200">
          <a:solidFill>
            <a:schemeClr val="tx1"/>
          </a:solidFill>
          <a:latin typeface="+mn-lt"/>
          <a:ea typeface="+mn-ea"/>
          <a:cs typeface="+mn-cs"/>
        </a:defRPr>
      </a:lvl2pPr>
      <a:lvl3pPr marL="642938" indent="-128588" algn="l" defTabSz="514350" rtl="0" eaLnBrk="1" latinLnBrk="0" hangingPunct="1">
        <a:lnSpc>
          <a:spcPct val="100000"/>
        </a:lnSpc>
        <a:spcBef>
          <a:spcPts val="281"/>
        </a:spcBef>
        <a:spcAft>
          <a:spcPts val="563"/>
        </a:spcAft>
        <a:buClr>
          <a:schemeClr val="accent1"/>
        </a:buClr>
        <a:buFont typeface="Arial" panose="020B0604020202020204" pitchFamily="34" charset="0"/>
        <a:buChar char="•"/>
        <a:defRPr sz="956" kern="1200">
          <a:solidFill>
            <a:schemeClr val="tx1"/>
          </a:solidFill>
          <a:latin typeface="+mn-lt"/>
          <a:ea typeface="+mn-ea"/>
          <a:cs typeface="+mn-cs"/>
        </a:defRPr>
      </a:lvl3pPr>
      <a:lvl4pPr marL="900113" indent="-128588" algn="l" defTabSz="514350" rtl="0" eaLnBrk="1" latinLnBrk="0" hangingPunct="1">
        <a:lnSpc>
          <a:spcPct val="100000"/>
        </a:lnSpc>
        <a:spcBef>
          <a:spcPts val="281"/>
        </a:spcBef>
        <a:spcAft>
          <a:spcPts val="563"/>
        </a:spcAft>
        <a:buClr>
          <a:schemeClr val="accent1"/>
        </a:buClr>
        <a:buFont typeface="Arial" panose="020B0604020202020204" pitchFamily="34" charset="0"/>
        <a:buChar char="•"/>
        <a:defRPr sz="956" kern="1200">
          <a:solidFill>
            <a:schemeClr val="tx1"/>
          </a:solidFill>
          <a:latin typeface="+mn-lt"/>
          <a:ea typeface="+mn-ea"/>
          <a:cs typeface="+mn-cs"/>
        </a:defRPr>
      </a:lvl4pPr>
      <a:lvl5pPr marL="1157288" indent="-128588" algn="l" defTabSz="514350" rtl="0" eaLnBrk="1" latinLnBrk="0" hangingPunct="1">
        <a:lnSpc>
          <a:spcPct val="100000"/>
        </a:lnSpc>
        <a:spcBef>
          <a:spcPts val="281"/>
        </a:spcBef>
        <a:spcAft>
          <a:spcPts val="563"/>
        </a:spcAft>
        <a:buClr>
          <a:schemeClr val="accent1"/>
        </a:buClr>
        <a:buFont typeface="Arial" panose="020B0604020202020204" pitchFamily="34" charset="0"/>
        <a:buChar char="•"/>
        <a:defRPr sz="956"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5.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3" Type="http://schemas.openxmlformats.org/officeDocument/2006/relationships/hyperlink" Target="mailto:info.dpo@state.mn.us" TargetMode="External"/><Relationship Id="rId2" Type="http://schemas.openxmlformats.org/officeDocument/2006/relationships/notesSlide" Target="../notesSlides/notesSlide37.xml"/><Relationship Id="rId1" Type="http://schemas.openxmlformats.org/officeDocument/2006/relationships/slideLayout" Target="../slideLayouts/slideLayout6.xml"/><Relationship Id="rId4" Type="http://schemas.openxmlformats.org/officeDocument/2006/relationships/hyperlink" Target="https://mn.gov/admin/data-practice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descr="General law enforcement data scenarios"/>
          <p:cNvSpPr>
            <a:spLocks noGrp="1" noRot="1" noMove="1" noResize="1" noEditPoints="1" noAdjustHandles="1" noChangeArrowheads="1" noChangeShapeType="1"/>
          </p:cNvSpPr>
          <p:nvPr>
            <p:ph type="ctrTitle"/>
          </p:nvPr>
        </p:nvSpPr>
        <p:spPr>
          <a:xfrm>
            <a:off x="0" y="4191000"/>
            <a:ext cx="9144000" cy="1199223"/>
          </a:xfrm>
        </p:spPr>
        <p:txBody>
          <a:bodyPr/>
          <a:lstStyle/>
          <a:p>
            <a:r>
              <a:rPr lang="en-US" b="1" dirty="0"/>
              <a:t>General Law Enforcement Data Scenarios</a:t>
            </a:r>
            <a:endParaRPr lang="en-US" dirty="0"/>
          </a:p>
        </p:txBody>
      </p:sp>
      <p:sp>
        <p:nvSpPr>
          <p:cNvPr id="5" name="Text Placeholder 4"/>
          <p:cNvSpPr>
            <a:spLocks noGrp="1"/>
          </p:cNvSpPr>
          <p:nvPr>
            <p:ph type="body" sz="quarter" idx="14"/>
          </p:nvPr>
        </p:nvSpPr>
        <p:spPr/>
        <p:txBody>
          <a:bodyPr>
            <a:normAutofit/>
          </a:bodyPr>
          <a:lstStyle/>
          <a:p>
            <a:r>
              <a:rPr lang="en-US" sz="2000" dirty="0"/>
              <a:t>Morning Session</a:t>
            </a:r>
          </a:p>
        </p:txBody>
      </p:sp>
    </p:spTree>
    <p:extLst>
      <p:ext uri="{BB962C8B-B14F-4D97-AF65-F5344CB8AC3E}">
        <p14:creationId xmlns:p14="http://schemas.microsoft.com/office/powerpoint/2010/main" val="34816874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1020762"/>
          </a:xfrm>
        </p:spPr>
        <p:txBody>
          <a:bodyPr>
            <a:normAutofit/>
          </a:bodyPr>
          <a:lstStyle/>
          <a:p>
            <a:r>
              <a:rPr lang="en-US" sz="3600" b="1" cap="small" dirty="0">
                <a:solidFill>
                  <a:schemeClr val="bg1"/>
                </a:solidFill>
              </a:rPr>
              <a:t>Morning Scenario #2</a:t>
            </a:r>
            <a:endParaRPr lang="en-US" sz="4400" b="1" dirty="0">
              <a:solidFill>
                <a:schemeClr val="bg1"/>
              </a:solidFill>
            </a:endParaRPr>
          </a:p>
        </p:txBody>
      </p:sp>
      <p:sp>
        <p:nvSpPr>
          <p:cNvPr id="3" name="Subtitle 2"/>
          <p:cNvSpPr>
            <a:spLocks noGrp="1"/>
          </p:cNvSpPr>
          <p:nvPr>
            <p:ph idx="1"/>
          </p:nvPr>
        </p:nvSpPr>
        <p:spPr>
          <a:xfrm>
            <a:off x="130028" y="1414942"/>
            <a:ext cx="8384797" cy="4343401"/>
          </a:xfrm>
        </p:spPr>
        <p:txBody>
          <a:bodyPr>
            <a:normAutofit/>
          </a:bodyPr>
          <a:lstStyle/>
          <a:p>
            <a:pPr marL="0" indent="0">
              <a:buClr>
                <a:schemeClr val="accent1">
                  <a:lumMod val="75000"/>
                </a:schemeClr>
              </a:buClr>
              <a:buNone/>
            </a:pPr>
            <a:r>
              <a:rPr lang="en-US" sz="2000" dirty="0"/>
              <a:t>An individual died after being shot in a private home. A 911 call summoned the police. A suspect was arrested. There is an active criminal investigation into the incident. A local television reporter requested the following:</a:t>
            </a:r>
          </a:p>
          <a:p>
            <a:pPr lvl="1">
              <a:buClr>
                <a:srgbClr val="0054A6"/>
              </a:buClr>
              <a:buSzPct val="75000"/>
              <a:buFont typeface="Arial" panose="020B0604020202020204" pitchFamily="34" charset="0"/>
              <a:buChar char="•"/>
            </a:pPr>
            <a:r>
              <a:rPr lang="en-US" sz="1600" dirty="0"/>
              <a:t>Names, dates of birth, and cities of residence of witnesses</a:t>
            </a:r>
          </a:p>
          <a:p>
            <a:pPr lvl="1">
              <a:buClr>
                <a:srgbClr val="0054A6"/>
              </a:buClr>
              <a:buSzPct val="75000"/>
              <a:buFont typeface="Arial" panose="020B0604020202020204" pitchFamily="34" charset="0"/>
              <a:buChar char="•"/>
            </a:pPr>
            <a:r>
              <a:rPr lang="en-US" sz="1600" dirty="0"/>
              <a:t>Name, date of birth, and city of residence of alleged shooter</a:t>
            </a:r>
          </a:p>
          <a:p>
            <a:pPr lvl="1">
              <a:buClr>
                <a:srgbClr val="0054A6"/>
              </a:buClr>
              <a:buSzPct val="75000"/>
              <a:buFont typeface="Arial" panose="020B0604020202020204" pitchFamily="34" charset="0"/>
              <a:buChar char="•"/>
            </a:pPr>
            <a:r>
              <a:rPr lang="en-US" sz="1600" dirty="0"/>
              <a:t>Brief reconstruction of events associated with shooting</a:t>
            </a:r>
          </a:p>
          <a:p>
            <a:pPr lvl="1">
              <a:buClr>
                <a:srgbClr val="0054A6"/>
              </a:buClr>
              <a:buSzPct val="75000"/>
              <a:buFont typeface="Arial" panose="020B0604020202020204" pitchFamily="34" charset="0"/>
              <a:buChar char="•"/>
            </a:pPr>
            <a:r>
              <a:rPr lang="en-US" sz="1600" dirty="0"/>
              <a:t>Address of where shooting took place</a:t>
            </a:r>
          </a:p>
          <a:p>
            <a:pPr lvl="1">
              <a:buClr>
                <a:srgbClr val="0054A6"/>
              </a:buClr>
              <a:buSzPct val="75000"/>
              <a:buFont typeface="Arial" panose="020B0604020202020204" pitchFamily="34" charset="0"/>
              <a:buChar char="•"/>
            </a:pPr>
            <a:r>
              <a:rPr lang="en-US" sz="1600" dirty="0"/>
              <a:t>Recording and transcript of the 911 call reporting the shooting</a:t>
            </a:r>
            <a:endParaRPr lang="en-US" sz="1800" dirty="0"/>
          </a:p>
          <a:p>
            <a:pPr marL="257175" lvl="1" indent="0">
              <a:buClr>
                <a:srgbClr val="0054A6"/>
              </a:buClr>
              <a:buSzPct val="75000"/>
              <a:buNone/>
            </a:pPr>
            <a:r>
              <a:rPr lang="en-US" sz="2000" b="1" dirty="0">
                <a:solidFill>
                  <a:schemeClr val="accent2"/>
                </a:solidFill>
              </a:rPr>
              <a:t>Q. </a:t>
            </a:r>
            <a:r>
              <a:rPr lang="en-US" sz="2000" b="1" dirty="0"/>
              <a:t>Can the media access the requested data? </a:t>
            </a:r>
          </a:p>
        </p:txBody>
      </p:sp>
    </p:spTree>
    <p:extLst>
      <p:ext uri="{BB962C8B-B14F-4D97-AF65-F5344CB8AC3E}">
        <p14:creationId xmlns:p14="http://schemas.microsoft.com/office/powerpoint/2010/main" val="958747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1020762"/>
          </a:xfrm>
        </p:spPr>
        <p:txBody>
          <a:bodyPr>
            <a:normAutofit/>
          </a:bodyPr>
          <a:lstStyle/>
          <a:p>
            <a:r>
              <a:rPr lang="en-US" sz="3600" b="1" cap="small" dirty="0">
                <a:solidFill>
                  <a:schemeClr val="bg1"/>
                </a:solidFill>
              </a:rPr>
              <a:t>Morning Scenario #2: </a:t>
            </a:r>
            <a:r>
              <a:rPr lang="en-US" sz="3600" b="1" cap="small" dirty="0"/>
              <a:t>Answer</a:t>
            </a:r>
            <a:endParaRPr lang="en-US" sz="3600" b="1" dirty="0">
              <a:solidFill>
                <a:schemeClr val="bg1"/>
              </a:solidFill>
            </a:endParaRPr>
          </a:p>
        </p:txBody>
      </p:sp>
      <p:sp>
        <p:nvSpPr>
          <p:cNvPr id="3" name="Subtitle 2"/>
          <p:cNvSpPr>
            <a:spLocks noGrp="1"/>
          </p:cNvSpPr>
          <p:nvPr>
            <p:ph idx="1"/>
          </p:nvPr>
        </p:nvSpPr>
        <p:spPr>
          <a:xfrm>
            <a:off x="130028" y="1414942"/>
            <a:ext cx="8556771" cy="5229139"/>
          </a:xfrm>
        </p:spPr>
        <p:txBody>
          <a:bodyPr>
            <a:normAutofit/>
          </a:bodyPr>
          <a:lstStyle/>
          <a:p>
            <a:pPr marL="0" indent="0">
              <a:buClr>
                <a:schemeClr val="accent1">
                  <a:lumMod val="75000"/>
                </a:schemeClr>
              </a:buClr>
              <a:buNone/>
            </a:pPr>
            <a:r>
              <a:rPr lang="en-US" sz="2000" dirty="0"/>
              <a:t>An individual died after being shot in a private home. A 911 call summoned the police. A suspect was arrested. There is an active criminal investigation into the incident. A local television reporter requested the following:</a:t>
            </a:r>
          </a:p>
          <a:p>
            <a:pPr lvl="1">
              <a:buClr>
                <a:srgbClr val="0054A6"/>
              </a:buClr>
              <a:buSzPct val="75000"/>
              <a:buFont typeface="Arial" panose="020B0604020202020204" pitchFamily="34" charset="0"/>
              <a:buChar char="•"/>
            </a:pPr>
            <a:r>
              <a:rPr lang="en-US" sz="1600" b="1" dirty="0">
                <a:highlight>
                  <a:srgbClr val="FFFF00"/>
                </a:highlight>
              </a:rPr>
              <a:t>Names, dates of birth, and cities of residence of witnesses</a:t>
            </a:r>
          </a:p>
          <a:p>
            <a:pPr lvl="1">
              <a:buClr>
                <a:srgbClr val="0054A6"/>
              </a:buClr>
              <a:buSzPct val="75000"/>
              <a:buFont typeface="Arial" panose="020B0604020202020204" pitchFamily="34" charset="0"/>
              <a:buChar char="•"/>
            </a:pPr>
            <a:r>
              <a:rPr lang="en-US" sz="1600" dirty="0"/>
              <a:t>Name, date of birth, and city of residence of alleged shooter</a:t>
            </a:r>
          </a:p>
          <a:p>
            <a:pPr lvl="1">
              <a:buClr>
                <a:srgbClr val="0054A6"/>
              </a:buClr>
              <a:buSzPct val="75000"/>
              <a:buFont typeface="Arial" panose="020B0604020202020204" pitchFamily="34" charset="0"/>
              <a:buChar char="•"/>
            </a:pPr>
            <a:r>
              <a:rPr lang="en-US" sz="1600" dirty="0"/>
              <a:t>Brief reconstruction of events associated with shooting</a:t>
            </a:r>
          </a:p>
          <a:p>
            <a:pPr lvl="1">
              <a:buClr>
                <a:srgbClr val="0054A6"/>
              </a:buClr>
              <a:buSzPct val="75000"/>
              <a:buFont typeface="Arial" panose="020B0604020202020204" pitchFamily="34" charset="0"/>
              <a:buChar char="•"/>
            </a:pPr>
            <a:r>
              <a:rPr lang="en-US" sz="1600" dirty="0"/>
              <a:t>Address of where shooting took place</a:t>
            </a:r>
          </a:p>
          <a:p>
            <a:pPr lvl="1">
              <a:buClr>
                <a:srgbClr val="0054A6"/>
              </a:buClr>
              <a:buSzPct val="75000"/>
              <a:buFont typeface="Arial" panose="020B0604020202020204" pitchFamily="34" charset="0"/>
              <a:buChar char="•"/>
            </a:pPr>
            <a:r>
              <a:rPr lang="en-US" sz="1600" dirty="0"/>
              <a:t>Recording and transcript of the 911 call reporting the shooting</a:t>
            </a:r>
            <a:endParaRPr lang="en-US" sz="1800" dirty="0"/>
          </a:p>
          <a:p>
            <a:pPr marL="257175" lvl="1" indent="0">
              <a:buClr>
                <a:srgbClr val="0054A6"/>
              </a:buClr>
              <a:buSzPct val="75000"/>
              <a:buNone/>
            </a:pPr>
            <a:r>
              <a:rPr lang="en-US" sz="2000" b="1" dirty="0">
                <a:solidFill>
                  <a:schemeClr val="accent2"/>
                </a:solidFill>
              </a:rPr>
              <a:t>Q. </a:t>
            </a:r>
            <a:r>
              <a:rPr lang="en-US" sz="2000" b="1" dirty="0"/>
              <a:t>Can the media access the requested data? </a:t>
            </a:r>
          </a:p>
          <a:p>
            <a:pPr marL="257175" lvl="1" indent="0">
              <a:buClr>
                <a:srgbClr val="0054A6"/>
              </a:buClr>
              <a:buSzPct val="75000"/>
              <a:buNone/>
            </a:pPr>
            <a:r>
              <a:rPr lang="en-US" sz="2000" b="1" dirty="0">
                <a:solidFill>
                  <a:schemeClr val="accent2"/>
                </a:solidFill>
              </a:rPr>
              <a:t>Answer: </a:t>
            </a:r>
          </a:p>
          <a:p>
            <a:pPr marL="257175" lvl="1" indent="0">
              <a:buClr>
                <a:srgbClr val="0054A6"/>
              </a:buClr>
              <a:buSzPct val="75000"/>
              <a:buNone/>
            </a:pPr>
            <a:r>
              <a:rPr lang="en-US" sz="2000" dirty="0"/>
              <a:t>Names and residences of witnesses: Public under §13.82, subd. 6(g), unless data identifies individuals who qualify for protection under §13.82, subd. 17 </a:t>
            </a:r>
          </a:p>
          <a:p>
            <a:pPr marL="257175" lvl="1" indent="0">
              <a:buClr>
                <a:srgbClr val="0054A6"/>
              </a:buClr>
              <a:buSzPct val="75000"/>
              <a:buNone/>
            </a:pPr>
            <a:r>
              <a:rPr lang="en-US" sz="2000" dirty="0"/>
              <a:t>Witness DOBs: Confidential, Active criminal investigative data §13.82, subd. 7</a:t>
            </a:r>
          </a:p>
          <a:p>
            <a:pPr marL="257175" lvl="1" indent="0">
              <a:buClr>
                <a:srgbClr val="0054A6"/>
              </a:buClr>
              <a:buSzPct val="75000"/>
              <a:buNone/>
            </a:pPr>
            <a:endParaRPr lang="en-US" sz="2000" b="1" dirty="0"/>
          </a:p>
        </p:txBody>
      </p:sp>
    </p:spTree>
    <p:extLst>
      <p:ext uri="{BB962C8B-B14F-4D97-AF65-F5344CB8AC3E}">
        <p14:creationId xmlns:p14="http://schemas.microsoft.com/office/powerpoint/2010/main" val="21310496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1020762"/>
          </a:xfrm>
        </p:spPr>
        <p:txBody>
          <a:bodyPr>
            <a:normAutofit/>
          </a:bodyPr>
          <a:lstStyle/>
          <a:p>
            <a:r>
              <a:rPr lang="en-US" sz="3600" b="1" cap="small" dirty="0">
                <a:solidFill>
                  <a:schemeClr val="bg1"/>
                </a:solidFill>
              </a:rPr>
              <a:t>Morning Scenario #2</a:t>
            </a:r>
            <a:r>
              <a:rPr lang="en-US" sz="3600" b="1" cap="small" dirty="0"/>
              <a:t>: Answer</a:t>
            </a:r>
            <a:endParaRPr lang="en-US" sz="3600" b="1" dirty="0">
              <a:solidFill>
                <a:schemeClr val="bg1"/>
              </a:solidFill>
            </a:endParaRPr>
          </a:p>
        </p:txBody>
      </p:sp>
      <p:sp>
        <p:nvSpPr>
          <p:cNvPr id="3" name="Subtitle 2"/>
          <p:cNvSpPr>
            <a:spLocks noGrp="1"/>
          </p:cNvSpPr>
          <p:nvPr>
            <p:ph idx="1"/>
          </p:nvPr>
        </p:nvSpPr>
        <p:spPr>
          <a:xfrm>
            <a:off x="130028" y="1414942"/>
            <a:ext cx="8556771" cy="5229139"/>
          </a:xfrm>
        </p:spPr>
        <p:txBody>
          <a:bodyPr>
            <a:normAutofit/>
          </a:bodyPr>
          <a:lstStyle/>
          <a:p>
            <a:pPr marL="0" indent="0">
              <a:buClr>
                <a:schemeClr val="accent1">
                  <a:lumMod val="75000"/>
                </a:schemeClr>
              </a:buClr>
              <a:buNone/>
            </a:pPr>
            <a:r>
              <a:rPr lang="en-US" sz="2000" dirty="0"/>
              <a:t>An individual died after being shot in a private home. A 911 call summoned the police. A suspect was arrested. There is an active criminal investigation into the incident. A local television reporter requested the following:</a:t>
            </a:r>
          </a:p>
          <a:p>
            <a:pPr lvl="1">
              <a:buClr>
                <a:srgbClr val="0054A6"/>
              </a:buClr>
              <a:buSzPct val="75000"/>
              <a:buFont typeface="Arial" panose="020B0604020202020204" pitchFamily="34" charset="0"/>
              <a:buChar char="•"/>
            </a:pPr>
            <a:r>
              <a:rPr lang="en-US" sz="1600" dirty="0"/>
              <a:t>Names, dates of birth, and cities of residence of witnesses</a:t>
            </a:r>
          </a:p>
          <a:p>
            <a:pPr lvl="1">
              <a:buClr>
                <a:srgbClr val="0054A6"/>
              </a:buClr>
              <a:buSzPct val="75000"/>
              <a:buFont typeface="Arial" panose="020B0604020202020204" pitchFamily="34" charset="0"/>
              <a:buChar char="•"/>
            </a:pPr>
            <a:r>
              <a:rPr lang="en-US" sz="1600" b="1" dirty="0">
                <a:highlight>
                  <a:srgbClr val="FFFF00"/>
                </a:highlight>
              </a:rPr>
              <a:t>Name, date of birth, and city of residence of alleged shooter</a:t>
            </a:r>
          </a:p>
          <a:p>
            <a:pPr lvl="1">
              <a:buClr>
                <a:srgbClr val="0054A6"/>
              </a:buClr>
              <a:buSzPct val="75000"/>
              <a:buFont typeface="Arial" panose="020B0604020202020204" pitchFamily="34" charset="0"/>
              <a:buChar char="•"/>
            </a:pPr>
            <a:r>
              <a:rPr lang="en-US" sz="1600" dirty="0"/>
              <a:t>Brief reconstruction of events associated with shooting</a:t>
            </a:r>
          </a:p>
          <a:p>
            <a:pPr lvl="1">
              <a:buClr>
                <a:srgbClr val="0054A6"/>
              </a:buClr>
              <a:buSzPct val="75000"/>
              <a:buFont typeface="Arial" panose="020B0604020202020204" pitchFamily="34" charset="0"/>
              <a:buChar char="•"/>
            </a:pPr>
            <a:r>
              <a:rPr lang="en-US" sz="1600" dirty="0"/>
              <a:t>Address of where shooting took place</a:t>
            </a:r>
          </a:p>
          <a:p>
            <a:pPr lvl="1">
              <a:buClr>
                <a:srgbClr val="0054A6"/>
              </a:buClr>
              <a:buSzPct val="75000"/>
              <a:buFont typeface="Arial" panose="020B0604020202020204" pitchFamily="34" charset="0"/>
              <a:buChar char="•"/>
            </a:pPr>
            <a:r>
              <a:rPr lang="en-US" sz="1600" dirty="0"/>
              <a:t>Recording and transcript of the 911 call reporting the shooting</a:t>
            </a:r>
            <a:endParaRPr lang="en-US" sz="1800" dirty="0"/>
          </a:p>
          <a:p>
            <a:pPr marL="257175" lvl="1" indent="0">
              <a:buClr>
                <a:srgbClr val="0054A6"/>
              </a:buClr>
              <a:buSzPct val="75000"/>
              <a:buNone/>
            </a:pPr>
            <a:r>
              <a:rPr lang="en-US" sz="2000" b="1" dirty="0">
                <a:solidFill>
                  <a:schemeClr val="accent2"/>
                </a:solidFill>
              </a:rPr>
              <a:t>Q. </a:t>
            </a:r>
            <a:r>
              <a:rPr lang="en-US" sz="2000" b="1" dirty="0"/>
              <a:t>Can the media access the requested data? </a:t>
            </a:r>
          </a:p>
          <a:p>
            <a:pPr marL="257175" lvl="1" indent="0">
              <a:buClr>
                <a:srgbClr val="0054A6"/>
              </a:buClr>
              <a:buSzPct val="75000"/>
              <a:buNone/>
            </a:pPr>
            <a:r>
              <a:rPr lang="en-US" sz="2000" b="1" dirty="0">
                <a:solidFill>
                  <a:schemeClr val="accent2"/>
                </a:solidFill>
              </a:rPr>
              <a:t>Answer: </a:t>
            </a:r>
          </a:p>
          <a:p>
            <a:pPr marL="257175" lvl="1" indent="0">
              <a:buClr>
                <a:srgbClr val="0054A6"/>
              </a:buClr>
              <a:buSzPct val="75000"/>
              <a:buNone/>
            </a:pPr>
            <a:r>
              <a:rPr lang="en-US" sz="1800" dirty="0"/>
              <a:t>Name, DOB, and residence of shooter: Public</a:t>
            </a:r>
          </a:p>
          <a:p>
            <a:pPr lvl="1">
              <a:buClr>
                <a:srgbClr val="0054A6"/>
              </a:buClr>
              <a:buSzPct val="75000"/>
            </a:pPr>
            <a:r>
              <a:rPr lang="en-US" sz="1800" dirty="0"/>
              <a:t>§13.82, subd. 2(j) as arrest data </a:t>
            </a:r>
          </a:p>
          <a:p>
            <a:pPr lvl="1">
              <a:buClr>
                <a:srgbClr val="0054A6"/>
              </a:buClr>
              <a:buSzPct val="75000"/>
            </a:pPr>
            <a:r>
              <a:rPr lang="en-US" sz="1800" dirty="0"/>
              <a:t>Can withhold as active criminal investigative data under §13.82, subd. 7, but as soon as an individual is detained/arrested, name and address are </a:t>
            </a:r>
            <a:r>
              <a:rPr lang="en-US" sz="1800" u="sng" dirty="0"/>
              <a:t>always</a:t>
            </a:r>
            <a:r>
              <a:rPr lang="en-US" sz="1800" dirty="0"/>
              <a:t> public</a:t>
            </a:r>
          </a:p>
          <a:p>
            <a:pPr marL="257175" lvl="1" indent="0">
              <a:buClr>
                <a:srgbClr val="0054A6"/>
              </a:buClr>
              <a:buSzPct val="75000"/>
              <a:buNone/>
            </a:pPr>
            <a:endParaRPr lang="en-US" sz="2000" b="1" dirty="0"/>
          </a:p>
        </p:txBody>
      </p:sp>
    </p:spTree>
    <p:extLst>
      <p:ext uri="{BB962C8B-B14F-4D97-AF65-F5344CB8AC3E}">
        <p14:creationId xmlns:p14="http://schemas.microsoft.com/office/powerpoint/2010/main" val="517868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1020762"/>
          </a:xfrm>
        </p:spPr>
        <p:txBody>
          <a:bodyPr>
            <a:normAutofit/>
          </a:bodyPr>
          <a:lstStyle/>
          <a:p>
            <a:r>
              <a:rPr lang="en-US" sz="3600" b="1" cap="small" dirty="0">
                <a:solidFill>
                  <a:schemeClr val="bg1"/>
                </a:solidFill>
              </a:rPr>
              <a:t>Morning </a:t>
            </a:r>
            <a:r>
              <a:rPr lang="en-US" sz="3600" b="1" cap="small" dirty="0"/>
              <a:t>Scenario #2: Answer</a:t>
            </a:r>
            <a:endParaRPr lang="en-US" sz="4400" b="1" dirty="0">
              <a:solidFill>
                <a:schemeClr val="bg1"/>
              </a:solidFill>
            </a:endParaRPr>
          </a:p>
        </p:txBody>
      </p:sp>
      <p:sp>
        <p:nvSpPr>
          <p:cNvPr id="3" name="Subtitle 2"/>
          <p:cNvSpPr>
            <a:spLocks noGrp="1"/>
          </p:cNvSpPr>
          <p:nvPr>
            <p:ph idx="1"/>
          </p:nvPr>
        </p:nvSpPr>
        <p:spPr>
          <a:xfrm>
            <a:off x="130028" y="1414942"/>
            <a:ext cx="8556771" cy="5229139"/>
          </a:xfrm>
        </p:spPr>
        <p:txBody>
          <a:bodyPr>
            <a:normAutofit/>
          </a:bodyPr>
          <a:lstStyle/>
          <a:p>
            <a:pPr marL="0" indent="0">
              <a:buClr>
                <a:schemeClr val="accent1">
                  <a:lumMod val="75000"/>
                </a:schemeClr>
              </a:buClr>
              <a:buNone/>
            </a:pPr>
            <a:r>
              <a:rPr lang="en-US" sz="2000" dirty="0"/>
              <a:t>An individual died after being shot in a private home. A 911 call summoned the police. A suspect was arrested. There is an active criminal investigation into the incident. A local television reporter requested the following:</a:t>
            </a:r>
          </a:p>
          <a:p>
            <a:pPr lvl="1">
              <a:buClr>
                <a:srgbClr val="0054A6"/>
              </a:buClr>
              <a:buSzPct val="75000"/>
              <a:buFont typeface="Arial" panose="020B0604020202020204" pitchFamily="34" charset="0"/>
              <a:buChar char="•"/>
            </a:pPr>
            <a:r>
              <a:rPr lang="en-US" sz="1600" dirty="0"/>
              <a:t>Names, dates of birth, and cities of residence of witnesses</a:t>
            </a:r>
          </a:p>
          <a:p>
            <a:pPr lvl="1">
              <a:buClr>
                <a:srgbClr val="0054A6"/>
              </a:buClr>
              <a:buSzPct val="75000"/>
              <a:buFont typeface="Arial" panose="020B0604020202020204" pitchFamily="34" charset="0"/>
              <a:buChar char="•"/>
            </a:pPr>
            <a:r>
              <a:rPr lang="en-US" sz="1600" dirty="0"/>
              <a:t>Name, date of birth, and city of residence of alleged shooter</a:t>
            </a:r>
          </a:p>
          <a:p>
            <a:pPr lvl="1">
              <a:buClr>
                <a:srgbClr val="0054A6"/>
              </a:buClr>
              <a:buSzPct val="75000"/>
              <a:buFont typeface="Arial" panose="020B0604020202020204" pitchFamily="34" charset="0"/>
              <a:buChar char="•"/>
            </a:pPr>
            <a:r>
              <a:rPr lang="en-US" sz="1600" b="1" dirty="0">
                <a:highlight>
                  <a:srgbClr val="FFFF00"/>
                </a:highlight>
              </a:rPr>
              <a:t>Brief reconstruction of events associated with shooting</a:t>
            </a:r>
          </a:p>
          <a:p>
            <a:pPr lvl="1">
              <a:buClr>
                <a:srgbClr val="0054A6"/>
              </a:buClr>
              <a:buSzPct val="75000"/>
              <a:buFont typeface="Arial" panose="020B0604020202020204" pitchFamily="34" charset="0"/>
              <a:buChar char="•"/>
            </a:pPr>
            <a:r>
              <a:rPr lang="en-US" sz="1600" dirty="0"/>
              <a:t>Address of where shooting took place</a:t>
            </a:r>
          </a:p>
          <a:p>
            <a:pPr lvl="1">
              <a:buClr>
                <a:srgbClr val="0054A6"/>
              </a:buClr>
              <a:buSzPct val="75000"/>
              <a:buFont typeface="Arial" panose="020B0604020202020204" pitchFamily="34" charset="0"/>
              <a:buChar char="•"/>
            </a:pPr>
            <a:r>
              <a:rPr lang="en-US" sz="1600" dirty="0"/>
              <a:t>Recording and transcript of the 911 call reporting the shooting</a:t>
            </a:r>
            <a:endParaRPr lang="en-US" sz="1800" dirty="0"/>
          </a:p>
          <a:p>
            <a:pPr marL="257175" lvl="1" indent="0">
              <a:buClr>
                <a:srgbClr val="0054A6"/>
              </a:buClr>
              <a:buSzPct val="75000"/>
              <a:buNone/>
            </a:pPr>
            <a:r>
              <a:rPr lang="en-US" sz="2000" b="1" dirty="0">
                <a:solidFill>
                  <a:schemeClr val="accent2"/>
                </a:solidFill>
              </a:rPr>
              <a:t>Q. </a:t>
            </a:r>
            <a:r>
              <a:rPr lang="en-US" sz="2000" b="1" dirty="0"/>
              <a:t>Can the media access the requested data? </a:t>
            </a:r>
          </a:p>
          <a:p>
            <a:pPr marL="257175" lvl="1" indent="0">
              <a:buClr>
                <a:srgbClr val="0054A6"/>
              </a:buClr>
              <a:buSzPct val="75000"/>
              <a:buNone/>
            </a:pPr>
            <a:r>
              <a:rPr lang="en-US" sz="2000" b="1" dirty="0">
                <a:solidFill>
                  <a:schemeClr val="accent2"/>
                </a:solidFill>
              </a:rPr>
              <a:t>Answer: </a:t>
            </a:r>
          </a:p>
          <a:p>
            <a:pPr marL="257175" lvl="1" indent="0">
              <a:buClr>
                <a:srgbClr val="0054A6"/>
              </a:buClr>
              <a:buSzPct val="75000"/>
              <a:buNone/>
            </a:pPr>
            <a:r>
              <a:rPr lang="en-US" sz="1800" dirty="0"/>
              <a:t>Brief reconstruction of events associated with shooting: Public</a:t>
            </a:r>
          </a:p>
          <a:p>
            <a:pPr lvl="1">
              <a:buClr>
                <a:srgbClr val="0054A6"/>
              </a:buClr>
              <a:buSzPct val="75000"/>
            </a:pPr>
            <a:r>
              <a:rPr lang="en-US" sz="1800" dirty="0"/>
              <a:t>Response or Incident Data §13.82, subd. 6(f) </a:t>
            </a:r>
          </a:p>
          <a:p>
            <a:pPr marL="257175" lvl="1" indent="0">
              <a:buClr>
                <a:srgbClr val="0054A6"/>
              </a:buClr>
              <a:buSzPct val="75000"/>
              <a:buNone/>
            </a:pPr>
            <a:endParaRPr lang="en-US" sz="2000" b="1" dirty="0"/>
          </a:p>
        </p:txBody>
      </p:sp>
    </p:spTree>
    <p:extLst>
      <p:ext uri="{BB962C8B-B14F-4D97-AF65-F5344CB8AC3E}">
        <p14:creationId xmlns:p14="http://schemas.microsoft.com/office/powerpoint/2010/main" val="33093299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1020762"/>
          </a:xfrm>
        </p:spPr>
        <p:txBody>
          <a:bodyPr>
            <a:normAutofit/>
          </a:bodyPr>
          <a:lstStyle/>
          <a:p>
            <a:r>
              <a:rPr lang="en-US" sz="3600" b="1" cap="small" dirty="0">
                <a:solidFill>
                  <a:schemeClr val="bg1"/>
                </a:solidFill>
              </a:rPr>
              <a:t>Morning </a:t>
            </a:r>
            <a:r>
              <a:rPr lang="en-US" sz="3600" b="1" cap="small" dirty="0"/>
              <a:t>Scenario #2: Answer</a:t>
            </a:r>
            <a:endParaRPr lang="en-US" sz="4400" b="1" dirty="0">
              <a:solidFill>
                <a:schemeClr val="bg1"/>
              </a:solidFill>
            </a:endParaRPr>
          </a:p>
        </p:txBody>
      </p:sp>
      <p:sp>
        <p:nvSpPr>
          <p:cNvPr id="3" name="Subtitle 2"/>
          <p:cNvSpPr>
            <a:spLocks noGrp="1"/>
          </p:cNvSpPr>
          <p:nvPr>
            <p:ph idx="1"/>
          </p:nvPr>
        </p:nvSpPr>
        <p:spPr>
          <a:xfrm>
            <a:off x="130028" y="1414942"/>
            <a:ext cx="8556771" cy="5229139"/>
          </a:xfrm>
        </p:spPr>
        <p:txBody>
          <a:bodyPr>
            <a:normAutofit/>
          </a:bodyPr>
          <a:lstStyle/>
          <a:p>
            <a:pPr marL="0" indent="0">
              <a:buClr>
                <a:schemeClr val="accent1">
                  <a:lumMod val="75000"/>
                </a:schemeClr>
              </a:buClr>
              <a:buNone/>
            </a:pPr>
            <a:r>
              <a:rPr lang="en-US" sz="2000" dirty="0"/>
              <a:t>An individual died after being shot in a private home. A 911 call summoned the police. A suspect was arrested. There is an active criminal investigation into the incident. A local television reporter requested the following:</a:t>
            </a:r>
          </a:p>
          <a:p>
            <a:pPr lvl="1">
              <a:buClr>
                <a:srgbClr val="0054A6"/>
              </a:buClr>
              <a:buSzPct val="75000"/>
              <a:buFont typeface="Arial" panose="020B0604020202020204" pitchFamily="34" charset="0"/>
              <a:buChar char="•"/>
            </a:pPr>
            <a:r>
              <a:rPr lang="en-US" sz="1600" dirty="0"/>
              <a:t>Names, dates of birth, and cities of residence of witnesses</a:t>
            </a:r>
          </a:p>
          <a:p>
            <a:pPr lvl="1">
              <a:buClr>
                <a:srgbClr val="0054A6"/>
              </a:buClr>
              <a:buSzPct val="75000"/>
              <a:buFont typeface="Arial" panose="020B0604020202020204" pitchFamily="34" charset="0"/>
              <a:buChar char="•"/>
            </a:pPr>
            <a:r>
              <a:rPr lang="en-US" sz="1600" dirty="0"/>
              <a:t>Name, date of birth, and city of residence of alleged shooter</a:t>
            </a:r>
          </a:p>
          <a:p>
            <a:pPr lvl="1">
              <a:buClr>
                <a:srgbClr val="0054A6"/>
              </a:buClr>
              <a:buSzPct val="75000"/>
              <a:buFont typeface="Arial" panose="020B0604020202020204" pitchFamily="34" charset="0"/>
              <a:buChar char="•"/>
            </a:pPr>
            <a:r>
              <a:rPr lang="en-US" sz="1600" dirty="0"/>
              <a:t>Brief reconstruction of events associated with shooting</a:t>
            </a:r>
          </a:p>
          <a:p>
            <a:pPr lvl="1">
              <a:buClr>
                <a:srgbClr val="0054A6"/>
              </a:buClr>
              <a:buSzPct val="75000"/>
              <a:buFont typeface="Arial" panose="020B0604020202020204" pitchFamily="34" charset="0"/>
              <a:buChar char="•"/>
            </a:pPr>
            <a:r>
              <a:rPr lang="en-US" sz="1600" b="1" dirty="0">
                <a:highlight>
                  <a:srgbClr val="FFFF00"/>
                </a:highlight>
              </a:rPr>
              <a:t>Address of where shooting took place</a:t>
            </a:r>
          </a:p>
          <a:p>
            <a:pPr lvl="1">
              <a:buClr>
                <a:srgbClr val="0054A6"/>
              </a:buClr>
              <a:buSzPct val="75000"/>
              <a:buFont typeface="Arial" panose="020B0604020202020204" pitchFamily="34" charset="0"/>
              <a:buChar char="•"/>
            </a:pPr>
            <a:r>
              <a:rPr lang="en-US" sz="1600" dirty="0"/>
              <a:t>Recording and transcript of the 911 call reporting the shooting</a:t>
            </a:r>
            <a:endParaRPr lang="en-US" sz="1800" dirty="0"/>
          </a:p>
          <a:p>
            <a:pPr marL="257175" lvl="1" indent="0">
              <a:buClr>
                <a:srgbClr val="0054A6"/>
              </a:buClr>
              <a:buSzPct val="75000"/>
              <a:buNone/>
            </a:pPr>
            <a:r>
              <a:rPr lang="en-US" sz="2000" b="1" dirty="0">
                <a:solidFill>
                  <a:schemeClr val="accent2"/>
                </a:solidFill>
              </a:rPr>
              <a:t>Q. </a:t>
            </a:r>
            <a:r>
              <a:rPr lang="en-US" sz="2000" b="1" dirty="0"/>
              <a:t>Can the media access the requested data? </a:t>
            </a:r>
          </a:p>
          <a:p>
            <a:pPr marL="257175" lvl="1" indent="0">
              <a:buClr>
                <a:srgbClr val="0054A6"/>
              </a:buClr>
              <a:buSzPct val="75000"/>
              <a:buNone/>
            </a:pPr>
            <a:r>
              <a:rPr lang="en-US" sz="2000" b="1" dirty="0">
                <a:solidFill>
                  <a:schemeClr val="accent2"/>
                </a:solidFill>
              </a:rPr>
              <a:t>Answer: </a:t>
            </a:r>
          </a:p>
          <a:p>
            <a:pPr marL="0" indent="0">
              <a:buClr>
                <a:srgbClr val="0054A6"/>
              </a:buClr>
              <a:buNone/>
            </a:pPr>
            <a:r>
              <a:rPr lang="en-US" sz="2000" dirty="0"/>
              <a:t>	Address where shooting took place: Public</a:t>
            </a:r>
          </a:p>
          <a:p>
            <a:pPr lvl="2">
              <a:buClr>
                <a:srgbClr val="0054A6"/>
              </a:buClr>
              <a:buSzPct val="75000"/>
            </a:pPr>
            <a:r>
              <a:rPr lang="en-US" sz="2000" dirty="0"/>
              <a:t>Response or Incident Data §13.82, subd. 6(a)</a:t>
            </a:r>
          </a:p>
          <a:p>
            <a:pPr lvl="2">
              <a:buClr>
                <a:srgbClr val="0054A6"/>
              </a:buClr>
              <a:buSzPct val="75000"/>
            </a:pPr>
            <a:r>
              <a:rPr lang="en-US" sz="2000" dirty="0"/>
              <a:t>Place of action</a:t>
            </a:r>
          </a:p>
          <a:p>
            <a:pPr marL="257175" lvl="1" indent="0">
              <a:buClr>
                <a:srgbClr val="0054A6"/>
              </a:buClr>
              <a:buSzPct val="75000"/>
              <a:buNone/>
            </a:pPr>
            <a:endParaRPr lang="en-US" sz="2000" b="1" dirty="0"/>
          </a:p>
        </p:txBody>
      </p:sp>
    </p:spTree>
    <p:extLst>
      <p:ext uri="{BB962C8B-B14F-4D97-AF65-F5344CB8AC3E}">
        <p14:creationId xmlns:p14="http://schemas.microsoft.com/office/powerpoint/2010/main" val="3412013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1020762"/>
          </a:xfrm>
        </p:spPr>
        <p:txBody>
          <a:bodyPr>
            <a:normAutofit/>
          </a:bodyPr>
          <a:lstStyle/>
          <a:p>
            <a:r>
              <a:rPr lang="en-US" sz="3600" b="1" cap="small" dirty="0">
                <a:solidFill>
                  <a:schemeClr val="bg1"/>
                </a:solidFill>
              </a:rPr>
              <a:t>Morning </a:t>
            </a:r>
            <a:r>
              <a:rPr lang="en-US" sz="3600" b="1" cap="small" dirty="0"/>
              <a:t>Scenario #2: Answer</a:t>
            </a:r>
            <a:endParaRPr lang="en-US" sz="4400" b="1" dirty="0">
              <a:solidFill>
                <a:schemeClr val="bg1"/>
              </a:solidFill>
            </a:endParaRPr>
          </a:p>
        </p:txBody>
      </p:sp>
      <p:sp>
        <p:nvSpPr>
          <p:cNvPr id="3" name="Subtitle 2"/>
          <p:cNvSpPr>
            <a:spLocks noGrp="1"/>
          </p:cNvSpPr>
          <p:nvPr>
            <p:ph idx="1"/>
          </p:nvPr>
        </p:nvSpPr>
        <p:spPr>
          <a:xfrm>
            <a:off x="130028" y="1414942"/>
            <a:ext cx="8556771" cy="5443058"/>
          </a:xfrm>
        </p:spPr>
        <p:txBody>
          <a:bodyPr>
            <a:normAutofit/>
          </a:bodyPr>
          <a:lstStyle/>
          <a:p>
            <a:pPr marL="0" indent="0">
              <a:buClr>
                <a:schemeClr val="accent1">
                  <a:lumMod val="75000"/>
                </a:schemeClr>
              </a:buClr>
              <a:buNone/>
            </a:pPr>
            <a:r>
              <a:rPr lang="en-US" sz="2000" dirty="0"/>
              <a:t>An individual died after being shot in a private home. A 911 call summoned the police. A suspect was arrested. There is an active criminal investigation into the incident. A local television reporter requested the following:</a:t>
            </a:r>
          </a:p>
          <a:p>
            <a:pPr lvl="1">
              <a:buClr>
                <a:srgbClr val="0054A6"/>
              </a:buClr>
              <a:buSzPct val="75000"/>
              <a:buFont typeface="Arial" panose="020B0604020202020204" pitchFamily="34" charset="0"/>
              <a:buChar char="•"/>
            </a:pPr>
            <a:r>
              <a:rPr lang="en-US" sz="1600" dirty="0"/>
              <a:t>Names, dates of birth, and cities of residence of witnesses</a:t>
            </a:r>
          </a:p>
          <a:p>
            <a:pPr lvl="1">
              <a:buClr>
                <a:srgbClr val="0054A6"/>
              </a:buClr>
              <a:buSzPct val="75000"/>
              <a:buFont typeface="Arial" panose="020B0604020202020204" pitchFamily="34" charset="0"/>
              <a:buChar char="•"/>
            </a:pPr>
            <a:r>
              <a:rPr lang="en-US" sz="1600" dirty="0"/>
              <a:t>Name, date of birth, and city of residence of alleged shooter</a:t>
            </a:r>
          </a:p>
          <a:p>
            <a:pPr lvl="1">
              <a:buClr>
                <a:srgbClr val="0054A6"/>
              </a:buClr>
              <a:buSzPct val="75000"/>
              <a:buFont typeface="Arial" panose="020B0604020202020204" pitchFamily="34" charset="0"/>
              <a:buChar char="•"/>
            </a:pPr>
            <a:r>
              <a:rPr lang="en-US" sz="1600" dirty="0"/>
              <a:t>Brief reconstruction of events associated with shooting</a:t>
            </a:r>
          </a:p>
          <a:p>
            <a:pPr lvl="1">
              <a:buClr>
                <a:srgbClr val="0054A6"/>
              </a:buClr>
              <a:buSzPct val="75000"/>
              <a:buFont typeface="Arial" panose="020B0604020202020204" pitchFamily="34" charset="0"/>
              <a:buChar char="•"/>
            </a:pPr>
            <a:r>
              <a:rPr lang="en-US" sz="1600" dirty="0"/>
              <a:t>Address of where shooting took place</a:t>
            </a:r>
          </a:p>
          <a:p>
            <a:pPr lvl="1">
              <a:buClr>
                <a:srgbClr val="0054A6"/>
              </a:buClr>
              <a:buSzPct val="75000"/>
              <a:buFont typeface="Arial" panose="020B0604020202020204" pitchFamily="34" charset="0"/>
              <a:buChar char="•"/>
            </a:pPr>
            <a:r>
              <a:rPr lang="en-US" sz="1600" b="1" dirty="0">
                <a:highlight>
                  <a:srgbClr val="FFFF00"/>
                </a:highlight>
              </a:rPr>
              <a:t>Recording and transcript of the 911 call reporting the shooting</a:t>
            </a:r>
            <a:endParaRPr lang="en-US" sz="1800" b="1" dirty="0">
              <a:highlight>
                <a:srgbClr val="FFFF00"/>
              </a:highlight>
            </a:endParaRPr>
          </a:p>
          <a:p>
            <a:pPr marL="257175" lvl="1" indent="0">
              <a:buClr>
                <a:srgbClr val="0054A6"/>
              </a:buClr>
              <a:buSzPct val="75000"/>
              <a:buNone/>
            </a:pPr>
            <a:r>
              <a:rPr lang="en-US" sz="2000" b="1" dirty="0">
                <a:solidFill>
                  <a:schemeClr val="accent2"/>
                </a:solidFill>
              </a:rPr>
              <a:t>Q. </a:t>
            </a:r>
            <a:r>
              <a:rPr lang="en-US" sz="2000" b="1" dirty="0"/>
              <a:t>Can the media access the requested data? </a:t>
            </a:r>
          </a:p>
          <a:p>
            <a:pPr marL="257175" lvl="1" indent="0">
              <a:spcAft>
                <a:spcPts val="0"/>
              </a:spcAft>
              <a:buClr>
                <a:srgbClr val="0054A6"/>
              </a:buClr>
              <a:buSzPct val="75000"/>
              <a:buNone/>
            </a:pPr>
            <a:r>
              <a:rPr lang="en-US" sz="2000" b="1" dirty="0">
                <a:solidFill>
                  <a:schemeClr val="accent2"/>
                </a:solidFill>
              </a:rPr>
              <a:t>Answer: </a:t>
            </a:r>
          </a:p>
          <a:p>
            <a:pPr marL="0" indent="0">
              <a:buClr>
                <a:srgbClr val="0054A6"/>
              </a:buClr>
              <a:buNone/>
            </a:pPr>
            <a:r>
              <a:rPr lang="en-US" sz="2000" dirty="0"/>
              <a:t>	Recording of 911 call: Private </a:t>
            </a:r>
          </a:p>
          <a:p>
            <a:pPr lvl="3">
              <a:buClr>
                <a:srgbClr val="0054A6"/>
              </a:buClr>
              <a:buSzPct val="75000"/>
            </a:pPr>
            <a:r>
              <a:rPr lang="en-US" sz="2000" dirty="0"/>
              <a:t>§13.82, subd. 4: audio recordings of 911 calls </a:t>
            </a:r>
          </a:p>
          <a:p>
            <a:pPr marL="0" indent="0">
              <a:buClr>
                <a:srgbClr val="0054A6"/>
              </a:buClr>
              <a:buNone/>
            </a:pPr>
            <a:r>
              <a:rPr lang="en-US" sz="2000" dirty="0"/>
              <a:t>	Transcript of 911 call: Public, unless it reveals a protected ID</a:t>
            </a:r>
          </a:p>
          <a:p>
            <a:pPr lvl="3">
              <a:buClr>
                <a:srgbClr val="0054A6"/>
              </a:buClr>
              <a:buSzPct val="75000"/>
            </a:pPr>
            <a:r>
              <a:rPr lang="en-US" sz="2000" dirty="0"/>
              <a:t>Person requesting transcript shall pay actual cost of transcription </a:t>
            </a:r>
          </a:p>
          <a:p>
            <a:pPr marL="257175" lvl="1" indent="0">
              <a:buClr>
                <a:srgbClr val="0054A6"/>
              </a:buClr>
              <a:buSzPct val="75000"/>
              <a:buNone/>
            </a:pPr>
            <a:endParaRPr lang="en-US" sz="2000" b="1" dirty="0"/>
          </a:p>
        </p:txBody>
      </p:sp>
    </p:spTree>
    <p:extLst>
      <p:ext uri="{BB962C8B-B14F-4D97-AF65-F5344CB8AC3E}">
        <p14:creationId xmlns:p14="http://schemas.microsoft.com/office/powerpoint/2010/main" val="7229022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457200" y="1381127"/>
            <a:ext cx="8229600" cy="5033963"/>
          </a:xfrm>
        </p:spPr>
        <p:txBody>
          <a:bodyPr>
            <a:normAutofit/>
          </a:bodyPr>
          <a:lstStyle/>
          <a:p>
            <a:pPr marL="0" indent="0">
              <a:buClr>
                <a:schemeClr val="accent1">
                  <a:lumMod val="75000"/>
                </a:schemeClr>
              </a:buClr>
              <a:buNone/>
            </a:pPr>
            <a:r>
              <a:rPr lang="en-US" sz="2000" dirty="0"/>
              <a:t>Your office received a request for all police reports about a specific individual. In the request form, the requester identified the individual’s name, address, and date of birth. The only data you have about the individual is related to an inactive criminal investigation where the individual was a victim of criminal sexual conduct.</a:t>
            </a:r>
          </a:p>
          <a:p>
            <a:pPr marL="0" indent="0">
              <a:buClr>
                <a:schemeClr val="accent1">
                  <a:lumMod val="75000"/>
                </a:schemeClr>
              </a:buClr>
              <a:buNone/>
            </a:pPr>
            <a:r>
              <a:rPr lang="en-US" sz="2000" b="1" dirty="0">
                <a:solidFill>
                  <a:schemeClr val="accent2"/>
                </a:solidFill>
              </a:rPr>
              <a:t>Q. </a:t>
            </a:r>
            <a:r>
              <a:rPr lang="en-US" sz="2000" dirty="0"/>
              <a:t>What data can you provide to the requester?</a:t>
            </a:r>
          </a:p>
        </p:txBody>
      </p:sp>
      <p:sp>
        <p:nvSpPr>
          <p:cNvPr id="7" name="Title 6"/>
          <p:cNvSpPr>
            <a:spLocks noGrp="1"/>
          </p:cNvSpPr>
          <p:nvPr>
            <p:ph type="title"/>
          </p:nvPr>
        </p:nvSpPr>
        <p:spPr>
          <a:xfrm>
            <a:off x="457200" y="274638"/>
            <a:ext cx="8229600" cy="1020762"/>
          </a:xfrm>
        </p:spPr>
        <p:txBody>
          <a:bodyPr>
            <a:normAutofit/>
          </a:bodyPr>
          <a:lstStyle/>
          <a:p>
            <a:r>
              <a:rPr lang="en-US" sz="3600" b="1" cap="small" dirty="0">
                <a:solidFill>
                  <a:schemeClr val="bg1"/>
                </a:solidFill>
              </a:rPr>
              <a:t>Morning Scenario #3</a:t>
            </a:r>
            <a:endParaRPr lang="en-US" sz="3600" dirty="0">
              <a:solidFill>
                <a:schemeClr val="bg1"/>
              </a:solidFill>
            </a:endParaRPr>
          </a:p>
        </p:txBody>
      </p:sp>
    </p:spTree>
    <p:extLst>
      <p:ext uri="{BB962C8B-B14F-4D97-AF65-F5344CB8AC3E}">
        <p14:creationId xmlns:p14="http://schemas.microsoft.com/office/powerpoint/2010/main" val="10016982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457200" y="1381127"/>
            <a:ext cx="8229600" cy="5033963"/>
          </a:xfrm>
        </p:spPr>
        <p:txBody>
          <a:bodyPr>
            <a:normAutofit/>
          </a:bodyPr>
          <a:lstStyle/>
          <a:p>
            <a:pPr marL="0" indent="0">
              <a:buClr>
                <a:schemeClr val="accent1">
                  <a:lumMod val="75000"/>
                </a:schemeClr>
              </a:buClr>
              <a:buNone/>
            </a:pPr>
            <a:r>
              <a:rPr lang="en-US" sz="2000" dirty="0"/>
              <a:t>Your office received a request for all police reports about a specific individual. In the request form, the requester identified the individual’s name, address, and date of birth. The only data you have about the individual is related to an inactive criminal investigation where the individual was a victim of criminal sexual conduct.</a:t>
            </a:r>
          </a:p>
          <a:p>
            <a:pPr marL="0" indent="0">
              <a:buClr>
                <a:schemeClr val="accent1">
                  <a:lumMod val="75000"/>
                </a:schemeClr>
              </a:buClr>
              <a:buNone/>
            </a:pPr>
            <a:r>
              <a:rPr lang="en-US" sz="2000" b="1" dirty="0">
                <a:solidFill>
                  <a:schemeClr val="accent2"/>
                </a:solidFill>
              </a:rPr>
              <a:t>Q. </a:t>
            </a:r>
            <a:r>
              <a:rPr lang="en-US" sz="2000" dirty="0"/>
              <a:t>What data can you provide to the requester?</a:t>
            </a:r>
          </a:p>
          <a:p>
            <a:pPr marL="0" indent="0">
              <a:buClr>
                <a:schemeClr val="accent1">
                  <a:lumMod val="75000"/>
                </a:schemeClr>
              </a:buClr>
              <a:buNone/>
            </a:pPr>
            <a:r>
              <a:rPr lang="en-US" sz="2000" b="1" dirty="0">
                <a:solidFill>
                  <a:schemeClr val="accent2"/>
                </a:solidFill>
              </a:rPr>
              <a:t>Answer:</a:t>
            </a:r>
            <a:r>
              <a:rPr lang="en-US" sz="2000" dirty="0"/>
              <a:t> No data can be provided to requester because it may reveal a protected identity under § 13.82, </a:t>
            </a:r>
            <a:r>
              <a:rPr lang="en-US" sz="2000" dirty="0" err="1"/>
              <a:t>subd</a:t>
            </a:r>
            <a:r>
              <a:rPr lang="en-US" sz="2000" dirty="0"/>
              <a:t>. 17. Redaction is not sufficient because it could still confirm individual was victim of CSC.</a:t>
            </a:r>
          </a:p>
          <a:p>
            <a:pPr marL="0" indent="0">
              <a:buClr>
                <a:schemeClr val="accent1">
                  <a:lumMod val="75000"/>
                </a:schemeClr>
              </a:buClr>
              <a:buNone/>
            </a:pPr>
            <a:r>
              <a:rPr lang="en-US" sz="2000" dirty="0"/>
              <a:t>However, if the request does not include information that </a:t>
            </a:r>
            <a:r>
              <a:rPr lang="en-US" sz="2000"/>
              <a:t>would reveal </a:t>
            </a:r>
            <a:r>
              <a:rPr lang="en-US" sz="2000" dirty="0"/>
              <a:t>a protected identity (e.g., request is made by providing the case number), then requester can access data with applicable redactions. </a:t>
            </a:r>
          </a:p>
          <a:p>
            <a:pPr marL="0" indent="0">
              <a:buClr>
                <a:schemeClr val="accent1">
                  <a:lumMod val="75000"/>
                </a:schemeClr>
              </a:buClr>
              <a:buNone/>
            </a:pPr>
            <a:endParaRPr lang="en-US" sz="2000" dirty="0"/>
          </a:p>
          <a:p>
            <a:pPr marL="0" indent="0">
              <a:buClr>
                <a:schemeClr val="accent1">
                  <a:lumMod val="75000"/>
                </a:schemeClr>
              </a:buClr>
              <a:buNone/>
            </a:pPr>
            <a:endParaRPr lang="en-US" sz="2000" dirty="0"/>
          </a:p>
        </p:txBody>
      </p:sp>
      <p:sp>
        <p:nvSpPr>
          <p:cNvPr id="7" name="Title 6"/>
          <p:cNvSpPr>
            <a:spLocks noGrp="1"/>
          </p:cNvSpPr>
          <p:nvPr>
            <p:ph type="title"/>
          </p:nvPr>
        </p:nvSpPr>
        <p:spPr>
          <a:xfrm>
            <a:off x="457200" y="274638"/>
            <a:ext cx="8229600" cy="1020762"/>
          </a:xfrm>
        </p:spPr>
        <p:txBody>
          <a:bodyPr>
            <a:normAutofit/>
          </a:bodyPr>
          <a:lstStyle/>
          <a:p>
            <a:r>
              <a:rPr lang="en-US" sz="3600" b="1" cap="small" dirty="0">
                <a:solidFill>
                  <a:schemeClr val="bg1"/>
                </a:solidFill>
              </a:rPr>
              <a:t>Morning Scenario #3</a:t>
            </a:r>
            <a:endParaRPr lang="en-US" sz="3600" dirty="0">
              <a:solidFill>
                <a:schemeClr val="bg1"/>
              </a:solidFill>
            </a:endParaRPr>
          </a:p>
        </p:txBody>
      </p:sp>
    </p:spTree>
    <p:extLst>
      <p:ext uri="{BB962C8B-B14F-4D97-AF65-F5344CB8AC3E}">
        <p14:creationId xmlns:p14="http://schemas.microsoft.com/office/powerpoint/2010/main" val="329296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1020762"/>
          </a:xfrm>
        </p:spPr>
        <p:txBody>
          <a:bodyPr>
            <a:normAutofit/>
          </a:bodyPr>
          <a:lstStyle/>
          <a:p>
            <a:r>
              <a:rPr lang="en-US" sz="3600" b="1" cap="small" dirty="0">
                <a:solidFill>
                  <a:schemeClr val="bg1"/>
                </a:solidFill>
              </a:rPr>
              <a:t>Morning Scenario #4</a:t>
            </a:r>
            <a:endParaRPr lang="en-US" sz="3600" b="1" dirty="0">
              <a:solidFill>
                <a:schemeClr val="bg1"/>
              </a:solidFill>
            </a:endParaRPr>
          </a:p>
        </p:txBody>
      </p:sp>
      <p:sp>
        <p:nvSpPr>
          <p:cNvPr id="3" name="Subtitle 2"/>
          <p:cNvSpPr>
            <a:spLocks noGrp="1"/>
          </p:cNvSpPr>
          <p:nvPr>
            <p:ph idx="1"/>
          </p:nvPr>
        </p:nvSpPr>
        <p:spPr>
          <a:xfrm>
            <a:off x="457200" y="1482055"/>
            <a:ext cx="8229600" cy="4419600"/>
          </a:xfrm>
        </p:spPr>
        <p:txBody>
          <a:bodyPr>
            <a:normAutofit/>
          </a:bodyPr>
          <a:lstStyle/>
          <a:p>
            <a:pPr marL="0" indent="0">
              <a:buClr>
                <a:srgbClr val="0054A6"/>
              </a:buClr>
              <a:buNone/>
            </a:pPr>
            <a:r>
              <a:rPr lang="en-US" sz="2000" dirty="0"/>
              <a:t>A city PD arrests a suspect in a robbery, and there is only one witness to the alleged crime. As the prosecutor considers charges, the witness says he won’t cooperate. The prosecutor drops the case.</a:t>
            </a:r>
          </a:p>
          <a:p>
            <a:pPr marL="0" indent="0">
              <a:buClr>
                <a:srgbClr val="0054A6"/>
              </a:buClr>
              <a:buNone/>
            </a:pPr>
            <a:r>
              <a:rPr lang="en-US" sz="2000" b="1" dirty="0">
                <a:solidFill>
                  <a:schemeClr val="accent2"/>
                </a:solidFill>
              </a:rPr>
              <a:t>Q. </a:t>
            </a:r>
            <a:r>
              <a:rPr lang="en-US" sz="2000" dirty="0"/>
              <a:t>Is the investigation active or inactive?</a:t>
            </a:r>
          </a:p>
          <a:p>
            <a:pPr marL="0" indent="0">
              <a:buClr>
                <a:srgbClr val="0054A6"/>
              </a:buClr>
              <a:buNone/>
            </a:pPr>
            <a:endParaRPr lang="en-US" sz="2000" b="1" dirty="0">
              <a:solidFill>
                <a:schemeClr val="accent2"/>
              </a:solidFill>
            </a:endParaRPr>
          </a:p>
          <a:p>
            <a:pPr marL="0" indent="0">
              <a:buClr>
                <a:srgbClr val="0054A6"/>
              </a:buClr>
              <a:buNone/>
            </a:pPr>
            <a:r>
              <a:rPr lang="en-US" sz="2000" b="1" dirty="0">
                <a:solidFill>
                  <a:schemeClr val="accent2"/>
                </a:solidFill>
              </a:rPr>
              <a:t>Q. </a:t>
            </a:r>
            <a:r>
              <a:rPr lang="en-US" sz="2000" dirty="0"/>
              <a:t>Are any data public?</a:t>
            </a:r>
          </a:p>
        </p:txBody>
      </p:sp>
    </p:spTree>
    <p:extLst>
      <p:ext uri="{BB962C8B-B14F-4D97-AF65-F5344CB8AC3E}">
        <p14:creationId xmlns:p14="http://schemas.microsoft.com/office/powerpoint/2010/main" val="2642578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1020762"/>
          </a:xfrm>
        </p:spPr>
        <p:txBody>
          <a:bodyPr>
            <a:normAutofit/>
          </a:bodyPr>
          <a:lstStyle/>
          <a:p>
            <a:r>
              <a:rPr lang="en-US" sz="3600" b="1" cap="small" dirty="0">
                <a:solidFill>
                  <a:schemeClr val="bg1"/>
                </a:solidFill>
              </a:rPr>
              <a:t>Morning Scenario #4</a:t>
            </a:r>
            <a:endParaRPr lang="en-US" sz="3600" b="1" dirty="0">
              <a:solidFill>
                <a:schemeClr val="bg1"/>
              </a:solidFill>
            </a:endParaRPr>
          </a:p>
        </p:txBody>
      </p:sp>
      <p:sp>
        <p:nvSpPr>
          <p:cNvPr id="3" name="Subtitle 2"/>
          <p:cNvSpPr>
            <a:spLocks noGrp="1"/>
          </p:cNvSpPr>
          <p:nvPr>
            <p:ph idx="1"/>
          </p:nvPr>
        </p:nvSpPr>
        <p:spPr>
          <a:xfrm>
            <a:off x="457200" y="1482055"/>
            <a:ext cx="8229600" cy="4419600"/>
          </a:xfrm>
        </p:spPr>
        <p:txBody>
          <a:bodyPr>
            <a:normAutofit/>
          </a:bodyPr>
          <a:lstStyle/>
          <a:p>
            <a:pPr marL="0" indent="0">
              <a:buClr>
                <a:srgbClr val="0054A6"/>
              </a:buClr>
              <a:buNone/>
            </a:pPr>
            <a:r>
              <a:rPr lang="en-US" sz="2000" dirty="0"/>
              <a:t>A city PD arrests a suspect in a robbery, and there is only one witness to the alleged crime. As the prosecutor considers charges, the witness says he won’t cooperate. The prosecutor drops the case.</a:t>
            </a:r>
          </a:p>
          <a:p>
            <a:pPr marL="0" indent="0">
              <a:buClr>
                <a:srgbClr val="0054A6"/>
              </a:buClr>
              <a:buNone/>
            </a:pPr>
            <a:r>
              <a:rPr lang="en-US" sz="2000" b="1" dirty="0">
                <a:solidFill>
                  <a:schemeClr val="accent2"/>
                </a:solidFill>
              </a:rPr>
              <a:t>Q. </a:t>
            </a:r>
            <a:r>
              <a:rPr lang="en-US" sz="2000" dirty="0"/>
              <a:t>Is the investigation active or inactive?</a:t>
            </a:r>
          </a:p>
          <a:p>
            <a:pPr marL="257175" lvl="1" indent="0">
              <a:buClr>
                <a:srgbClr val="0054A6"/>
              </a:buClr>
              <a:buSzPct val="75000"/>
              <a:buNone/>
            </a:pPr>
            <a:r>
              <a:rPr lang="en-US" sz="2000" b="1" dirty="0">
                <a:solidFill>
                  <a:schemeClr val="accent2"/>
                </a:solidFill>
              </a:rPr>
              <a:t>Answer: </a:t>
            </a:r>
            <a:r>
              <a:rPr lang="en-US" sz="2000" dirty="0"/>
              <a:t>Inactive; §13.82, subd. 7(a). </a:t>
            </a:r>
          </a:p>
          <a:p>
            <a:pPr marL="0" indent="0">
              <a:buClr>
                <a:srgbClr val="0054A6"/>
              </a:buClr>
              <a:buNone/>
            </a:pPr>
            <a:r>
              <a:rPr lang="en-US" sz="2000" b="1" dirty="0">
                <a:solidFill>
                  <a:schemeClr val="accent2"/>
                </a:solidFill>
              </a:rPr>
              <a:t>Q. </a:t>
            </a:r>
            <a:r>
              <a:rPr lang="en-US" sz="2000" dirty="0"/>
              <a:t>Are any data public?</a:t>
            </a:r>
          </a:p>
          <a:p>
            <a:pPr marL="257175" lvl="1" indent="0">
              <a:buClr>
                <a:srgbClr val="0054A6"/>
              </a:buClr>
              <a:buSzPct val="75000"/>
              <a:buNone/>
            </a:pPr>
            <a:r>
              <a:rPr lang="en-US" sz="2000" b="1" dirty="0">
                <a:solidFill>
                  <a:schemeClr val="accent2"/>
                </a:solidFill>
              </a:rPr>
              <a:t>Answer: </a:t>
            </a:r>
            <a:r>
              <a:rPr lang="en-US" sz="2000" dirty="0"/>
              <a:t>All investigative data are public, subject to protection of identities (§13.82, subd. 17). </a:t>
            </a:r>
          </a:p>
        </p:txBody>
      </p:sp>
    </p:spTree>
    <p:extLst>
      <p:ext uri="{BB962C8B-B14F-4D97-AF65-F5344CB8AC3E}">
        <p14:creationId xmlns:p14="http://schemas.microsoft.com/office/powerpoint/2010/main" val="2891934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9" descr="Picture of a cartoon with line, &quot;This cartoon has been redacted, but we can assure you that it was very, very funny.&quot;" title="Cartoo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34063" y="1633406"/>
            <a:ext cx="3200400" cy="3810000"/>
          </a:xfrm>
          <a:prstGeom prst="rect">
            <a:avLst/>
          </a:prstGeom>
        </p:spPr>
      </p:pic>
      <p:sp>
        <p:nvSpPr>
          <p:cNvPr id="8" name="Subtitle 2">
            <a:extLst>
              <a:ext uri="{FF2B5EF4-FFF2-40B4-BE49-F238E27FC236}">
                <a16:creationId xmlns:a16="http://schemas.microsoft.com/office/drawing/2014/main" id="{42253A6F-292D-4015-902E-1924F55C2534}"/>
              </a:ext>
            </a:extLst>
          </p:cNvPr>
          <p:cNvSpPr>
            <a:spLocks noGrp="1"/>
          </p:cNvSpPr>
          <p:nvPr>
            <p:ph idx="1"/>
          </p:nvPr>
        </p:nvSpPr>
        <p:spPr>
          <a:xfrm>
            <a:off x="67113" y="1332450"/>
            <a:ext cx="5192784" cy="5525549"/>
          </a:xfrm>
        </p:spPr>
        <p:txBody>
          <a:bodyPr>
            <a:noAutofit/>
          </a:bodyPr>
          <a:lstStyle/>
          <a:p>
            <a:pPr marL="0" lvl="0" indent="0">
              <a:buClr>
                <a:srgbClr val="0054A6"/>
              </a:buClr>
              <a:buNone/>
            </a:pPr>
            <a:r>
              <a:rPr lang="en-US" sz="1900" dirty="0">
                <a:solidFill>
                  <a:srgbClr val="003865"/>
                </a:solidFill>
              </a:rPr>
              <a:t>You receive a request for a police report that contains names of the following individuals:</a:t>
            </a:r>
          </a:p>
          <a:p>
            <a:pPr lvl="1">
              <a:buClr>
                <a:srgbClr val="0054A6"/>
              </a:buClr>
              <a:buSzPct val="75000"/>
            </a:pPr>
            <a:r>
              <a:rPr lang="en-US" sz="1600" dirty="0">
                <a:solidFill>
                  <a:srgbClr val="003865"/>
                </a:solidFill>
              </a:rPr>
              <a:t>an undercover officer</a:t>
            </a:r>
          </a:p>
          <a:p>
            <a:pPr lvl="1">
              <a:buClr>
                <a:srgbClr val="0054A6"/>
              </a:buClr>
              <a:buSzPct val="75000"/>
            </a:pPr>
            <a:r>
              <a:rPr lang="en-US" sz="1600" dirty="0">
                <a:solidFill>
                  <a:srgbClr val="003865"/>
                </a:solidFill>
              </a:rPr>
              <a:t>an informant </a:t>
            </a:r>
          </a:p>
          <a:p>
            <a:pPr lvl="1">
              <a:buClr>
                <a:srgbClr val="0054A6"/>
              </a:buClr>
              <a:buSzPct val="75000"/>
            </a:pPr>
            <a:r>
              <a:rPr lang="en-US" sz="1600" dirty="0">
                <a:solidFill>
                  <a:srgbClr val="003865"/>
                </a:solidFill>
              </a:rPr>
              <a:t>an alleged crime victim (not CSC)</a:t>
            </a:r>
          </a:p>
          <a:p>
            <a:pPr lvl="1">
              <a:buClr>
                <a:srgbClr val="0054A6"/>
              </a:buClr>
              <a:buSzPct val="75000"/>
            </a:pPr>
            <a:r>
              <a:rPr lang="en-US" sz="1600" dirty="0">
                <a:solidFill>
                  <a:srgbClr val="003865"/>
                </a:solidFill>
              </a:rPr>
              <a:t>a juvenile witness</a:t>
            </a:r>
          </a:p>
          <a:p>
            <a:pPr lvl="1">
              <a:buClr>
                <a:srgbClr val="0054A6"/>
              </a:buClr>
              <a:buSzPct val="75000"/>
            </a:pPr>
            <a:r>
              <a:rPr lang="en-US" sz="1600" dirty="0">
                <a:solidFill>
                  <a:srgbClr val="003865"/>
                </a:solidFill>
              </a:rPr>
              <a:t>an adult witness</a:t>
            </a:r>
          </a:p>
          <a:p>
            <a:pPr marL="0" lvl="0" indent="0">
              <a:buClr>
                <a:srgbClr val="003865">
                  <a:lumMod val="75000"/>
                </a:srgbClr>
              </a:buClr>
              <a:buNone/>
            </a:pPr>
            <a:r>
              <a:rPr lang="en-US" sz="1900" b="1" dirty="0">
                <a:solidFill>
                  <a:schemeClr val="accent2"/>
                </a:solidFill>
              </a:rPr>
              <a:t>Q. </a:t>
            </a:r>
            <a:r>
              <a:rPr lang="en-US" sz="1900" b="1" dirty="0"/>
              <a:t>Should you redact any of these names from the report before providing it to the requester? </a:t>
            </a:r>
            <a:endParaRPr lang="en-US" sz="1400" dirty="0">
              <a:solidFill>
                <a:prstClr val="black"/>
              </a:solidFill>
            </a:endParaRPr>
          </a:p>
        </p:txBody>
      </p:sp>
      <p:sp>
        <p:nvSpPr>
          <p:cNvPr id="7" name="Title 6"/>
          <p:cNvSpPr>
            <a:spLocks noGrp="1"/>
          </p:cNvSpPr>
          <p:nvPr>
            <p:ph type="title"/>
          </p:nvPr>
        </p:nvSpPr>
        <p:spPr>
          <a:xfrm>
            <a:off x="457200" y="274638"/>
            <a:ext cx="8229600" cy="1020762"/>
          </a:xfrm>
        </p:spPr>
        <p:txBody>
          <a:bodyPr>
            <a:normAutofit/>
          </a:bodyPr>
          <a:lstStyle/>
          <a:p>
            <a:r>
              <a:rPr lang="en-US" sz="3600" b="1" cap="small" dirty="0">
                <a:solidFill>
                  <a:schemeClr val="bg1"/>
                </a:solidFill>
              </a:rPr>
              <a:t>Morning Scenario #1</a:t>
            </a:r>
            <a:endParaRPr lang="en-US" sz="3600" b="1" dirty="0">
              <a:solidFill>
                <a:schemeClr val="bg1"/>
              </a:solidFill>
            </a:endParaRPr>
          </a:p>
        </p:txBody>
      </p:sp>
    </p:spTree>
    <p:extLst>
      <p:ext uri="{BB962C8B-B14F-4D97-AF65-F5344CB8AC3E}">
        <p14:creationId xmlns:p14="http://schemas.microsoft.com/office/powerpoint/2010/main" val="22461341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1020762"/>
          </a:xfrm>
        </p:spPr>
        <p:txBody>
          <a:bodyPr>
            <a:normAutofit/>
          </a:bodyPr>
          <a:lstStyle/>
          <a:p>
            <a:r>
              <a:rPr lang="en-US" sz="3600" b="1" cap="small" dirty="0">
                <a:solidFill>
                  <a:schemeClr val="bg1"/>
                </a:solidFill>
              </a:rPr>
              <a:t> Morning Scenario #4: BONUS!</a:t>
            </a:r>
            <a:endParaRPr lang="en-US" sz="3600" b="1" dirty="0">
              <a:solidFill>
                <a:schemeClr val="bg1"/>
              </a:solidFill>
            </a:endParaRPr>
          </a:p>
        </p:txBody>
      </p:sp>
      <p:sp>
        <p:nvSpPr>
          <p:cNvPr id="3" name="Subtitle 2"/>
          <p:cNvSpPr>
            <a:spLocks noGrp="1"/>
          </p:cNvSpPr>
          <p:nvPr>
            <p:ph idx="1"/>
          </p:nvPr>
        </p:nvSpPr>
        <p:spPr>
          <a:xfrm>
            <a:off x="457200" y="1482055"/>
            <a:ext cx="8229600" cy="4419600"/>
          </a:xfrm>
        </p:spPr>
        <p:txBody>
          <a:bodyPr>
            <a:normAutofit/>
          </a:bodyPr>
          <a:lstStyle/>
          <a:p>
            <a:pPr marL="0" indent="0">
              <a:buClr>
                <a:srgbClr val="0054A6"/>
              </a:buClr>
              <a:buNone/>
            </a:pPr>
            <a:r>
              <a:rPr lang="en-US" sz="2000" dirty="0"/>
              <a:t>A city PD arrests a suspect in a robbery, and there is only one witness to the alleged crime. As the prosecutor considers charges, the witness says he won’t cooperate. The prosecutor drops the case.</a:t>
            </a:r>
          </a:p>
          <a:p>
            <a:pPr marL="0" indent="0">
              <a:buClr>
                <a:srgbClr val="0054A6"/>
              </a:buClr>
              <a:buNone/>
            </a:pPr>
            <a:r>
              <a:rPr lang="en-US" sz="2000" b="1" dirty="0"/>
              <a:t>Months later, the witness changes his mind and will testify. Prosecutor moves forward with the case.</a:t>
            </a:r>
          </a:p>
          <a:p>
            <a:pPr marL="0" indent="0">
              <a:buClr>
                <a:srgbClr val="0054A6"/>
              </a:buClr>
              <a:buNone/>
            </a:pPr>
            <a:r>
              <a:rPr lang="en-US" sz="2000" b="1" dirty="0">
                <a:solidFill>
                  <a:schemeClr val="accent2"/>
                </a:solidFill>
              </a:rPr>
              <a:t>Q. </a:t>
            </a:r>
            <a:r>
              <a:rPr lang="en-US" sz="2000" dirty="0"/>
              <a:t>Is the investigation active or inactive?</a:t>
            </a:r>
          </a:p>
          <a:p>
            <a:pPr marL="257175" lvl="1" indent="0">
              <a:buClr>
                <a:srgbClr val="0054A6"/>
              </a:buClr>
              <a:buSzPct val="75000"/>
              <a:buNone/>
            </a:pPr>
            <a:r>
              <a:rPr lang="en-US" sz="2000" b="1" dirty="0">
                <a:solidFill>
                  <a:schemeClr val="accent2"/>
                </a:solidFill>
              </a:rPr>
              <a:t> </a:t>
            </a:r>
            <a:endParaRPr lang="en-US" sz="2000" dirty="0"/>
          </a:p>
          <a:p>
            <a:pPr marL="0" indent="0">
              <a:buClr>
                <a:srgbClr val="0054A6"/>
              </a:buClr>
              <a:buNone/>
            </a:pPr>
            <a:r>
              <a:rPr lang="en-US" sz="2000" b="1" dirty="0">
                <a:solidFill>
                  <a:schemeClr val="accent2"/>
                </a:solidFill>
              </a:rPr>
              <a:t>Q. </a:t>
            </a:r>
            <a:r>
              <a:rPr lang="en-US" sz="2000" dirty="0"/>
              <a:t>Are any data public?</a:t>
            </a:r>
          </a:p>
          <a:p>
            <a:pPr marL="257175" lvl="1" indent="0">
              <a:buClr>
                <a:srgbClr val="0054A6"/>
              </a:buClr>
              <a:buSzPct val="75000"/>
              <a:buNone/>
            </a:pPr>
            <a:r>
              <a:rPr lang="en-US" sz="2000" b="1" dirty="0">
                <a:solidFill>
                  <a:schemeClr val="accent2"/>
                </a:solidFill>
              </a:rPr>
              <a:t> </a:t>
            </a:r>
            <a:endParaRPr lang="en-US" sz="2000" dirty="0"/>
          </a:p>
          <a:p>
            <a:pPr marL="257175" lvl="1" indent="0">
              <a:buClr>
                <a:srgbClr val="0054A6"/>
              </a:buClr>
              <a:buSzPct val="75000"/>
              <a:buNone/>
            </a:pPr>
            <a:endParaRPr lang="en-US" sz="2000" dirty="0"/>
          </a:p>
        </p:txBody>
      </p:sp>
    </p:spTree>
    <p:extLst>
      <p:ext uri="{BB962C8B-B14F-4D97-AF65-F5344CB8AC3E}">
        <p14:creationId xmlns:p14="http://schemas.microsoft.com/office/powerpoint/2010/main" val="22568401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1020762"/>
          </a:xfrm>
        </p:spPr>
        <p:txBody>
          <a:bodyPr>
            <a:normAutofit/>
          </a:bodyPr>
          <a:lstStyle/>
          <a:p>
            <a:r>
              <a:rPr lang="en-US" sz="3600" b="1" cap="small" dirty="0">
                <a:solidFill>
                  <a:schemeClr val="bg1"/>
                </a:solidFill>
              </a:rPr>
              <a:t>Morning Scenario #4: BONUS!</a:t>
            </a:r>
            <a:endParaRPr lang="en-US" sz="3600" b="1" dirty="0">
              <a:solidFill>
                <a:schemeClr val="bg1"/>
              </a:solidFill>
            </a:endParaRPr>
          </a:p>
        </p:txBody>
      </p:sp>
      <p:sp>
        <p:nvSpPr>
          <p:cNvPr id="3" name="Subtitle 2"/>
          <p:cNvSpPr>
            <a:spLocks noGrp="1"/>
          </p:cNvSpPr>
          <p:nvPr>
            <p:ph idx="1"/>
          </p:nvPr>
        </p:nvSpPr>
        <p:spPr>
          <a:xfrm>
            <a:off x="457200" y="1482055"/>
            <a:ext cx="8229600" cy="4419600"/>
          </a:xfrm>
        </p:spPr>
        <p:txBody>
          <a:bodyPr>
            <a:normAutofit/>
          </a:bodyPr>
          <a:lstStyle/>
          <a:p>
            <a:pPr marL="0" indent="0">
              <a:buClr>
                <a:srgbClr val="0054A6"/>
              </a:buClr>
              <a:buNone/>
            </a:pPr>
            <a:r>
              <a:rPr lang="en-US" sz="2000" dirty="0"/>
              <a:t>A city PD arrests a suspect in a robbery, and there is only one witness to the alleged crime. As the prosecutor considers charges, the witness says he won’t cooperate. The prosecutor drops the case.</a:t>
            </a:r>
          </a:p>
          <a:p>
            <a:pPr marL="0" indent="0">
              <a:buClr>
                <a:srgbClr val="0054A6"/>
              </a:buClr>
              <a:buNone/>
            </a:pPr>
            <a:r>
              <a:rPr lang="en-US" sz="2000" b="1" dirty="0"/>
              <a:t>Months later, the witness changes his mind and will testify. Prosecutor moves forward with the case.</a:t>
            </a:r>
          </a:p>
          <a:p>
            <a:pPr marL="0" indent="0">
              <a:buClr>
                <a:srgbClr val="0054A6"/>
              </a:buClr>
              <a:buNone/>
            </a:pPr>
            <a:r>
              <a:rPr lang="en-US" sz="2000" b="1" dirty="0">
                <a:solidFill>
                  <a:schemeClr val="accent2"/>
                </a:solidFill>
              </a:rPr>
              <a:t>Q. </a:t>
            </a:r>
            <a:r>
              <a:rPr lang="en-US" sz="2000" dirty="0"/>
              <a:t>Is the investigation active or inactive?</a:t>
            </a:r>
          </a:p>
          <a:p>
            <a:pPr marL="257175" lvl="1" indent="0">
              <a:buClr>
                <a:srgbClr val="0054A6"/>
              </a:buClr>
              <a:buSzPct val="75000"/>
              <a:buNone/>
            </a:pPr>
            <a:r>
              <a:rPr lang="en-US" sz="2000" b="1" dirty="0">
                <a:solidFill>
                  <a:schemeClr val="accent2"/>
                </a:solidFill>
              </a:rPr>
              <a:t>Answer: </a:t>
            </a:r>
            <a:r>
              <a:rPr lang="en-US" sz="2000" dirty="0"/>
              <a:t>Active</a:t>
            </a:r>
          </a:p>
          <a:p>
            <a:pPr marL="0" indent="0">
              <a:buClr>
                <a:srgbClr val="0054A6"/>
              </a:buClr>
              <a:buNone/>
            </a:pPr>
            <a:r>
              <a:rPr lang="en-US" sz="2000" b="1" dirty="0">
                <a:solidFill>
                  <a:schemeClr val="accent2"/>
                </a:solidFill>
              </a:rPr>
              <a:t>Q. </a:t>
            </a:r>
            <a:r>
              <a:rPr lang="en-US" sz="2000" dirty="0"/>
              <a:t>Are any data public?</a:t>
            </a:r>
          </a:p>
          <a:p>
            <a:pPr marL="257175" lvl="1" indent="0">
              <a:buClr>
                <a:srgbClr val="0054A6"/>
              </a:buClr>
              <a:buSzPct val="75000"/>
              <a:buNone/>
            </a:pPr>
            <a:r>
              <a:rPr lang="en-US" sz="2000" b="1" dirty="0">
                <a:solidFill>
                  <a:schemeClr val="accent2"/>
                </a:solidFill>
              </a:rPr>
              <a:t>Answer: </a:t>
            </a:r>
            <a:r>
              <a:rPr lang="en-US" sz="2000" dirty="0"/>
              <a:t>“Super public” data:  §13.82, subd. 2, 3, and 6, subject to protection of identities (§13.82, subd. 17). </a:t>
            </a:r>
          </a:p>
          <a:p>
            <a:pPr marL="257175" lvl="1" indent="0">
              <a:buClr>
                <a:srgbClr val="0054A6"/>
              </a:buClr>
              <a:buSzPct val="75000"/>
              <a:buNone/>
            </a:pPr>
            <a:endParaRPr lang="en-US" sz="2000" dirty="0"/>
          </a:p>
        </p:txBody>
      </p:sp>
    </p:spTree>
    <p:extLst>
      <p:ext uri="{BB962C8B-B14F-4D97-AF65-F5344CB8AC3E}">
        <p14:creationId xmlns:p14="http://schemas.microsoft.com/office/powerpoint/2010/main" val="42183358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1020762"/>
          </a:xfrm>
        </p:spPr>
        <p:txBody>
          <a:bodyPr>
            <a:normAutofit/>
          </a:bodyPr>
          <a:lstStyle/>
          <a:p>
            <a:r>
              <a:rPr lang="en-US" sz="3600" b="1" cap="small" dirty="0">
                <a:solidFill>
                  <a:schemeClr val="bg1"/>
                </a:solidFill>
              </a:rPr>
              <a:t>Morning Scenario #4: ANOTHER BONUS!</a:t>
            </a:r>
            <a:endParaRPr lang="en-US" sz="3600" b="1" dirty="0">
              <a:solidFill>
                <a:schemeClr val="bg1"/>
              </a:solidFill>
            </a:endParaRPr>
          </a:p>
        </p:txBody>
      </p:sp>
      <p:sp>
        <p:nvSpPr>
          <p:cNvPr id="3" name="Subtitle 2"/>
          <p:cNvSpPr>
            <a:spLocks noGrp="1"/>
          </p:cNvSpPr>
          <p:nvPr>
            <p:ph idx="1"/>
          </p:nvPr>
        </p:nvSpPr>
        <p:spPr>
          <a:xfrm>
            <a:off x="457200" y="1482054"/>
            <a:ext cx="8229600" cy="5220749"/>
          </a:xfrm>
        </p:spPr>
        <p:txBody>
          <a:bodyPr>
            <a:normAutofit/>
          </a:bodyPr>
          <a:lstStyle/>
          <a:p>
            <a:pPr marL="0" indent="0">
              <a:buClr>
                <a:srgbClr val="0054A6"/>
              </a:buClr>
              <a:buNone/>
            </a:pPr>
            <a:r>
              <a:rPr lang="en-US" sz="2000" dirty="0"/>
              <a:t>A city PD arrests a suspect in a robbery, and there is only one witness to the alleged crime. As the prosecutor considers charges, the witness says he won’t cooperate. The prosecutor drops the case.</a:t>
            </a:r>
          </a:p>
          <a:p>
            <a:pPr marL="0" indent="0">
              <a:buClr>
                <a:srgbClr val="0054A6"/>
              </a:buClr>
              <a:buNone/>
            </a:pPr>
            <a:r>
              <a:rPr lang="en-US" sz="2000" dirty="0"/>
              <a:t>Months later, the witness changes his mind and will testify. Prosecutor moves forward with the case.</a:t>
            </a:r>
          </a:p>
          <a:p>
            <a:pPr marL="0" indent="0">
              <a:buClr>
                <a:srgbClr val="0054A6"/>
              </a:buClr>
              <a:buNone/>
            </a:pPr>
            <a:r>
              <a:rPr lang="en-US" sz="2000" b="1" dirty="0"/>
              <a:t>At trial, the suspect is convicted and sentenced to three years in prison.</a:t>
            </a:r>
          </a:p>
          <a:p>
            <a:pPr marL="0" indent="0">
              <a:buClr>
                <a:srgbClr val="0054A6"/>
              </a:buClr>
              <a:buNone/>
            </a:pPr>
            <a:r>
              <a:rPr lang="en-US" sz="2000" b="1" dirty="0">
                <a:solidFill>
                  <a:schemeClr val="accent2"/>
                </a:solidFill>
              </a:rPr>
              <a:t>Q. </a:t>
            </a:r>
            <a:r>
              <a:rPr lang="en-US" sz="2000" dirty="0"/>
              <a:t>Is the investigation active or inactive?</a:t>
            </a:r>
          </a:p>
          <a:p>
            <a:pPr marL="257175" lvl="1" indent="0">
              <a:buClr>
                <a:srgbClr val="0054A6"/>
              </a:buClr>
              <a:buSzPct val="75000"/>
              <a:buNone/>
            </a:pPr>
            <a:r>
              <a:rPr lang="en-US" sz="2000" b="1" dirty="0">
                <a:solidFill>
                  <a:schemeClr val="accent2"/>
                </a:solidFill>
              </a:rPr>
              <a:t> </a:t>
            </a:r>
            <a:endParaRPr lang="en-US" sz="2000" dirty="0"/>
          </a:p>
          <a:p>
            <a:pPr marL="0" indent="0">
              <a:buClr>
                <a:srgbClr val="0054A6"/>
              </a:buClr>
              <a:buNone/>
            </a:pPr>
            <a:r>
              <a:rPr lang="en-US" sz="2000" b="1" dirty="0">
                <a:solidFill>
                  <a:schemeClr val="accent2"/>
                </a:solidFill>
              </a:rPr>
              <a:t>Q. </a:t>
            </a:r>
            <a:r>
              <a:rPr lang="en-US" sz="2000" dirty="0"/>
              <a:t>18 months after conviction, the suspect wins his appeal and is exonerated. Active or inactive?</a:t>
            </a:r>
          </a:p>
          <a:p>
            <a:pPr marL="257175" lvl="1" indent="0">
              <a:buClr>
                <a:srgbClr val="0054A6"/>
              </a:buClr>
              <a:buSzPct val="75000"/>
              <a:buNone/>
            </a:pPr>
            <a:r>
              <a:rPr lang="en-US" sz="2000" b="1" dirty="0">
                <a:solidFill>
                  <a:schemeClr val="accent2"/>
                </a:solidFill>
              </a:rPr>
              <a:t> </a:t>
            </a:r>
            <a:endParaRPr lang="en-US" sz="2000" dirty="0"/>
          </a:p>
          <a:p>
            <a:pPr marL="0" indent="0">
              <a:buClr>
                <a:srgbClr val="0054A6"/>
              </a:buClr>
              <a:buNone/>
            </a:pPr>
            <a:endParaRPr lang="en-US" sz="2000" dirty="0"/>
          </a:p>
        </p:txBody>
      </p:sp>
    </p:spTree>
    <p:extLst>
      <p:ext uri="{BB962C8B-B14F-4D97-AF65-F5344CB8AC3E}">
        <p14:creationId xmlns:p14="http://schemas.microsoft.com/office/powerpoint/2010/main" val="36350712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1020762"/>
          </a:xfrm>
        </p:spPr>
        <p:txBody>
          <a:bodyPr>
            <a:normAutofit/>
          </a:bodyPr>
          <a:lstStyle/>
          <a:p>
            <a:r>
              <a:rPr lang="en-US" sz="3600" b="1" cap="small" dirty="0">
                <a:solidFill>
                  <a:schemeClr val="bg1"/>
                </a:solidFill>
              </a:rPr>
              <a:t>Morning Scenario #4: ANOTHER BONUS!</a:t>
            </a:r>
            <a:endParaRPr lang="en-US" sz="3600" b="1" dirty="0">
              <a:solidFill>
                <a:schemeClr val="bg1"/>
              </a:solidFill>
            </a:endParaRPr>
          </a:p>
        </p:txBody>
      </p:sp>
      <p:sp>
        <p:nvSpPr>
          <p:cNvPr id="3" name="Subtitle 2"/>
          <p:cNvSpPr>
            <a:spLocks noGrp="1"/>
          </p:cNvSpPr>
          <p:nvPr>
            <p:ph idx="1"/>
          </p:nvPr>
        </p:nvSpPr>
        <p:spPr>
          <a:xfrm>
            <a:off x="457200" y="1482054"/>
            <a:ext cx="8229600" cy="5220749"/>
          </a:xfrm>
        </p:spPr>
        <p:txBody>
          <a:bodyPr>
            <a:normAutofit/>
          </a:bodyPr>
          <a:lstStyle/>
          <a:p>
            <a:pPr marL="0" indent="0">
              <a:buClr>
                <a:srgbClr val="0054A6"/>
              </a:buClr>
              <a:buNone/>
            </a:pPr>
            <a:r>
              <a:rPr lang="en-US" sz="2000" dirty="0"/>
              <a:t>A city PD arrests a suspect in a robbery, and there is only one witness to the alleged crime. As the prosecutor considers charges, the witness says he won’t cooperate. The prosecutor drops the case.</a:t>
            </a:r>
          </a:p>
          <a:p>
            <a:pPr marL="0" indent="0">
              <a:buClr>
                <a:srgbClr val="0054A6"/>
              </a:buClr>
              <a:buNone/>
            </a:pPr>
            <a:r>
              <a:rPr lang="en-US" sz="2000" dirty="0"/>
              <a:t>Months later, the witness changes his mind and will testify. Prosecutor moves forward with the case.</a:t>
            </a:r>
          </a:p>
          <a:p>
            <a:pPr marL="0" indent="0">
              <a:buClr>
                <a:srgbClr val="0054A6"/>
              </a:buClr>
              <a:buNone/>
            </a:pPr>
            <a:r>
              <a:rPr lang="en-US" sz="2000" b="1" dirty="0"/>
              <a:t>At trial, the suspect is convicted and sentenced to three years in prison.</a:t>
            </a:r>
          </a:p>
          <a:p>
            <a:pPr marL="0" indent="0">
              <a:buClr>
                <a:srgbClr val="0054A6"/>
              </a:buClr>
              <a:buNone/>
            </a:pPr>
            <a:r>
              <a:rPr lang="en-US" sz="2000" b="1" dirty="0">
                <a:solidFill>
                  <a:schemeClr val="accent2"/>
                </a:solidFill>
              </a:rPr>
              <a:t>Q. </a:t>
            </a:r>
            <a:r>
              <a:rPr lang="en-US" sz="2000" dirty="0"/>
              <a:t>Is the investigation active or inactive?</a:t>
            </a:r>
          </a:p>
          <a:p>
            <a:pPr marL="257175" lvl="1" indent="0">
              <a:buClr>
                <a:srgbClr val="0054A6"/>
              </a:buClr>
              <a:buSzPct val="75000"/>
              <a:buNone/>
            </a:pPr>
            <a:r>
              <a:rPr lang="en-US" sz="2000" b="1" dirty="0">
                <a:solidFill>
                  <a:schemeClr val="accent2"/>
                </a:solidFill>
              </a:rPr>
              <a:t>Answer: </a:t>
            </a:r>
            <a:r>
              <a:rPr lang="en-US" sz="2000" dirty="0"/>
              <a:t>Active</a:t>
            </a:r>
          </a:p>
          <a:p>
            <a:pPr marL="0" indent="0">
              <a:buClr>
                <a:srgbClr val="0054A6"/>
              </a:buClr>
              <a:buNone/>
            </a:pPr>
            <a:r>
              <a:rPr lang="en-US" sz="2000" b="1" dirty="0">
                <a:solidFill>
                  <a:schemeClr val="accent2"/>
                </a:solidFill>
              </a:rPr>
              <a:t>Q. </a:t>
            </a:r>
            <a:r>
              <a:rPr lang="en-US" sz="2000" dirty="0"/>
              <a:t>18 months after conviction, the suspect wins his appeal and is exonerated. Active or inactive?</a:t>
            </a:r>
          </a:p>
          <a:p>
            <a:pPr marL="257175" lvl="1" indent="0">
              <a:buClr>
                <a:srgbClr val="0054A6"/>
              </a:buClr>
              <a:buSzPct val="75000"/>
              <a:buNone/>
            </a:pPr>
            <a:r>
              <a:rPr lang="en-US" sz="2000" b="1" dirty="0">
                <a:solidFill>
                  <a:schemeClr val="accent2"/>
                </a:solidFill>
              </a:rPr>
              <a:t>Answer: </a:t>
            </a:r>
            <a:r>
              <a:rPr lang="en-US" sz="2000" dirty="0"/>
              <a:t>Inactive</a:t>
            </a:r>
          </a:p>
          <a:p>
            <a:pPr marL="0" indent="0">
              <a:buClr>
                <a:srgbClr val="0054A6"/>
              </a:buClr>
              <a:buNone/>
            </a:pPr>
            <a:endParaRPr lang="en-US" sz="2000" dirty="0"/>
          </a:p>
        </p:txBody>
      </p:sp>
    </p:spTree>
    <p:extLst>
      <p:ext uri="{BB962C8B-B14F-4D97-AF65-F5344CB8AC3E}">
        <p14:creationId xmlns:p14="http://schemas.microsoft.com/office/powerpoint/2010/main" val="7994070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1020762"/>
          </a:xfrm>
        </p:spPr>
        <p:txBody>
          <a:bodyPr>
            <a:normAutofit/>
          </a:bodyPr>
          <a:lstStyle/>
          <a:p>
            <a:r>
              <a:rPr lang="en-US" sz="3600" b="1" cap="small" dirty="0">
                <a:solidFill>
                  <a:schemeClr val="bg1"/>
                </a:solidFill>
              </a:rPr>
              <a:t>Morning Scenario #5</a:t>
            </a:r>
            <a:endParaRPr lang="en-US" sz="3600" b="1" dirty="0">
              <a:solidFill>
                <a:schemeClr val="bg1"/>
              </a:solidFill>
            </a:endParaRPr>
          </a:p>
        </p:txBody>
      </p:sp>
      <p:sp>
        <p:nvSpPr>
          <p:cNvPr id="3" name="Subtitle 2"/>
          <p:cNvSpPr>
            <a:spLocks noGrp="1"/>
          </p:cNvSpPr>
          <p:nvPr>
            <p:ph idx="1"/>
          </p:nvPr>
        </p:nvSpPr>
        <p:spPr>
          <a:xfrm>
            <a:off x="457200" y="1524000"/>
            <a:ext cx="8229600" cy="4419600"/>
          </a:xfrm>
        </p:spPr>
        <p:txBody>
          <a:bodyPr>
            <a:normAutofit/>
          </a:bodyPr>
          <a:lstStyle/>
          <a:p>
            <a:pPr marL="0" indent="0">
              <a:buClr>
                <a:srgbClr val="0054A6"/>
              </a:buClr>
              <a:buNone/>
            </a:pPr>
            <a:r>
              <a:rPr lang="en-US" sz="2000" dirty="0"/>
              <a:t>A probation officer who frequently consults with your law enforcement agency contacts you and asks for all records relating to an active investigation on one of his clients. “I think my guy violated his probation, but I need to know some details” he says.</a:t>
            </a:r>
          </a:p>
          <a:p>
            <a:pPr marL="0" indent="0">
              <a:buClr>
                <a:srgbClr val="0054A6"/>
              </a:buClr>
              <a:buNone/>
            </a:pPr>
            <a:r>
              <a:rPr lang="en-US" sz="2000" b="1" dirty="0">
                <a:solidFill>
                  <a:srgbClr val="92D050"/>
                </a:solidFill>
              </a:rPr>
              <a:t>Q. </a:t>
            </a:r>
            <a:r>
              <a:rPr lang="en-US" sz="2000" b="1" dirty="0"/>
              <a:t>What data can you share with the probation officer?</a:t>
            </a:r>
          </a:p>
        </p:txBody>
      </p:sp>
    </p:spTree>
    <p:extLst>
      <p:ext uri="{BB962C8B-B14F-4D97-AF65-F5344CB8AC3E}">
        <p14:creationId xmlns:p14="http://schemas.microsoft.com/office/powerpoint/2010/main" val="26140203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1020762"/>
          </a:xfrm>
        </p:spPr>
        <p:txBody>
          <a:bodyPr>
            <a:normAutofit/>
          </a:bodyPr>
          <a:lstStyle/>
          <a:p>
            <a:r>
              <a:rPr lang="en-US" sz="3600" b="1" cap="small" dirty="0">
                <a:solidFill>
                  <a:schemeClr val="bg1"/>
                </a:solidFill>
              </a:rPr>
              <a:t>Morning Scenario #5</a:t>
            </a:r>
            <a:endParaRPr lang="en-US" sz="3600" b="1" dirty="0">
              <a:solidFill>
                <a:schemeClr val="bg1"/>
              </a:solidFill>
            </a:endParaRPr>
          </a:p>
        </p:txBody>
      </p:sp>
      <p:sp>
        <p:nvSpPr>
          <p:cNvPr id="3" name="Subtitle 2"/>
          <p:cNvSpPr>
            <a:spLocks noGrp="1"/>
          </p:cNvSpPr>
          <p:nvPr>
            <p:ph idx="1"/>
          </p:nvPr>
        </p:nvSpPr>
        <p:spPr>
          <a:xfrm>
            <a:off x="457200" y="1524000"/>
            <a:ext cx="8229600" cy="4419600"/>
          </a:xfrm>
        </p:spPr>
        <p:txBody>
          <a:bodyPr>
            <a:normAutofit/>
          </a:bodyPr>
          <a:lstStyle/>
          <a:p>
            <a:pPr marL="0" indent="0">
              <a:buClr>
                <a:srgbClr val="0054A6"/>
              </a:buClr>
              <a:buNone/>
            </a:pPr>
            <a:r>
              <a:rPr lang="en-US" sz="2000" dirty="0"/>
              <a:t>A probation officer who frequently consults with your law enforcement agency contacts you and asks for all records relating to an active investigation on one of his clients. “I think my guy violated his probation, but I need to know some details” he says.</a:t>
            </a:r>
          </a:p>
          <a:p>
            <a:pPr marL="0" indent="0">
              <a:buClr>
                <a:srgbClr val="0054A6"/>
              </a:buClr>
              <a:buNone/>
            </a:pPr>
            <a:r>
              <a:rPr lang="en-US" sz="2000" b="1" dirty="0">
                <a:solidFill>
                  <a:srgbClr val="92D050"/>
                </a:solidFill>
              </a:rPr>
              <a:t>Q. </a:t>
            </a:r>
            <a:r>
              <a:rPr lang="en-US" sz="2000" b="1" dirty="0"/>
              <a:t>What data can you share with the probation officer?</a:t>
            </a:r>
          </a:p>
          <a:p>
            <a:pPr marL="257175" lvl="1" indent="0">
              <a:buClr>
                <a:srgbClr val="0054A6"/>
              </a:buClr>
              <a:buSzPct val="75000"/>
              <a:buNone/>
            </a:pPr>
            <a:r>
              <a:rPr lang="en-US" sz="2000" b="1" dirty="0">
                <a:solidFill>
                  <a:srgbClr val="92D050"/>
                </a:solidFill>
              </a:rPr>
              <a:t>Answer: </a:t>
            </a:r>
            <a:r>
              <a:rPr lang="en-US" sz="2000" dirty="0"/>
              <a:t>Only public data. Probation is part of court services under §13.84, </a:t>
            </a:r>
            <a:r>
              <a:rPr lang="en-US" sz="2000" u="sng" dirty="0"/>
              <a:t>not</a:t>
            </a:r>
            <a:r>
              <a:rPr lang="en-US" sz="2000" dirty="0"/>
              <a:t> law enforcement.</a:t>
            </a:r>
          </a:p>
          <a:p>
            <a:pPr lvl="1">
              <a:buClr>
                <a:srgbClr val="0054A6"/>
              </a:buClr>
              <a:buSzPct val="75000"/>
              <a:buFont typeface="Arial" panose="020B0604020202020204" pitchFamily="34" charset="0"/>
              <a:buChar char="•"/>
            </a:pPr>
            <a:r>
              <a:rPr lang="en-US" sz="2000" b="1" u="sng" dirty="0"/>
              <a:t>BUT</a:t>
            </a:r>
            <a:r>
              <a:rPr lang="en-US" sz="2000" dirty="0"/>
              <a:t> consider §13.82, subd. 15 (public benefit data)</a:t>
            </a:r>
          </a:p>
        </p:txBody>
      </p:sp>
    </p:spTree>
    <p:extLst>
      <p:ext uri="{BB962C8B-B14F-4D97-AF65-F5344CB8AC3E}">
        <p14:creationId xmlns:p14="http://schemas.microsoft.com/office/powerpoint/2010/main" val="34474084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descr="General Law enforcement data scenarios, continued"/>
          <p:cNvSpPr>
            <a:spLocks noGrp="1"/>
          </p:cNvSpPr>
          <p:nvPr>
            <p:ph type="ctrTitle"/>
          </p:nvPr>
        </p:nvSpPr>
        <p:spPr>
          <a:xfrm>
            <a:off x="-5366" y="4191000"/>
            <a:ext cx="9144000" cy="1199223"/>
          </a:xfrm>
        </p:spPr>
        <p:txBody>
          <a:bodyPr/>
          <a:lstStyle/>
          <a:p>
            <a:r>
              <a:rPr lang="en-US" b="1" dirty="0"/>
              <a:t>General Law Enforcement Data Scenarios, Continued</a:t>
            </a:r>
            <a:endParaRPr lang="en-US" dirty="0"/>
          </a:p>
        </p:txBody>
      </p:sp>
      <p:sp>
        <p:nvSpPr>
          <p:cNvPr id="5" name="Text Placeholder 4"/>
          <p:cNvSpPr>
            <a:spLocks noGrp="1"/>
          </p:cNvSpPr>
          <p:nvPr>
            <p:ph type="body" sz="quarter" idx="14"/>
          </p:nvPr>
        </p:nvSpPr>
        <p:spPr/>
        <p:txBody>
          <a:bodyPr>
            <a:normAutofit/>
          </a:bodyPr>
          <a:lstStyle/>
          <a:p>
            <a:r>
              <a:rPr lang="en-US" sz="2000" dirty="0"/>
              <a:t>Afternoon Session</a:t>
            </a:r>
          </a:p>
        </p:txBody>
      </p:sp>
    </p:spTree>
    <p:extLst>
      <p:ext uri="{BB962C8B-B14F-4D97-AF65-F5344CB8AC3E}">
        <p14:creationId xmlns:p14="http://schemas.microsoft.com/office/powerpoint/2010/main" val="28880868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A943D3-9E38-9112-B69A-75E105DF7029}"/>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6B41596E-B4C7-8482-BA81-4E5ECE1F0D9A}"/>
              </a:ext>
            </a:extLst>
          </p:cNvPr>
          <p:cNvSpPr>
            <a:spLocks noGrp="1"/>
          </p:cNvSpPr>
          <p:nvPr>
            <p:ph type="title"/>
          </p:nvPr>
        </p:nvSpPr>
        <p:spPr>
          <a:xfrm>
            <a:off x="457200" y="274638"/>
            <a:ext cx="8229600" cy="1020762"/>
          </a:xfrm>
        </p:spPr>
        <p:txBody>
          <a:bodyPr>
            <a:normAutofit/>
          </a:bodyPr>
          <a:lstStyle/>
          <a:p>
            <a:r>
              <a:rPr lang="en-US" sz="3600" b="1" cap="small" dirty="0">
                <a:solidFill>
                  <a:schemeClr val="bg1"/>
                </a:solidFill>
              </a:rPr>
              <a:t>Afternoon Scenario #	1</a:t>
            </a:r>
            <a:endParaRPr lang="en-US" sz="3600" b="1" dirty="0">
              <a:solidFill>
                <a:schemeClr val="bg1"/>
              </a:solidFill>
            </a:endParaRPr>
          </a:p>
        </p:txBody>
      </p:sp>
      <p:sp>
        <p:nvSpPr>
          <p:cNvPr id="3" name="Subtitle 2">
            <a:extLst>
              <a:ext uri="{FF2B5EF4-FFF2-40B4-BE49-F238E27FC236}">
                <a16:creationId xmlns:a16="http://schemas.microsoft.com/office/drawing/2014/main" id="{89600BB0-7707-0F2F-93C0-67C9CF3D7759}"/>
              </a:ext>
            </a:extLst>
          </p:cNvPr>
          <p:cNvSpPr>
            <a:spLocks noGrp="1"/>
          </p:cNvSpPr>
          <p:nvPr>
            <p:ph idx="1"/>
          </p:nvPr>
        </p:nvSpPr>
        <p:spPr>
          <a:xfrm>
            <a:off x="544882" y="1853853"/>
            <a:ext cx="8141918" cy="4315216"/>
          </a:xfrm>
        </p:spPr>
        <p:txBody>
          <a:bodyPr>
            <a:normAutofit/>
          </a:bodyPr>
          <a:lstStyle/>
          <a:p>
            <a:pPr marL="0" indent="0">
              <a:buNone/>
            </a:pPr>
            <a:r>
              <a:rPr lang="en-US" sz="2800" b="1" dirty="0">
                <a:solidFill>
                  <a:schemeClr val="accent2"/>
                </a:solidFill>
              </a:rPr>
              <a:t>Q. </a:t>
            </a:r>
            <a:r>
              <a:rPr lang="en-US" sz="2800" dirty="0"/>
              <a:t>What section applies to the following: </a:t>
            </a:r>
          </a:p>
          <a:p>
            <a:pPr lvl="1"/>
            <a:r>
              <a:rPr lang="en-US" sz="2400" dirty="0"/>
              <a:t>Call reporting domestic abuse</a:t>
            </a:r>
          </a:p>
          <a:p>
            <a:pPr lvl="1"/>
            <a:r>
              <a:rPr lang="en-US" sz="2400" dirty="0"/>
              <a:t>Data received by your agency from the court to serve an OFP</a:t>
            </a:r>
          </a:p>
          <a:p>
            <a:pPr lvl="1"/>
            <a:r>
              <a:rPr lang="en-US" sz="2400" dirty="0"/>
              <a:t>Report on a violation of an OFP</a:t>
            </a:r>
          </a:p>
          <a:p>
            <a:pPr marL="0" indent="0">
              <a:buNone/>
            </a:pPr>
            <a:endParaRPr lang="en-US" sz="2000" b="1" dirty="0"/>
          </a:p>
        </p:txBody>
      </p:sp>
    </p:spTree>
    <p:extLst>
      <p:ext uri="{BB962C8B-B14F-4D97-AF65-F5344CB8AC3E}">
        <p14:creationId xmlns:p14="http://schemas.microsoft.com/office/powerpoint/2010/main" val="27624077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1020762"/>
          </a:xfrm>
        </p:spPr>
        <p:txBody>
          <a:bodyPr>
            <a:normAutofit/>
          </a:bodyPr>
          <a:lstStyle/>
          <a:p>
            <a:r>
              <a:rPr lang="en-US" sz="3600" b="1" cap="small" dirty="0"/>
              <a:t>Afternoon Scenario #1: Answer</a:t>
            </a:r>
            <a:endParaRPr lang="en-US" sz="3600" b="1" dirty="0">
              <a:solidFill>
                <a:schemeClr val="bg1"/>
              </a:solidFill>
            </a:endParaRPr>
          </a:p>
        </p:txBody>
      </p:sp>
      <p:sp>
        <p:nvSpPr>
          <p:cNvPr id="3" name="Subtitle 2"/>
          <p:cNvSpPr>
            <a:spLocks noGrp="1"/>
          </p:cNvSpPr>
          <p:nvPr>
            <p:ph idx="1"/>
          </p:nvPr>
        </p:nvSpPr>
        <p:spPr>
          <a:xfrm>
            <a:off x="544882" y="1791222"/>
            <a:ext cx="8141918" cy="4571999"/>
          </a:xfrm>
        </p:spPr>
        <p:txBody>
          <a:bodyPr>
            <a:normAutofit fontScale="92500" lnSpcReduction="20000"/>
          </a:bodyPr>
          <a:lstStyle/>
          <a:p>
            <a:pPr marL="0" indent="0">
              <a:buNone/>
            </a:pPr>
            <a:r>
              <a:rPr lang="en-US" sz="2800" b="1" dirty="0">
                <a:solidFill>
                  <a:schemeClr val="accent2"/>
                </a:solidFill>
              </a:rPr>
              <a:t>Q. </a:t>
            </a:r>
            <a:r>
              <a:rPr lang="en-US" sz="2800" dirty="0"/>
              <a:t>What section applies to the following: </a:t>
            </a:r>
          </a:p>
          <a:p>
            <a:pPr marL="0" indent="0">
              <a:buNone/>
            </a:pPr>
            <a:r>
              <a:rPr lang="en-US" sz="2600" dirty="0">
                <a:solidFill>
                  <a:schemeClr val="accent2"/>
                </a:solidFill>
              </a:rPr>
              <a:t>Answer</a:t>
            </a:r>
          </a:p>
          <a:p>
            <a:pPr lvl="1"/>
            <a:r>
              <a:rPr lang="en-US" sz="2400" dirty="0"/>
              <a:t>Call reporting domestic abuse</a:t>
            </a:r>
          </a:p>
          <a:p>
            <a:pPr lvl="2"/>
            <a:r>
              <a:rPr lang="en-US" sz="2175" dirty="0">
                <a:latin typeface="Calibri" panose="020F0502020204030204" pitchFamily="34" charset="0"/>
                <a:ea typeface="Calibri" panose="020F0502020204030204" pitchFamily="34" charset="0"/>
                <a:cs typeface="Calibri" panose="020F0502020204030204" pitchFamily="34" charset="0"/>
              </a:rPr>
              <a:t>§</a:t>
            </a:r>
            <a:r>
              <a:rPr lang="en-US" sz="2175" dirty="0"/>
              <a:t>13.82</a:t>
            </a:r>
          </a:p>
          <a:p>
            <a:pPr lvl="2"/>
            <a:r>
              <a:rPr lang="en-US" sz="2175" dirty="0"/>
              <a:t>Consider subd. 17 protected identity </a:t>
            </a:r>
          </a:p>
          <a:p>
            <a:pPr lvl="1"/>
            <a:r>
              <a:rPr lang="en-US" sz="2400" dirty="0"/>
              <a:t>Data received by your agency from the court to serve an OFP</a:t>
            </a:r>
          </a:p>
          <a:p>
            <a:pPr lvl="2"/>
            <a:r>
              <a:rPr lang="en-US" sz="2175" dirty="0">
                <a:latin typeface="Calibri" panose="020F0502020204030204" pitchFamily="34" charset="0"/>
                <a:ea typeface="Calibri" panose="020F0502020204030204" pitchFamily="34" charset="0"/>
                <a:cs typeface="Calibri" panose="020F0502020204030204" pitchFamily="34" charset="0"/>
              </a:rPr>
              <a:t>§</a:t>
            </a:r>
            <a:r>
              <a:rPr lang="en-US" sz="2175" dirty="0"/>
              <a:t>13.80 – data that your agency receives from the courts to serve an OFP is confidential until the order is served. </a:t>
            </a:r>
          </a:p>
          <a:p>
            <a:pPr lvl="2"/>
            <a:r>
              <a:rPr lang="en-US" sz="2175" dirty="0"/>
              <a:t>After service – 13.82</a:t>
            </a:r>
          </a:p>
          <a:p>
            <a:pPr lvl="1"/>
            <a:r>
              <a:rPr lang="en-US" sz="2400" dirty="0"/>
              <a:t>Report on a violation of an OFP</a:t>
            </a:r>
          </a:p>
          <a:p>
            <a:pPr lvl="2"/>
            <a:r>
              <a:rPr lang="en-US" sz="2175" dirty="0">
                <a:latin typeface="Calibri" panose="020F0502020204030204" pitchFamily="34" charset="0"/>
                <a:ea typeface="Calibri" panose="020F0502020204030204" pitchFamily="34" charset="0"/>
                <a:cs typeface="Calibri" panose="020F0502020204030204" pitchFamily="34" charset="0"/>
              </a:rPr>
              <a:t>§</a:t>
            </a:r>
            <a:r>
              <a:rPr lang="en-US" sz="2175" dirty="0"/>
              <a:t>13.82</a:t>
            </a:r>
          </a:p>
          <a:p>
            <a:pPr lvl="2"/>
            <a:r>
              <a:rPr lang="en-US" sz="2175" dirty="0"/>
              <a:t>Consider subd. 17 protected identity </a:t>
            </a:r>
          </a:p>
          <a:p>
            <a:pPr marL="0" indent="0">
              <a:buNone/>
            </a:pPr>
            <a:endParaRPr lang="en-US" sz="2000" b="1" dirty="0"/>
          </a:p>
        </p:txBody>
      </p:sp>
    </p:spTree>
    <p:extLst>
      <p:ext uri="{BB962C8B-B14F-4D97-AF65-F5344CB8AC3E}">
        <p14:creationId xmlns:p14="http://schemas.microsoft.com/office/powerpoint/2010/main" val="27316837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457200" y="1656522"/>
            <a:ext cx="8229600" cy="4910234"/>
          </a:xfrm>
        </p:spPr>
        <p:txBody>
          <a:bodyPr>
            <a:normAutofit/>
          </a:bodyPr>
          <a:lstStyle/>
          <a:p>
            <a:pPr marL="0" indent="0">
              <a:spcBef>
                <a:spcPts val="0"/>
              </a:spcBef>
              <a:spcAft>
                <a:spcPts val="0"/>
              </a:spcAft>
              <a:buNone/>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The Sheriff’s Office receives a data request from a </a:t>
            </a:r>
            <a:r>
              <a:rPr lang="en-US" sz="2800" dirty="0">
                <a:latin typeface="Calibri" panose="020F0502020204030204" pitchFamily="34" charset="0"/>
                <a:ea typeface="Times New Roman" panose="02020603050405020304" pitchFamily="18" charset="0"/>
                <a:cs typeface="Times New Roman" panose="02020603050405020304" pitchFamily="18" charset="0"/>
              </a:rPr>
              <a:t>member of the public </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for an inactive file that includes an ME report. The report is stamped CONFIDENTIAL. </a:t>
            </a:r>
          </a:p>
          <a:p>
            <a:pPr marL="0" indent="0">
              <a:spcBef>
                <a:spcPts val="0"/>
              </a:spcBef>
              <a:spcAft>
                <a:spcPts val="0"/>
              </a:spcAft>
              <a:buNone/>
            </a:pPr>
            <a:endParaRPr lang="en-US" sz="2800" dirty="0">
              <a:latin typeface="Calibri" panose="020F0502020204030204" pitchFamily="34" charset="0"/>
              <a:ea typeface="Times New Roman" panose="02020603050405020304" pitchFamily="18" charset="0"/>
              <a:cs typeface="Times New Roman" panose="02020603050405020304" pitchFamily="18" charset="0"/>
            </a:endParaRPr>
          </a:p>
          <a:p>
            <a:pPr marL="0" indent="0">
              <a:spcBef>
                <a:spcPts val="0"/>
              </a:spcBef>
              <a:spcAft>
                <a:spcPts val="0"/>
              </a:spcAft>
              <a:buNone/>
            </a:pPr>
            <a:r>
              <a:rPr lang="en-US" sz="2800" b="1" dirty="0">
                <a:solidFill>
                  <a:schemeClr val="accent2"/>
                </a:solidFill>
              </a:rPr>
              <a:t>Q: </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Should the Office provide the ME report? </a:t>
            </a:r>
          </a:p>
          <a:p>
            <a:pPr marL="0" lvl="0" indent="0">
              <a:buNone/>
            </a:pPr>
            <a:endParaRPr lang="en-US" sz="2800" b="1" dirty="0">
              <a:solidFill>
                <a:schemeClr val="accent2"/>
              </a:solidFill>
            </a:endParaRPr>
          </a:p>
        </p:txBody>
      </p:sp>
      <p:sp>
        <p:nvSpPr>
          <p:cNvPr id="7" name="Title 6"/>
          <p:cNvSpPr>
            <a:spLocks noGrp="1"/>
          </p:cNvSpPr>
          <p:nvPr>
            <p:ph type="title"/>
          </p:nvPr>
        </p:nvSpPr>
        <p:spPr>
          <a:xfrm>
            <a:off x="457200" y="171974"/>
            <a:ext cx="8229600" cy="1020762"/>
          </a:xfrm>
        </p:spPr>
        <p:txBody>
          <a:bodyPr>
            <a:normAutofit/>
          </a:bodyPr>
          <a:lstStyle/>
          <a:p>
            <a:r>
              <a:rPr lang="en-US" sz="3600" b="1" cap="small" dirty="0">
                <a:solidFill>
                  <a:schemeClr val="bg1"/>
                </a:solidFill>
              </a:rPr>
              <a:t>Afternoon Scenario #2</a:t>
            </a:r>
            <a:endParaRPr lang="en-US" sz="3600" b="1" dirty="0">
              <a:solidFill>
                <a:schemeClr val="bg1"/>
              </a:solidFill>
            </a:endParaRPr>
          </a:p>
        </p:txBody>
      </p:sp>
    </p:spTree>
    <p:extLst>
      <p:ext uri="{BB962C8B-B14F-4D97-AF65-F5344CB8AC3E}">
        <p14:creationId xmlns:p14="http://schemas.microsoft.com/office/powerpoint/2010/main" val="604502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9" descr="Picture of a cartoon with line, &quot;This cartoon has been redacted, but we can assure you that it was very, very funny.&quot;" title="Cartoo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34063" y="1633406"/>
            <a:ext cx="3200400" cy="3810000"/>
          </a:xfrm>
          <a:prstGeom prst="rect">
            <a:avLst/>
          </a:prstGeom>
        </p:spPr>
      </p:pic>
      <p:sp>
        <p:nvSpPr>
          <p:cNvPr id="8" name="Subtitle 2">
            <a:extLst>
              <a:ext uri="{FF2B5EF4-FFF2-40B4-BE49-F238E27FC236}">
                <a16:creationId xmlns:a16="http://schemas.microsoft.com/office/drawing/2014/main" id="{42253A6F-292D-4015-902E-1924F55C2534}"/>
              </a:ext>
            </a:extLst>
          </p:cNvPr>
          <p:cNvSpPr>
            <a:spLocks noGrp="1"/>
          </p:cNvSpPr>
          <p:nvPr>
            <p:ph idx="1"/>
          </p:nvPr>
        </p:nvSpPr>
        <p:spPr>
          <a:xfrm>
            <a:off x="67113" y="1332450"/>
            <a:ext cx="5192784" cy="5525549"/>
          </a:xfrm>
        </p:spPr>
        <p:txBody>
          <a:bodyPr>
            <a:noAutofit/>
          </a:bodyPr>
          <a:lstStyle/>
          <a:p>
            <a:pPr marL="0" lvl="0" indent="0">
              <a:buClr>
                <a:srgbClr val="0054A6"/>
              </a:buClr>
              <a:buNone/>
            </a:pPr>
            <a:r>
              <a:rPr lang="en-US" sz="1900" dirty="0">
                <a:solidFill>
                  <a:srgbClr val="003865"/>
                </a:solidFill>
              </a:rPr>
              <a:t>You receive a request for a police report that contains names of the following individuals:</a:t>
            </a:r>
          </a:p>
          <a:p>
            <a:pPr lvl="1">
              <a:buClr>
                <a:srgbClr val="0054A6"/>
              </a:buClr>
              <a:buSzPct val="75000"/>
            </a:pPr>
            <a:r>
              <a:rPr lang="en-US" sz="1600" b="1" dirty="0">
                <a:solidFill>
                  <a:srgbClr val="003865"/>
                </a:solidFill>
                <a:highlight>
                  <a:srgbClr val="FFFF00"/>
                </a:highlight>
              </a:rPr>
              <a:t>an undercover officer</a:t>
            </a:r>
          </a:p>
          <a:p>
            <a:pPr lvl="1">
              <a:buClr>
                <a:srgbClr val="0054A6"/>
              </a:buClr>
              <a:buSzPct val="75000"/>
            </a:pPr>
            <a:r>
              <a:rPr lang="en-US" sz="1600" dirty="0">
                <a:solidFill>
                  <a:srgbClr val="003865"/>
                </a:solidFill>
              </a:rPr>
              <a:t>an informant </a:t>
            </a:r>
          </a:p>
          <a:p>
            <a:pPr lvl="1">
              <a:buClr>
                <a:srgbClr val="0054A6"/>
              </a:buClr>
              <a:buSzPct val="75000"/>
            </a:pPr>
            <a:r>
              <a:rPr lang="en-US" sz="1600" dirty="0">
                <a:solidFill>
                  <a:srgbClr val="003865"/>
                </a:solidFill>
              </a:rPr>
              <a:t>an alleged crime victim (not CSC)</a:t>
            </a:r>
          </a:p>
          <a:p>
            <a:pPr lvl="1">
              <a:buClr>
                <a:srgbClr val="0054A6"/>
              </a:buClr>
              <a:buSzPct val="75000"/>
            </a:pPr>
            <a:r>
              <a:rPr lang="en-US" sz="1600" dirty="0">
                <a:solidFill>
                  <a:srgbClr val="003865"/>
                </a:solidFill>
              </a:rPr>
              <a:t>a juvenile witness</a:t>
            </a:r>
          </a:p>
          <a:p>
            <a:pPr lvl="1">
              <a:buClr>
                <a:srgbClr val="0054A6"/>
              </a:buClr>
              <a:buSzPct val="75000"/>
            </a:pPr>
            <a:r>
              <a:rPr lang="en-US" sz="1600" dirty="0">
                <a:solidFill>
                  <a:srgbClr val="003865"/>
                </a:solidFill>
              </a:rPr>
              <a:t>an adult witness</a:t>
            </a:r>
          </a:p>
          <a:p>
            <a:pPr marL="0" lvl="0" indent="0">
              <a:buClr>
                <a:srgbClr val="003865">
                  <a:lumMod val="75000"/>
                </a:srgbClr>
              </a:buClr>
              <a:buNone/>
            </a:pPr>
            <a:r>
              <a:rPr lang="en-US" sz="1900" b="1" dirty="0">
                <a:solidFill>
                  <a:schemeClr val="accent2"/>
                </a:solidFill>
              </a:rPr>
              <a:t>Q. </a:t>
            </a:r>
            <a:r>
              <a:rPr lang="en-US" sz="1900" b="1" dirty="0"/>
              <a:t>Should you redact any of these names from the report before providing it to the requester? </a:t>
            </a:r>
            <a:endParaRPr lang="en-US" sz="1400" dirty="0">
              <a:solidFill>
                <a:prstClr val="black"/>
              </a:solidFill>
            </a:endParaRPr>
          </a:p>
          <a:p>
            <a:pPr marL="0" lvl="0" indent="0">
              <a:buClr>
                <a:srgbClr val="4F81BD">
                  <a:lumMod val="75000"/>
                </a:srgbClr>
              </a:buClr>
              <a:buNone/>
            </a:pPr>
            <a:r>
              <a:rPr lang="en-US" sz="2000" b="1" dirty="0">
                <a:solidFill>
                  <a:srgbClr val="92D050"/>
                </a:solidFill>
              </a:rPr>
              <a:t>Answer: </a:t>
            </a:r>
            <a:r>
              <a:rPr lang="en-US" sz="2000" dirty="0"/>
              <a:t>Undercover Officer: </a:t>
            </a:r>
            <a:r>
              <a:rPr lang="en-US" sz="2000" b="1" dirty="0"/>
              <a:t>Must</a:t>
            </a:r>
            <a:r>
              <a:rPr lang="en-US" sz="2000" dirty="0"/>
              <a:t> redact (§13.82, subd. 17(a))</a:t>
            </a:r>
          </a:p>
          <a:p>
            <a:pPr marL="0" lvl="0" indent="0">
              <a:buClr>
                <a:srgbClr val="4F81BD">
                  <a:lumMod val="75000"/>
                </a:srgbClr>
              </a:buClr>
              <a:buNone/>
            </a:pPr>
            <a:endParaRPr lang="en-US" sz="2000" b="1" dirty="0">
              <a:solidFill>
                <a:srgbClr val="92D050"/>
              </a:solidFill>
            </a:endParaRPr>
          </a:p>
        </p:txBody>
      </p:sp>
      <p:sp>
        <p:nvSpPr>
          <p:cNvPr id="7" name="Title 6"/>
          <p:cNvSpPr>
            <a:spLocks noGrp="1"/>
          </p:cNvSpPr>
          <p:nvPr>
            <p:ph type="title"/>
          </p:nvPr>
        </p:nvSpPr>
        <p:spPr>
          <a:xfrm>
            <a:off x="457200" y="274638"/>
            <a:ext cx="8229600" cy="1020762"/>
          </a:xfrm>
        </p:spPr>
        <p:txBody>
          <a:bodyPr>
            <a:normAutofit/>
          </a:bodyPr>
          <a:lstStyle/>
          <a:p>
            <a:r>
              <a:rPr lang="en-US" sz="3600" b="1" cap="small" dirty="0">
                <a:solidFill>
                  <a:schemeClr val="bg1"/>
                </a:solidFill>
              </a:rPr>
              <a:t>Morning Scenario #</a:t>
            </a:r>
            <a:r>
              <a:rPr lang="en-US" sz="3600" b="1" cap="small" dirty="0"/>
              <a:t>1: Answer</a:t>
            </a:r>
            <a:endParaRPr lang="en-US" sz="3600" b="1" dirty="0">
              <a:solidFill>
                <a:schemeClr val="bg1"/>
              </a:solidFill>
            </a:endParaRPr>
          </a:p>
        </p:txBody>
      </p:sp>
    </p:spTree>
    <p:extLst>
      <p:ext uri="{BB962C8B-B14F-4D97-AF65-F5344CB8AC3E}">
        <p14:creationId xmlns:p14="http://schemas.microsoft.com/office/powerpoint/2010/main" val="28725070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559964" y="1722783"/>
            <a:ext cx="8229600" cy="4860579"/>
          </a:xfrm>
        </p:spPr>
        <p:txBody>
          <a:bodyPr>
            <a:normAutofit/>
          </a:bodyPr>
          <a:lstStyle/>
          <a:p>
            <a:pPr marL="0" marR="0" lvl="0" indent="0" algn="l" defTabSz="514350" rtl="0" eaLnBrk="1" fontAlgn="auto" latinLnBrk="0" hangingPunct="1">
              <a:lnSpc>
                <a:spcPct val="100000"/>
              </a:lnSpc>
              <a:spcBef>
                <a:spcPts val="0"/>
              </a:spcBef>
              <a:spcAft>
                <a:spcPts val="0"/>
              </a:spcAft>
              <a:buClr>
                <a:srgbClr val="003865"/>
              </a:buClr>
              <a:buSzTx/>
              <a:buFont typeface="Arial" panose="020B0604020202020204" pitchFamily="34" charset="0"/>
              <a:buNone/>
              <a:tabLst/>
              <a:defRPr/>
            </a:pPr>
            <a:endParaRPr lang="en-US" sz="2800" dirty="0">
              <a:solidFill>
                <a:srgbClr val="003865"/>
              </a:solidFill>
              <a:latin typeface="Calibri" panose="020F0502020204030204" pitchFamily="34" charset="0"/>
              <a:cs typeface="Times New Roman" panose="02020603050405020304" pitchFamily="18" charset="0"/>
            </a:endParaRPr>
          </a:p>
          <a:p>
            <a:pPr marL="0" marR="0" lvl="0" indent="0" algn="l" defTabSz="514350" rtl="0" eaLnBrk="1" fontAlgn="auto" latinLnBrk="0" hangingPunct="1">
              <a:lnSpc>
                <a:spcPct val="100000"/>
              </a:lnSpc>
              <a:spcBef>
                <a:spcPts val="0"/>
              </a:spcBef>
              <a:spcAft>
                <a:spcPts val="0"/>
              </a:spcAft>
              <a:buClr>
                <a:srgbClr val="003865"/>
              </a:buClr>
              <a:buSzTx/>
              <a:buFont typeface="Arial" panose="020B0604020202020204" pitchFamily="34" charset="0"/>
              <a:buNone/>
              <a:tabLst/>
              <a:defRPr/>
            </a:pPr>
            <a:r>
              <a:rPr kumimoji="0" lang="en-US" sz="2800" b="1" i="0" u="none" strike="noStrike" kern="1200" cap="none" spc="0" normalizeH="0" baseline="0" noProof="0" dirty="0">
                <a:ln>
                  <a:noFill/>
                </a:ln>
                <a:solidFill>
                  <a:srgbClr val="78BE21"/>
                </a:solidFill>
                <a:effectLst/>
                <a:uLnTx/>
                <a:uFillTx/>
                <a:latin typeface="Calibri"/>
                <a:ea typeface="+mn-ea"/>
                <a:cs typeface="+mn-cs"/>
              </a:rPr>
              <a:t>Q: </a:t>
            </a:r>
            <a:r>
              <a:rPr kumimoji="0" lang="en-US" sz="2800" b="0" i="0" u="none" strike="noStrike" kern="1200" cap="none" spc="0" normalizeH="0" baseline="0" noProof="0" dirty="0">
                <a:ln>
                  <a:noFill/>
                </a:ln>
                <a:solidFill>
                  <a:srgbClr val="003865"/>
                </a:solidFill>
                <a:effectLst/>
                <a:uLnTx/>
                <a:uFillTx/>
                <a:latin typeface="Calibri" panose="020F0502020204030204" pitchFamily="34" charset="0"/>
                <a:ea typeface="Times New Roman" panose="02020603050405020304" pitchFamily="18" charset="0"/>
                <a:cs typeface="Times New Roman" panose="02020603050405020304" pitchFamily="18" charset="0"/>
              </a:rPr>
              <a:t>Should the Office provide the ME report? </a:t>
            </a:r>
          </a:p>
          <a:p>
            <a:pPr marL="0" lvl="0" indent="0">
              <a:buNone/>
            </a:pPr>
            <a:endParaRPr lang="en-US" sz="2800" b="1" dirty="0">
              <a:solidFill>
                <a:schemeClr val="accent2"/>
              </a:solidFill>
            </a:endParaRPr>
          </a:p>
          <a:p>
            <a:pPr marL="0" lvl="0" indent="0">
              <a:buNone/>
            </a:pPr>
            <a:r>
              <a:rPr lang="en-US" sz="2800" b="1" dirty="0">
                <a:solidFill>
                  <a:schemeClr val="accent2"/>
                </a:solidFill>
              </a:rPr>
              <a:t>Answer:</a:t>
            </a:r>
            <a:r>
              <a:rPr lang="en-US" sz="2800" b="1" dirty="0"/>
              <a:t> </a:t>
            </a:r>
            <a:r>
              <a:rPr lang="en-US" sz="2800" dirty="0"/>
              <a:t>§13.83 classifies certain data maintained </a:t>
            </a:r>
            <a:r>
              <a:rPr lang="en-US" sz="2800" i="1" dirty="0"/>
              <a:t>by the ME/coroner</a:t>
            </a:r>
            <a:r>
              <a:rPr lang="en-US" sz="2800" dirty="0"/>
              <a:t>. It allows sharing with LEAs. In the hands of LE, the data are classified by §13.82.</a:t>
            </a:r>
          </a:p>
          <a:p>
            <a:pPr marL="0" lvl="0" indent="0">
              <a:buNone/>
            </a:pPr>
            <a:r>
              <a:rPr lang="en-US" sz="2800" dirty="0"/>
              <a:t>Inactive data = public = provide the report subject to protected IDs</a:t>
            </a:r>
          </a:p>
          <a:p>
            <a:pPr marL="0" lvl="0" indent="0">
              <a:buNone/>
            </a:pPr>
            <a:endParaRPr lang="en-US" sz="2800" b="1" dirty="0"/>
          </a:p>
        </p:txBody>
      </p:sp>
      <p:sp>
        <p:nvSpPr>
          <p:cNvPr id="7" name="Title 6"/>
          <p:cNvSpPr>
            <a:spLocks noGrp="1"/>
          </p:cNvSpPr>
          <p:nvPr>
            <p:ph type="title"/>
          </p:nvPr>
        </p:nvSpPr>
        <p:spPr>
          <a:xfrm>
            <a:off x="457200" y="274638"/>
            <a:ext cx="8229600" cy="1020762"/>
          </a:xfrm>
        </p:spPr>
        <p:txBody>
          <a:bodyPr>
            <a:normAutofit/>
          </a:bodyPr>
          <a:lstStyle/>
          <a:p>
            <a:r>
              <a:rPr lang="en-US" sz="3600" b="1" cap="small" dirty="0">
                <a:solidFill>
                  <a:schemeClr val="bg1"/>
                </a:solidFill>
              </a:rPr>
              <a:t>Afternoon Scenario #2: Answer</a:t>
            </a:r>
            <a:endParaRPr lang="en-US" sz="3600" b="1" dirty="0">
              <a:solidFill>
                <a:schemeClr val="bg1"/>
              </a:solidFill>
            </a:endParaRPr>
          </a:p>
        </p:txBody>
      </p:sp>
    </p:spTree>
    <p:extLst>
      <p:ext uri="{BB962C8B-B14F-4D97-AF65-F5344CB8AC3E}">
        <p14:creationId xmlns:p14="http://schemas.microsoft.com/office/powerpoint/2010/main" val="38328885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0BE4A-1FCD-29A1-8E24-64A58622382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239FBE1-5706-8FBE-8417-A7878E725E9B}"/>
              </a:ext>
            </a:extLst>
          </p:cNvPr>
          <p:cNvSpPr>
            <a:spLocks noGrp="1"/>
          </p:cNvSpPr>
          <p:nvPr>
            <p:ph idx="1"/>
          </p:nvPr>
        </p:nvSpPr>
        <p:spPr>
          <a:xfrm>
            <a:off x="541750" y="1778696"/>
            <a:ext cx="8060499" cy="4612696"/>
          </a:xfrm>
        </p:spPr>
        <p:txBody>
          <a:bodyPr>
            <a:normAutofit/>
          </a:bodyPr>
          <a:lstStyle/>
          <a:p>
            <a:pPr marL="0" indent="0">
              <a:buClr>
                <a:srgbClr val="0054A6"/>
              </a:buClr>
              <a:buNone/>
            </a:pPr>
            <a:r>
              <a:rPr lang="en-US" sz="2800" dirty="0"/>
              <a:t>Detective Benson slips while pursuing a suspect and it is captured on her and Detective Stabler’s BWCs. </a:t>
            </a:r>
          </a:p>
          <a:p>
            <a:pPr marL="0" indent="0">
              <a:buClr>
                <a:srgbClr val="0054A6"/>
              </a:buClr>
              <a:buNone/>
            </a:pPr>
            <a:r>
              <a:rPr lang="en-US" sz="2800" b="1" dirty="0">
                <a:solidFill>
                  <a:schemeClr val="accent2"/>
                </a:solidFill>
              </a:rPr>
              <a:t>Q:</a:t>
            </a:r>
            <a:r>
              <a:rPr lang="en-US" sz="2800" dirty="0"/>
              <a:t> Is Benson entitled to a copy of the unredacted BWC video from both cameras for her worker's comp claim?</a:t>
            </a:r>
          </a:p>
          <a:p>
            <a:pPr marL="0" lvl="0" indent="0">
              <a:buNone/>
            </a:pPr>
            <a:endParaRPr lang="en-US" sz="2800" b="1" dirty="0">
              <a:solidFill>
                <a:schemeClr val="accent2"/>
              </a:solidFill>
            </a:endParaRPr>
          </a:p>
        </p:txBody>
      </p:sp>
      <p:sp>
        <p:nvSpPr>
          <p:cNvPr id="7" name="Title 6">
            <a:extLst>
              <a:ext uri="{FF2B5EF4-FFF2-40B4-BE49-F238E27FC236}">
                <a16:creationId xmlns:a16="http://schemas.microsoft.com/office/drawing/2014/main" id="{6A20C427-0C75-B989-39DB-C5E42B51F3AD}"/>
              </a:ext>
            </a:extLst>
          </p:cNvPr>
          <p:cNvSpPr>
            <a:spLocks noGrp="1"/>
          </p:cNvSpPr>
          <p:nvPr>
            <p:ph type="title"/>
          </p:nvPr>
        </p:nvSpPr>
        <p:spPr>
          <a:xfrm>
            <a:off x="457200" y="171974"/>
            <a:ext cx="8229600" cy="1020762"/>
          </a:xfrm>
        </p:spPr>
        <p:txBody>
          <a:bodyPr>
            <a:normAutofit/>
          </a:bodyPr>
          <a:lstStyle/>
          <a:p>
            <a:r>
              <a:rPr lang="en-US" sz="3600" b="1" cap="small" dirty="0">
                <a:solidFill>
                  <a:schemeClr val="bg1"/>
                </a:solidFill>
              </a:rPr>
              <a:t>Afternoon Scenario #3</a:t>
            </a:r>
            <a:endParaRPr lang="en-US" sz="3600" b="1" dirty="0">
              <a:solidFill>
                <a:schemeClr val="bg1"/>
              </a:solidFill>
            </a:endParaRPr>
          </a:p>
        </p:txBody>
      </p:sp>
    </p:spTree>
    <p:extLst>
      <p:ext uri="{BB962C8B-B14F-4D97-AF65-F5344CB8AC3E}">
        <p14:creationId xmlns:p14="http://schemas.microsoft.com/office/powerpoint/2010/main" val="41265577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E8F07-42EC-4F97-8A44-B58196CA66F0}"/>
              </a:ext>
            </a:extLst>
          </p:cNvPr>
          <p:cNvSpPr>
            <a:spLocks noGrp="1"/>
          </p:cNvSpPr>
          <p:nvPr>
            <p:ph type="title"/>
          </p:nvPr>
        </p:nvSpPr>
        <p:spPr>
          <a:xfrm>
            <a:off x="0" y="223837"/>
            <a:ext cx="9006214" cy="914400"/>
          </a:xfrm>
        </p:spPr>
        <p:txBody>
          <a:bodyPr>
            <a:normAutofit/>
          </a:bodyPr>
          <a:lstStyle/>
          <a:p>
            <a:r>
              <a:rPr lang="en-US" sz="3600" b="1" cap="small"/>
              <a:t>Afternoon Scenario #3: Answer</a:t>
            </a:r>
            <a:endParaRPr lang="en-US" sz="3600" dirty="0"/>
          </a:p>
        </p:txBody>
      </p:sp>
      <p:sp>
        <p:nvSpPr>
          <p:cNvPr id="3" name="Content Placeholder 2">
            <a:extLst>
              <a:ext uri="{FF2B5EF4-FFF2-40B4-BE49-F238E27FC236}">
                <a16:creationId xmlns:a16="http://schemas.microsoft.com/office/drawing/2014/main" id="{7221DF94-DA98-4EB2-8BDC-47B0E6C5EEEA}"/>
              </a:ext>
            </a:extLst>
          </p:cNvPr>
          <p:cNvSpPr>
            <a:spLocks noGrp="1"/>
          </p:cNvSpPr>
          <p:nvPr>
            <p:ph idx="1"/>
          </p:nvPr>
        </p:nvSpPr>
        <p:spPr>
          <a:xfrm>
            <a:off x="764217" y="1741117"/>
            <a:ext cx="8088235" cy="4725943"/>
          </a:xfrm>
        </p:spPr>
        <p:txBody>
          <a:bodyPr>
            <a:normAutofit fontScale="92500" lnSpcReduction="10000"/>
          </a:bodyPr>
          <a:lstStyle/>
          <a:p>
            <a:pPr marL="0" indent="0">
              <a:buClr>
                <a:srgbClr val="0054A6"/>
              </a:buClr>
              <a:buNone/>
            </a:pPr>
            <a:r>
              <a:rPr lang="en-US" sz="2800" dirty="0"/>
              <a:t>Detective Benson slips while pursuing a suspect and it is captured on her and Detective Stabler’s BWCs. </a:t>
            </a:r>
          </a:p>
          <a:p>
            <a:pPr marL="0" indent="0">
              <a:buClr>
                <a:srgbClr val="0054A6"/>
              </a:buClr>
              <a:buNone/>
            </a:pPr>
            <a:r>
              <a:rPr lang="en-US" sz="2800" b="1" dirty="0">
                <a:solidFill>
                  <a:schemeClr val="accent2"/>
                </a:solidFill>
              </a:rPr>
              <a:t>Q:</a:t>
            </a:r>
            <a:r>
              <a:rPr lang="en-US" sz="2800" dirty="0"/>
              <a:t> Is Benson entitled to a copy of the unredacted BWC video from both cameras for her worker's comp claim?</a:t>
            </a:r>
          </a:p>
          <a:p>
            <a:pPr marL="0" indent="0">
              <a:buNone/>
            </a:pPr>
            <a:endParaRPr lang="en-US" sz="1600" b="1" dirty="0">
              <a:solidFill>
                <a:schemeClr val="accent2"/>
              </a:solidFill>
            </a:endParaRPr>
          </a:p>
          <a:p>
            <a:pPr marL="0" indent="0">
              <a:buNone/>
            </a:pPr>
            <a:r>
              <a:rPr lang="en-US" sz="2800" b="1" dirty="0">
                <a:solidFill>
                  <a:schemeClr val="accent2"/>
                </a:solidFill>
              </a:rPr>
              <a:t>Answer:</a:t>
            </a:r>
            <a:r>
              <a:rPr lang="en-US" sz="2800" b="1" dirty="0"/>
              <a:t> </a:t>
            </a:r>
            <a:r>
              <a:rPr lang="en-US" sz="2800" dirty="0"/>
              <a:t>As a data subject, Det. Benson may only have a copy of the data with proper redactions, following official data request procedures.</a:t>
            </a:r>
          </a:p>
          <a:p>
            <a:pPr marL="0" indent="0">
              <a:buNone/>
            </a:pPr>
            <a:r>
              <a:rPr lang="en-US" sz="2800" dirty="0"/>
              <a:t>She may only access the unredacted footage with a necessary work assignment or when following the inspection procedures for data subjects in 13.825, subd. 4. </a:t>
            </a:r>
          </a:p>
        </p:txBody>
      </p:sp>
    </p:spTree>
    <p:extLst>
      <p:ext uri="{BB962C8B-B14F-4D97-AF65-F5344CB8AC3E}">
        <p14:creationId xmlns:p14="http://schemas.microsoft.com/office/powerpoint/2010/main" val="11416909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C752B7-C662-ED56-E373-4BE95960E089}"/>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425E575B-828B-CE57-2EE4-BA102B150522}"/>
              </a:ext>
            </a:extLst>
          </p:cNvPr>
          <p:cNvSpPr>
            <a:spLocks noGrp="1"/>
          </p:cNvSpPr>
          <p:nvPr>
            <p:ph idx="1"/>
          </p:nvPr>
        </p:nvSpPr>
        <p:spPr>
          <a:xfrm>
            <a:off x="457200" y="1656522"/>
            <a:ext cx="8229600" cy="4910234"/>
          </a:xfrm>
        </p:spPr>
        <p:txBody>
          <a:bodyPr>
            <a:normAutofit/>
          </a:bodyPr>
          <a:lstStyle/>
          <a:p>
            <a:pPr marL="0" indent="0">
              <a:buClr>
                <a:srgbClr val="0054A6"/>
              </a:buClr>
              <a:buNone/>
            </a:pPr>
            <a:r>
              <a:rPr lang="en-US" sz="2400" b="1" dirty="0">
                <a:solidFill>
                  <a:schemeClr val="accent2"/>
                </a:solidFill>
              </a:rPr>
              <a:t>Q:</a:t>
            </a:r>
            <a:r>
              <a:rPr lang="en-US" sz="2400" dirty="0"/>
              <a:t> Your agency receives a request from Residents for a Safer City (RSC) for complaint and disciplinary data for Officer Charles Boyle. There are six pending complaints, one closed complaint with no discipline, and one complaint that resulted in a written reprimand. What should you provide RSC? </a:t>
            </a:r>
            <a:endParaRPr lang="en-US" sz="2400" b="1" dirty="0">
              <a:solidFill>
                <a:schemeClr val="accent2"/>
              </a:solidFill>
            </a:endParaRPr>
          </a:p>
        </p:txBody>
      </p:sp>
      <p:sp>
        <p:nvSpPr>
          <p:cNvPr id="7" name="Title 6">
            <a:extLst>
              <a:ext uri="{FF2B5EF4-FFF2-40B4-BE49-F238E27FC236}">
                <a16:creationId xmlns:a16="http://schemas.microsoft.com/office/drawing/2014/main" id="{D02C929B-9626-332E-1C0C-6F78E96B4BF2}"/>
              </a:ext>
            </a:extLst>
          </p:cNvPr>
          <p:cNvSpPr>
            <a:spLocks noGrp="1"/>
          </p:cNvSpPr>
          <p:nvPr>
            <p:ph type="title"/>
          </p:nvPr>
        </p:nvSpPr>
        <p:spPr>
          <a:xfrm>
            <a:off x="457200" y="171974"/>
            <a:ext cx="8229600" cy="1020762"/>
          </a:xfrm>
        </p:spPr>
        <p:txBody>
          <a:bodyPr>
            <a:normAutofit/>
          </a:bodyPr>
          <a:lstStyle/>
          <a:p>
            <a:r>
              <a:rPr lang="en-US" sz="3600" b="1" cap="small" dirty="0">
                <a:solidFill>
                  <a:schemeClr val="bg1"/>
                </a:solidFill>
              </a:rPr>
              <a:t>Afternoon Scenario #4</a:t>
            </a:r>
            <a:endParaRPr lang="en-US" sz="3600" b="1" dirty="0">
              <a:solidFill>
                <a:schemeClr val="bg1"/>
              </a:solidFill>
            </a:endParaRPr>
          </a:p>
        </p:txBody>
      </p:sp>
    </p:spTree>
    <p:extLst>
      <p:ext uri="{BB962C8B-B14F-4D97-AF65-F5344CB8AC3E}">
        <p14:creationId xmlns:p14="http://schemas.microsoft.com/office/powerpoint/2010/main" val="1245555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3ED89C-DB99-1445-2F63-3E22D6B453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CD9A4F-ACA1-A08C-4F87-157F7311C577}"/>
              </a:ext>
            </a:extLst>
          </p:cNvPr>
          <p:cNvSpPr>
            <a:spLocks noGrp="1"/>
          </p:cNvSpPr>
          <p:nvPr>
            <p:ph type="title"/>
          </p:nvPr>
        </p:nvSpPr>
        <p:spPr>
          <a:xfrm>
            <a:off x="0" y="223837"/>
            <a:ext cx="9006214" cy="914400"/>
          </a:xfrm>
        </p:spPr>
        <p:txBody>
          <a:bodyPr>
            <a:normAutofit/>
          </a:bodyPr>
          <a:lstStyle/>
          <a:p>
            <a:r>
              <a:rPr lang="en-US" sz="3600" b="1" cap="small" dirty="0"/>
              <a:t>Afternoon Scenario #4: Answer</a:t>
            </a:r>
            <a:endParaRPr lang="en-US" sz="3600" dirty="0"/>
          </a:p>
        </p:txBody>
      </p:sp>
      <p:sp>
        <p:nvSpPr>
          <p:cNvPr id="3" name="Content Placeholder 2">
            <a:extLst>
              <a:ext uri="{FF2B5EF4-FFF2-40B4-BE49-F238E27FC236}">
                <a16:creationId xmlns:a16="http://schemas.microsoft.com/office/drawing/2014/main" id="{B764BFB8-4380-CCA6-F5F4-35A94C5CA42C}"/>
              </a:ext>
            </a:extLst>
          </p:cNvPr>
          <p:cNvSpPr>
            <a:spLocks noGrp="1"/>
          </p:cNvSpPr>
          <p:nvPr>
            <p:ph idx="1"/>
          </p:nvPr>
        </p:nvSpPr>
        <p:spPr>
          <a:xfrm>
            <a:off x="626431" y="1866378"/>
            <a:ext cx="8091683" cy="4597052"/>
          </a:xfrm>
        </p:spPr>
        <p:txBody>
          <a:bodyPr>
            <a:normAutofit/>
          </a:bodyPr>
          <a:lstStyle/>
          <a:p>
            <a:pPr marL="0" indent="0">
              <a:buNone/>
            </a:pPr>
            <a:r>
              <a:rPr lang="en-US" sz="2400" b="1" dirty="0">
                <a:solidFill>
                  <a:schemeClr val="accent2"/>
                </a:solidFill>
              </a:rPr>
              <a:t>Q:</a:t>
            </a:r>
            <a:r>
              <a:rPr lang="en-US" sz="2400" dirty="0"/>
              <a:t> Your agency receives a request from Residents for a Safer City (RSC) for complaint and disciplinary data for Officer Charles Boyle. There are six pending complaints, one closed complaint with no discipline, and one complaint that resulted in a written reprimand. What should you provide RSC? </a:t>
            </a:r>
            <a:endParaRPr lang="en-US" sz="2400" b="1" dirty="0">
              <a:solidFill>
                <a:schemeClr val="accent2"/>
              </a:solidFill>
            </a:endParaRPr>
          </a:p>
          <a:p>
            <a:pPr marL="0" indent="0">
              <a:buNone/>
            </a:pPr>
            <a:r>
              <a:rPr lang="en-US" sz="2400" b="1" dirty="0">
                <a:solidFill>
                  <a:schemeClr val="accent2"/>
                </a:solidFill>
              </a:rPr>
              <a:t>Answer:</a:t>
            </a:r>
            <a:r>
              <a:rPr lang="en-US" sz="2400" b="1" dirty="0"/>
              <a:t> </a:t>
            </a:r>
            <a:r>
              <a:rPr lang="en-US" sz="2400" dirty="0"/>
              <a:t>Existence and status of all complaints (seven  total complaints, six pending, one closed, one resulting in discipline). Provide the data documenting the basis and specific reasons for the written reprimand</a:t>
            </a:r>
          </a:p>
          <a:p>
            <a:pPr marL="0" indent="0">
              <a:buNone/>
            </a:pPr>
            <a:endParaRPr lang="en-US" sz="2800" dirty="0"/>
          </a:p>
        </p:txBody>
      </p:sp>
    </p:spTree>
    <p:extLst>
      <p:ext uri="{BB962C8B-B14F-4D97-AF65-F5344CB8AC3E}">
        <p14:creationId xmlns:p14="http://schemas.microsoft.com/office/powerpoint/2010/main" val="28912290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6" descr="Questions?"/>
          <p:cNvSpPr>
            <a:spLocks noGrp="1"/>
          </p:cNvSpPr>
          <p:nvPr>
            <p:ph type="title"/>
          </p:nvPr>
        </p:nvSpPr>
        <p:spPr bwMode="ltGray">
          <a:xfrm>
            <a:off x="1254951" y="127348"/>
            <a:ext cx="7886700" cy="914400"/>
          </a:xfrm>
        </p:spPr>
        <p:txBody>
          <a:bodyPr anchor="ctr">
            <a:normAutofit/>
          </a:bodyPr>
          <a:lstStyle/>
          <a:p>
            <a:r>
              <a:rPr lang="en-US" sz="3200" dirty="0"/>
              <a:t>Final Q&amp;A</a:t>
            </a:r>
          </a:p>
        </p:txBody>
      </p:sp>
      <p:graphicFrame>
        <p:nvGraphicFramePr>
          <p:cNvPr id="14" name="Text Placeholder 7">
            <a:extLst>
              <a:ext uri="{FF2B5EF4-FFF2-40B4-BE49-F238E27FC236}">
                <a16:creationId xmlns:a16="http://schemas.microsoft.com/office/drawing/2014/main" id="{D780EE93-659E-867B-6FCC-0B9AF2EFBB02}"/>
              </a:ext>
            </a:extLst>
          </p:cNvPr>
          <p:cNvGraphicFramePr>
            <a:graphicFrameLocks noGrp="1"/>
          </p:cNvGraphicFramePr>
          <p:nvPr>
            <p:ph idx="1"/>
            <p:extLst>
              <p:ext uri="{D42A27DB-BD31-4B8C-83A1-F6EECF244321}">
                <p14:modId xmlns:p14="http://schemas.microsoft.com/office/powerpoint/2010/main" val="2934423986"/>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767557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5748E5-59B7-99B6-D24C-07C2758DE148}"/>
              </a:ext>
            </a:extLst>
          </p:cNvPr>
          <p:cNvSpPr>
            <a:spLocks noGrp="1"/>
          </p:cNvSpPr>
          <p:nvPr>
            <p:ph type="title"/>
          </p:nvPr>
        </p:nvSpPr>
        <p:spPr>
          <a:xfrm>
            <a:off x="1254951" y="223837"/>
            <a:ext cx="7886700" cy="914400"/>
          </a:xfrm>
        </p:spPr>
        <p:txBody>
          <a:bodyPr anchor="ctr">
            <a:normAutofit/>
          </a:bodyPr>
          <a:lstStyle/>
          <a:p>
            <a:pPr marL="0" indent="0">
              <a:buNone/>
            </a:pPr>
            <a:r>
              <a:rPr lang="en-US" sz="3200" dirty="0"/>
              <a:t>Please fill out the evaluation </a:t>
            </a:r>
          </a:p>
        </p:txBody>
      </p:sp>
      <p:pic>
        <p:nvPicPr>
          <p:cNvPr id="23" name="Picture Placeholder 22" descr="Speech bubble with stars">
            <a:extLst>
              <a:ext uri="{FF2B5EF4-FFF2-40B4-BE49-F238E27FC236}">
                <a16:creationId xmlns:a16="http://schemas.microsoft.com/office/drawing/2014/main" id="{F45C21A7-9DC6-BCB6-79C2-9606ED07BB6F}"/>
              </a:ext>
            </a:extLst>
          </p:cNvPr>
          <p:cNvPicPr>
            <a:picLocks noGrp="1" noChangeAspect="1"/>
          </p:cNvPicPr>
          <p:nvPr>
            <p:ph idx="1"/>
          </p:nvPr>
        </p:nvPicPr>
        <p:blipFill>
          <a:blip r:embed="rId3" cstate="print">
            <a:extLst>
              <a:ext uri="{28A0092B-C50C-407E-A947-70E740481C1C}">
                <a14:useLocalDpi xmlns:a14="http://schemas.microsoft.com/office/drawing/2010/main" val="0"/>
              </a:ext>
            </a:extLst>
          </a:blip>
          <a:srcRect t="8672" r="1" b="8673"/>
          <a:stretch>
            <a:fillRect/>
          </a:stretch>
        </p:blipFill>
        <p:spPr>
          <a:xfrm>
            <a:off x="628650" y="1825625"/>
            <a:ext cx="7886700" cy="4351338"/>
          </a:xfrm>
          <a:noFill/>
        </p:spPr>
      </p:pic>
    </p:spTree>
    <p:extLst>
      <p:ext uri="{BB962C8B-B14F-4D97-AF65-F5344CB8AC3E}">
        <p14:creationId xmlns:p14="http://schemas.microsoft.com/office/powerpoint/2010/main" val="31029669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78ED9A-1AE4-90B5-9FBF-9A3722EBE584}"/>
            </a:ext>
          </a:extLst>
        </p:cNvPr>
        <p:cNvGrpSpPr/>
        <p:nvPr/>
      </p:nvGrpSpPr>
      <p:grpSpPr>
        <a:xfrm>
          <a:off x="0" y="0"/>
          <a:ext cx="0" cy="0"/>
          <a:chOff x="0" y="0"/>
          <a:chExt cx="0" cy="0"/>
        </a:xfrm>
      </p:grpSpPr>
      <p:sp>
        <p:nvSpPr>
          <p:cNvPr id="11" name="Title 6" descr="Questions?">
            <a:extLst>
              <a:ext uri="{FF2B5EF4-FFF2-40B4-BE49-F238E27FC236}">
                <a16:creationId xmlns:a16="http://schemas.microsoft.com/office/drawing/2014/main" id="{D39FD0FC-0B21-ABC1-D857-1A6A5F399854}"/>
              </a:ext>
            </a:extLst>
          </p:cNvPr>
          <p:cNvSpPr>
            <a:spLocks noGrp="1"/>
          </p:cNvSpPr>
          <p:nvPr>
            <p:ph type="title"/>
          </p:nvPr>
        </p:nvSpPr>
        <p:spPr bwMode="ltGray">
          <a:xfrm>
            <a:off x="1129692" y="89769"/>
            <a:ext cx="7886700" cy="1100203"/>
          </a:xfrm>
        </p:spPr>
        <p:txBody>
          <a:bodyPr>
            <a:normAutofit/>
          </a:bodyPr>
          <a:lstStyle/>
          <a:p>
            <a:r>
              <a:rPr lang="en-US" sz="3600" dirty="0"/>
              <a:t>Wrap up!</a:t>
            </a:r>
          </a:p>
        </p:txBody>
      </p:sp>
      <p:sp>
        <p:nvSpPr>
          <p:cNvPr id="12" name="Text Placeholder 7">
            <a:extLst>
              <a:ext uri="{FF2B5EF4-FFF2-40B4-BE49-F238E27FC236}">
                <a16:creationId xmlns:a16="http://schemas.microsoft.com/office/drawing/2014/main" id="{B59C7737-D952-DE07-F7FF-F06BB3554459}"/>
              </a:ext>
            </a:extLst>
          </p:cNvPr>
          <p:cNvSpPr>
            <a:spLocks noGrp="1"/>
          </p:cNvSpPr>
          <p:nvPr>
            <p:ph idx="1"/>
          </p:nvPr>
        </p:nvSpPr>
        <p:spPr>
          <a:xfrm>
            <a:off x="628650" y="1825625"/>
            <a:ext cx="7886700" cy="4825696"/>
          </a:xfrm>
        </p:spPr>
        <p:txBody>
          <a:bodyPr>
            <a:normAutofit/>
          </a:bodyPr>
          <a:lstStyle/>
          <a:p>
            <a:r>
              <a:rPr lang="en-US" sz="3200" dirty="0"/>
              <a:t>Stay in touch!</a:t>
            </a:r>
          </a:p>
          <a:p>
            <a:pPr lvl="1"/>
            <a:r>
              <a:rPr lang="en-US" sz="2600" dirty="0"/>
              <a:t>651-296-6733</a:t>
            </a:r>
          </a:p>
          <a:p>
            <a:pPr lvl="1"/>
            <a:r>
              <a:rPr lang="en-US" sz="2600" dirty="0">
                <a:hlinkClick r:id="rId3"/>
              </a:rPr>
              <a:t>info.dpo@state.mn.us</a:t>
            </a:r>
            <a:r>
              <a:rPr lang="en-US" sz="2600" dirty="0"/>
              <a:t> </a:t>
            </a:r>
          </a:p>
          <a:p>
            <a:pPr lvl="1"/>
            <a:r>
              <a:rPr lang="en-US" sz="2600" dirty="0">
                <a:hlinkClick r:id="rId4"/>
              </a:rPr>
              <a:t>https://mn.gov/admin/data-practices/</a:t>
            </a:r>
            <a:endParaRPr lang="en-US" sz="2600" dirty="0"/>
          </a:p>
          <a:p>
            <a:pPr lvl="1"/>
            <a:r>
              <a:rPr lang="en-US" sz="2600"/>
              <a:t>YouTube </a:t>
            </a:r>
            <a:r>
              <a:rPr lang="en-US" sz="2600" dirty="0"/>
              <a:t>training videos: user/</a:t>
            </a:r>
            <a:r>
              <a:rPr lang="en-US" sz="2600" dirty="0" err="1"/>
              <a:t>infoipad</a:t>
            </a:r>
            <a:endParaRPr lang="en-US" sz="2600" dirty="0"/>
          </a:p>
          <a:p>
            <a:r>
              <a:rPr lang="en-US" sz="3200" dirty="0"/>
              <a:t>Thank you for joining us today! </a:t>
            </a:r>
          </a:p>
          <a:p>
            <a:endParaRPr lang="en-US" sz="2825" dirty="0"/>
          </a:p>
          <a:p>
            <a:pPr lvl="1"/>
            <a:endParaRPr lang="en-US" sz="2975" dirty="0"/>
          </a:p>
        </p:txBody>
      </p:sp>
    </p:spTree>
    <p:extLst>
      <p:ext uri="{BB962C8B-B14F-4D97-AF65-F5344CB8AC3E}">
        <p14:creationId xmlns:p14="http://schemas.microsoft.com/office/powerpoint/2010/main" val="1346212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9" descr="Picture of a cartoon with line, &quot;This cartoon has been redacted, but we can assure you that it was very, very funny.&quot;" title="Cartoo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34063" y="1633406"/>
            <a:ext cx="3200400" cy="3810000"/>
          </a:xfrm>
          <a:prstGeom prst="rect">
            <a:avLst/>
          </a:prstGeom>
        </p:spPr>
      </p:pic>
      <p:sp>
        <p:nvSpPr>
          <p:cNvPr id="8" name="Subtitle 2">
            <a:extLst>
              <a:ext uri="{FF2B5EF4-FFF2-40B4-BE49-F238E27FC236}">
                <a16:creationId xmlns:a16="http://schemas.microsoft.com/office/drawing/2014/main" id="{42253A6F-292D-4015-902E-1924F55C2534}"/>
              </a:ext>
            </a:extLst>
          </p:cNvPr>
          <p:cNvSpPr>
            <a:spLocks noGrp="1"/>
          </p:cNvSpPr>
          <p:nvPr>
            <p:ph idx="1"/>
          </p:nvPr>
        </p:nvSpPr>
        <p:spPr>
          <a:xfrm>
            <a:off x="67113" y="1332450"/>
            <a:ext cx="5192784" cy="5525549"/>
          </a:xfrm>
        </p:spPr>
        <p:txBody>
          <a:bodyPr>
            <a:noAutofit/>
          </a:bodyPr>
          <a:lstStyle/>
          <a:p>
            <a:pPr marL="0" lvl="0" indent="0">
              <a:buClr>
                <a:srgbClr val="0054A6"/>
              </a:buClr>
              <a:buNone/>
            </a:pPr>
            <a:r>
              <a:rPr lang="en-US" sz="1900" dirty="0">
                <a:solidFill>
                  <a:srgbClr val="003865"/>
                </a:solidFill>
              </a:rPr>
              <a:t>You receive a request for a police report that contains names of the following individuals:</a:t>
            </a:r>
          </a:p>
          <a:p>
            <a:pPr lvl="1">
              <a:buClr>
                <a:srgbClr val="0054A6"/>
              </a:buClr>
              <a:buSzPct val="75000"/>
            </a:pPr>
            <a:r>
              <a:rPr lang="en-US" sz="1600" dirty="0">
                <a:solidFill>
                  <a:srgbClr val="003865"/>
                </a:solidFill>
              </a:rPr>
              <a:t>an undercover officer</a:t>
            </a:r>
          </a:p>
          <a:p>
            <a:pPr lvl="1">
              <a:buClr>
                <a:srgbClr val="0054A6"/>
              </a:buClr>
              <a:buSzPct val="75000"/>
            </a:pPr>
            <a:r>
              <a:rPr lang="en-US" sz="1600" b="1" dirty="0">
                <a:solidFill>
                  <a:srgbClr val="003865"/>
                </a:solidFill>
                <a:highlight>
                  <a:srgbClr val="FFFF00"/>
                </a:highlight>
              </a:rPr>
              <a:t>an informant </a:t>
            </a:r>
          </a:p>
          <a:p>
            <a:pPr lvl="1">
              <a:buClr>
                <a:srgbClr val="0054A6"/>
              </a:buClr>
              <a:buSzPct val="75000"/>
            </a:pPr>
            <a:r>
              <a:rPr lang="en-US" sz="1600" dirty="0">
                <a:solidFill>
                  <a:srgbClr val="003865"/>
                </a:solidFill>
              </a:rPr>
              <a:t>an alleged crime victim (not CSC)</a:t>
            </a:r>
          </a:p>
          <a:p>
            <a:pPr lvl="1">
              <a:buClr>
                <a:srgbClr val="0054A6"/>
              </a:buClr>
              <a:buSzPct val="75000"/>
            </a:pPr>
            <a:r>
              <a:rPr lang="en-US" sz="1600" dirty="0">
                <a:solidFill>
                  <a:srgbClr val="003865"/>
                </a:solidFill>
              </a:rPr>
              <a:t>a juvenile witness</a:t>
            </a:r>
          </a:p>
          <a:p>
            <a:pPr lvl="1">
              <a:buClr>
                <a:srgbClr val="0054A6"/>
              </a:buClr>
              <a:buSzPct val="75000"/>
            </a:pPr>
            <a:r>
              <a:rPr lang="en-US" sz="1600" dirty="0">
                <a:solidFill>
                  <a:srgbClr val="003865"/>
                </a:solidFill>
              </a:rPr>
              <a:t>an adult witness</a:t>
            </a:r>
          </a:p>
          <a:p>
            <a:pPr marL="0" lvl="0" indent="0">
              <a:buClr>
                <a:srgbClr val="003865">
                  <a:lumMod val="75000"/>
                </a:srgbClr>
              </a:buClr>
              <a:buNone/>
            </a:pPr>
            <a:r>
              <a:rPr lang="en-US" sz="1900" b="1" dirty="0">
                <a:solidFill>
                  <a:schemeClr val="accent2"/>
                </a:solidFill>
              </a:rPr>
              <a:t>Q. </a:t>
            </a:r>
            <a:r>
              <a:rPr lang="en-US" sz="1900" b="1" dirty="0"/>
              <a:t>Should you redact any of these names from the report before providing it to the requester? </a:t>
            </a:r>
            <a:endParaRPr lang="en-US" sz="1400" dirty="0">
              <a:solidFill>
                <a:prstClr val="black"/>
              </a:solidFill>
            </a:endParaRPr>
          </a:p>
          <a:p>
            <a:pPr marL="0" lvl="0" indent="0">
              <a:buClr>
                <a:srgbClr val="4F81BD">
                  <a:lumMod val="75000"/>
                </a:srgbClr>
              </a:buClr>
              <a:buNone/>
            </a:pPr>
            <a:r>
              <a:rPr lang="en-US" sz="2000" b="1" dirty="0">
                <a:solidFill>
                  <a:srgbClr val="92D050"/>
                </a:solidFill>
              </a:rPr>
              <a:t>Answer: </a:t>
            </a:r>
            <a:r>
              <a:rPr lang="en-US" sz="2000" dirty="0"/>
              <a:t>Informant: </a:t>
            </a:r>
            <a:r>
              <a:rPr lang="en-US" sz="2000" b="1" dirty="0"/>
              <a:t>May</a:t>
            </a:r>
            <a:r>
              <a:rPr lang="en-US" sz="2000" dirty="0"/>
              <a:t> redact if personal safety is threatened (§13.82, subd. 17(c))</a:t>
            </a:r>
          </a:p>
          <a:p>
            <a:pPr marL="0" lvl="0" indent="0">
              <a:buClr>
                <a:srgbClr val="4F81BD">
                  <a:lumMod val="75000"/>
                </a:srgbClr>
              </a:buClr>
              <a:buNone/>
            </a:pPr>
            <a:endParaRPr lang="en-US" sz="2000" b="1" dirty="0">
              <a:solidFill>
                <a:srgbClr val="92D050"/>
              </a:solidFill>
            </a:endParaRPr>
          </a:p>
        </p:txBody>
      </p:sp>
      <p:sp>
        <p:nvSpPr>
          <p:cNvPr id="7" name="Title 6"/>
          <p:cNvSpPr>
            <a:spLocks noGrp="1"/>
          </p:cNvSpPr>
          <p:nvPr>
            <p:ph type="title"/>
          </p:nvPr>
        </p:nvSpPr>
        <p:spPr>
          <a:xfrm>
            <a:off x="457200" y="274638"/>
            <a:ext cx="8229600" cy="1020762"/>
          </a:xfrm>
        </p:spPr>
        <p:txBody>
          <a:bodyPr>
            <a:normAutofit/>
          </a:bodyPr>
          <a:lstStyle/>
          <a:p>
            <a:r>
              <a:rPr lang="en-US" sz="3600" b="1" cap="small" dirty="0">
                <a:solidFill>
                  <a:schemeClr val="bg1"/>
                </a:solidFill>
              </a:rPr>
              <a:t>Morning Scenario #1</a:t>
            </a:r>
            <a:r>
              <a:rPr lang="en-US" sz="3600" b="1" cap="small" dirty="0"/>
              <a:t>: Answer</a:t>
            </a:r>
            <a:endParaRPr lang="en-US" sz="3600" b="1" dirty="0">
              <a:solidFill>
                <a:schemeClr val="bg1"/>
              </a:solidFill>
            </a:endParaRPr>
          </a:p>
        </p:txBody>
      </p:sp>
    </p:spTree>
    <p:extLst>
      <p:ext uri="{BB962C8B-B14F-4D97-AF65-F5344CB8AC3E}">
        <p14:creationId xmlns:p14="http://schemas.microsoft.com/office/powerpoint/2010/main" val="4045681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9" descr="Picture of a cartoon with line, &quot;This cartoon has been redacted, but we can assure you that it was very, very funny.&quot;" title="Cartoo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34063" y="1633406"/>
            <a:ext cx="3200400" cy="3810000"/>
          </a:xfrm>
          <a:prstGeom prst="rect">
            <a:avLst/>
          </a:prstGeom>
        </p:spPr>
      </p:pic>
      <p:sp>
        <p:nvSpPr>
          <p:cNvPr id="8" name="Subtitle 2">
            <a:extLst>
              <a:ext uri="{FF2B5EF4-FFF2-40B4-BE49-F238E27FC236}">
                <a16:creationId xmlns:a16="http://schemas.microsoft.com/office/drawing/2014/main" id="{42253A6F-292D-4015-902E-1924F55C2534}"/>
              </a:ext>
            </a:extLst>
          </p:cNvPr>
          <p:cNvSpPr>
            <a:spLocks noGrp="1"/>
          </p:cNvSpPr>
          <p:nvPr>
            <p:ph idx="1"/>
          </p:nvPr>
        </p:nvSpPr>
        <p:spPr>
          <a:xfrm>
            <a:off x="67113" y="1332450"/>
            <a:ext cx="5192784" cy="5525549"/>
          </a:xfrm>
        </p:spPr>
        <p:txBody>
          <a:bodyPr>
            <a:noAutofit/>
          </a:bodyPr>
          <a:lstStyle/>
          <a:p>
            <a:pPr marL="0" lvl="0" indent="0">
              <a:buClr>
                <a:srgbClr val="0054A6"/>
              </a:buClr>
              <a:buNone/>
            </a:pPr>
            <a:r>
              <a:rPr lang="en-US" sz="1900" dirty="0">
                <a:solidFill>
                  <a:srgbClr val="003865"/>
                </a:solidFill>
              </a:rPr>
              <a:t>You receive a request for a police report that contains names of the following individuals:</a:t>
            </a:r>
          </a:p>
          <a:p>
            <a:pPr lvl="1">
              <a:buClr>
                <a:srgbClr val="0054A6"/>
              </a:buClr>
              <a:buSzPct val="75000"/>
            </a:pPr>
            <a:r>
              <a:rPr lang="en-US" sz="1600" dirty="0">
                <a:solidFill>
                  <a:srgbClr val="003865"/>
                </a:solidFill>
              </a:rPr>
              <a:t>an undercover officer</a:t>
            </a:r>
          </a:p>
          <a:p>
            <a:pPr lvl="1">
              <a:buClr>
                <a:srgbClr val="0054A6"/>
              </a:buClr>
              <a:buSzPct val="75000"/>
            </a:pPr>
            <a:r>
              <a:rPr lang="en-US" sz="1600" dirty="0">
                <a:solidFill>
                  <a:srgbClr val="003865"/>
                </a:solidFill>
              </a:rPr>
              <a:t>an informant </a:t>
            </a:r>
          </a:p>
          <a:p>
            <a:pPr lvl="1">
              <a:buClr>
                <a:srgbClr val="0054A6"/>
              </a:buClr>
              <a:buSzPct val="75000"/>
            </a:pPr>
            <a:r>
              <a:rPr lang="en-US" sz="1600" b="1" dirty="0">
                <a:solidFill>
                  <a:srgbClr val="003865"/>
                </a:solidFill>
                <a:highlight>
                  <a:srgbClr val="FFFF00"/>
                </a:highlight>
              </a:rPr>
              <a:t>an alleged crime victim (not CSC)</a:t>
            </a:r>
          </a:p>
          <a:p>
            <a:pPr lvl="1">
              <a:buClr>
                <a:srgbClr val="0054A6"/>
              </a:buClr>
              <a:buSzPct val="75000"/>
            </a:pPr>
            <a:r>
              <a:rPr lang="en-US" sz="1600" dirty="0">
                <a:solidFill>
                  <a:srgbClr val="003865"/>
                </a:solidFill>
              </a:rPr>
              <a:t>a juvenile witness</a:t>
            </a:r>
          </a:p>
          <a:p>
            <a:pPr lvl="1">
              <a:buClr>
                <a:srgbClr val="0054A6"/>
              </a:buClr>
              <a:buSzPct val="75000"/>
            </a:pPr>
            <a:r>
              <a:rPr lang="en-US" sz="1600" dirty="0">
                <a:solidFill>
                  <a:srgbClr val="003865"/>
                </a:solidFill>
              </a:rPr>
              <a:t>an adult witness</a:t>
            </a:r>
          </a:p>
          <a:p>
            <a:pPr marL="0" lvl="0" indent="0">
              <a:buClr>
                <a:srgbClr val="003865">
                  <a:lumMod val="75000"/>
                </a:srgbClr>
              </a:buClr>
              <a:buNone/>
            </a:pPr>
            <a:r>
              <a:rPr lang="en-US" sz="1900" b="1" dirty="0">
                <a:solidFill>
                  <a:schemeClr val="accent2"/>
                </a:solidFill>
              </a:rPr>
              <a:t>Q. </a:t>
            </a:r>
            <a:r>
              <a:rPr lang="en-US" sz="1900" b="1" dirty="0"/>
              <a:t>Should you redact any of these names from the report before providing it to the requester? </a:t>
            </a:r>
            <a:endParaRPr lang="en-US" sz="1400" dirty="0">
              <a:solidFill>
                <a:prstClr val="black"/>
              </a:solidFill>
            </a:endParaRPr>
          </a:p>
          <a:p>
            <a:pPr marL="0" lvl="0" indent="0">
              <a:buClr>
                <a:srgbClr val="4F81BD">
                  <a:lumMod val="75000"/>
                </a:srgbClr>
              </a:buClr>
              <a:buNone/>
            </a:pPr>
            <a:r>
              <a:rPr lang="en-US" sz="2000" b="1" dirty="0">
                <a:solidFill>
                  <a:srgbClr val="92D050"/>
                </a:solidFill>
              </a:rPr>
              <a:t>Answer: </a:t>
            </a:r>
            <a:r>
              <a:rPr lang="en-US" sz="2000" dirty="0"/>
              <a:t>Crime victim: </a:t>
            </a:r>
            <a:r>
              <a:rPr lang="en-US" sz="2000" b="1" dirty="0"/>
              <a:t>May</a:t>
            </a:r>
            <a:r>
              <a:rPr lang="en-US" sz="2000" dirty="0"/>
              <a:t> redact if victim requests, and personal safety or property of victim is threatened (§13.82, subd. 17(d))</a:t>
            </a:r>
          </a:p>
          <a:p>
            <a:pPr marL="0" lvl="0" indent="0">
              <a:buClr>
                <a:srgbClr val="4F81BD">
                  <a:lumMod val="75000"/>
                </a:srgbClr>
              </a:buClr>
              <a:buNone/>
            </a:pPr>
            <a:endParaRPr lang="en-US" sz="2000" b="1" dirty="0">
              <a:solidFill>
                <a:srgbClr val="92D050"/>
              </a:solidFill>
            </a:endParaRPr>
          </a:p>
        </p:txBody>
      </p:sp>
      <p:sp>
        <p:nvSpPr>
          <p:cNvPr id="7" name="Title 6"/>
          <p:cNvSpPr>
            <a:spLocks noGrp="1"/>
          </p:cNvSpPr>
          <p:nvPr>
            <p:ph type="title"/>
          </p:nvPr>
        </p:nvSpPr>
        <p:spPr>
          <a:xfrm>
            <a:off x="457200" y="274638"/>
            <a:ext cx="8229600" cy="1020762"/>
          </a:xfrm>
        </p:spPr>
        <p:txBody>
          <a:bodyPr>
            <a:normAutofit/>
          </a:bodyPr>
          <a:lstStyle/>
          <a:p>
            <a:r>
              <a:rPr lang="en-US" sz="3600" b="1" cap="small" dirty="0">
                <a:solidFill>
                  <a:schemeClr val="bg1"/>
                </a:solidFill>
              </a:rPr>
              <a:t>Morning Scenario #1</a:t>
            </a:r>
            <a:r>
              <a:rPr lang="en-US" sz="3600" b="1" cap="small" dirty="0"/>
              <a:t>: Answer</a:t>
            </a:r>
            <a:endParaRPr lang="en-US" sz="3600" b="1" dirty="0">
              <a:solidFill>
                <a:schemeClr val="bg1"/>
              </a:solidFill>
            </a:endParaRPr>
          </a:p>
        </p:txBody>
      </p:sp>
    </p:spTree>
    <p:extLst>
      <p:ext uri="{BB962C8B-B14F-4D97-AF65-F5344CB8AC3E}">
        <p14:creationId xmlns:p14="http://schemas.microsoft.com/office/powerpoint/2010/main" val="2872865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9" descr="Picture of a cartoon with line, &quot;This cartoon has been redacted, but we can assure you that it was very, very funny.&quot;" title="Cartoo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34063" y="1633406"/>
            <a:ext cx="3200400" cy="3810000"/>
          </a:xfrm>
          <a:prstGeom prst="rect">
            <a:avLst/>
          </a:prstGeom>
        </p:spPr>
      </p:pic>
      <p:sp>
        <p:nvSpPr>
          <p:cNvPr id="8" name="Subtitle 2">
            <a:extLst>
              <a:ext uri="{FF2B5EF4-FFF2-40B4-BE49-F238E27FC236}">
                <a16:creationId xmlns:a16="http://schemas.microsoft.com/office/drawing/2014/main" id="{42253A6F-292D-4015-902E-1924F55C2534}"/>
              </a:ext>
            </a:extLst>
          </p:cNvPr>
          <p:cNvSpPr>
            <a:spLocks noGrp="1"/>
          </p:cNvSpPr>
          <p:nvPr>
            <p:ph idx="1"/>
          </p:nvPr>
        </p:nvSpPr>
        <p:spPr>
          <a:xfrm>
            <a:off x="67113" y="1332450"/>
            <a:ext cx="5192784" cy="5525549"/>
          </a:xfrm>
        </p:spPr>
        <p:txBody>
          <a:bodyPr>
            <a:noAutofit/>
          </a:bodyPr>
          <a:lstStyle/>
          <a:p>
            <a:pPr marL="0" lvl="0" indent="0">
              <a:buClr>
                <a:srgbClr val="0054A6"/>
              </a:buClr>
              <a:buNone/>
            </a:pPr>
            <a:r>
              <a:rPr lang="en-US" sz="1900" dirty="0">
                <a:solidFill>
                  <a:srgbClr val="003865"/>
                </a:solidFill>
              </a:rPr>
              <a:t>You receive a request for a police report that contains names of the following individuals:</a:t>
            </a:r>
          </a:p>
          <a:p>
            <a:pPr lvl="1">
              <a:buClr>
                <a:srgbClr val="0054A6"/>
              </a:buClr>
              <a:buSzPct val="75000"/>
            </a:pPr>
            <a:r>
              <a:rPr lang="en-US" sz="1600" dirty="0">
                <a:solidFill>
                  <a:srgbClr val="003865"/>
                </a:solidFill>
              </a:rPr>
              <a:t>an undercover officer</a:t>
            </a:r>
          </a:p>
          <a:p>
            <a:pPr lvl="1">
              <a:buClr>
                <a:srgbClr val="0054A6"/>
              </a:buClr>
              <a:buSzPct val="75000"/>
            </a:pPr>
            <a:r>
              <a:rPr lang="en-US" sz="1600" dirty="0">
                <a:solidFill>
                  <a:srgbClr val="003865"/>
                </a:solidFill>
              </a:rPr>
              <a:t>an informant </a:t>
            </a:r>
          </a:p>
          <a:p>
            <a:pPr lvl="1">
              <a:buClr>
                <a:srgbClr val="0054A6"/>
              </a:buClr>
              <a:buSzPct val="75000"/>
            </a:pPr>
            <a:r>
              <a:rPr lang="en-US" sz="1600" dirty="0">
                <a:solidFill>
                  <a:srgbClr val="003865"/>
                </a:solidFill>
              </a:rPr>
              <a:t>an alleged crime victim (not CSC)</a:t>
            </a:r>
          </a:p>
          <a:p>
            <a:pPr lvl="1">
              <a:buClr>
                <a:srgbClr val="0054A6"/>
              </a:buClr>
              <a:buSzPct val="75000"/>
            </a:pPr>
            <a:r>
              <a:rPr lang="en-US" sz="1600" b="1" dirty="0">
                <a:solidFill>
                  <a:srgbClr val="003865"/>
                </a:solidFill>
                <a:highlight>
                  <a:srgbClr val="FFFF00"/>
                </a:highlight>
              </a:rPr>
              <a:t>a juvenile witness</a:t>
            </a:r>
          </a:p>
          <a:p>
            <a:pPr lvl="1">
              <a:buClr>
                <a:srgbClr val="0054A6"/>
              </a:buClr>
              <a:buSzPct val="75000"/>
            </a:pPr>
            <a:r>
              <a:rPr lang="en-US" sz="1600" dirty="0">
                <a:solidFill>
                  <a:srgbClr val="003865"/>
                </a:solidFill>
              </a:rPr>
              <a:t>an adult witness</a:t>
            </a:r>
          </a:p>
          <a:p>
            <a:pPr marL="0" lvl="0" indent="0">
              <a:buClr>
                <a:srgbClr val="003865">
                  <a:lumMod val="75000"/>
                </a:srgbClr>
              </a:buClr>
              <a:buNone/>
            </a:pPr>
            <a:r>
              <a:rPr lang="en-US" sz="1900" b="1" dirty="0">
                <a:solidFill>
                  <a:schemeClr val="accent2"/>
                </a:solidFill>
              </a:rPr>
              <a:t>Q. </a:t>
            </a:r>
            <a:r>
              <a:rPr lang="en-US" sz="1900" b="1" dirty="0"/>
              <a:t>Should you redact any of these names from the report before providing it to the requester? </a:t>
            </a:r>
            <a:endParaRPr lang="en-US" sz="1400" dirty="0">
              <a:solidFill>
                <a:prstClr val="black"/>
              </a:solidFill>
            </a:endParaRPr>
          </a:p>
          <a:p>
            <a:pPr marL="0" lvl="0" indent="0">
              <a:buClr>
                <a:srgbClr val="4F81BD">
                  <a:lumMod val="75000"/>
                </a:srgbClr>
              </a:buClr>
              <a:buNone/>
            </a:pPr>
            <a:r>
              <a:rPr lang="en-US" sz="2000" b="1" dirty="0">
                <a:solidFill>
                  <a:srgbClr val="92D050"/>
                </a:solidFill>
              </a:rPr>
              <a:t>Answer: </a:t>
            </a:r>
            <a:r>
              <a:rPr lang="en-US" sz="2000" dirty="0"/>
              <a:t>Juvenile witness: </a:t>
            </a:r>
            <a:r>
              <a:rPr lang="en-US" sz="2000" b="1" dirty="0"/>
              <a:t>May</a:t>
            </a:r>
            <a:r>
              <a:rPr lang="en-US" sz="2000" dirty="0"/>
              <a:t> redact if subject matter of investigation justifies protecting identity (§13.82, subd. 17(g))</a:t>
            </a:r>
          </a:p>
          <a:p>
            <a:pPr marL="0" lvl="0" indent="0">
              <a:buClr>
                <a:srgbClr val="4F81BD">
                  <a:lumMod val="75000"/>
                </a:srgbClr>
              </a:buClr>
              <a:buNone/>
            </a:pPr>
            <a:endParaRPr lang="en-US" sz="2000" b="1" dirty="0">
              <a:solidFill>
                <a:srgbClr val="92D050"/>
              </a:solidFill>
            </a:endParaRPr>
          </a:p>
        </p:txBody>
      </p:sp>
      <p:sp>
        <p:nvSpPr>
          <p:cNvPr id="7" name="Title 6"/>
          <p:cNvSpPr>
            <a:spLocks noGrp="1"/>
          </p:cNvSpPr>
          <p:nvPr>
            <p:ph type="title"/>
          </p:nvPr>
        </p:nvSpPr>
        <p:spPr>
          <a:xfrm>
            <a:off x="457200" y="274638"/>
            <a:ext cx="8229600" cy="1020762"/>
          </a:xfrm>
        </p:spPr>
        <p:txBody>
          <a:bodyPr>
            <a:normAutofit/>
          </a:bodyPr>
          <a:lstStyle/>
          <a:p>
            <a:r>
              <a:rPr lang="en-US" sz="3600" b="1" cap="small" dirty="0">
                <a:solidFill>
                  <a:schemeClr val="bg1"/>
                </a:solidFill>
              </a:rPr>
              <a:t>Morning Scenario #1</a:t>
            </a:r>
            <a:r>
              <a:rPr lang="en-US" sz="3600" b="1" cap="small" dirty="0"/>
              <a:t>: Answer</a:t>
            </a:r>
            <a:endParaRPr lang="en-US" sz="3600" b="1" dirty="0">
              <a:solidFill>
                <a:schemeClr val="bg1"/>
              </a:solidFill>
            </a:endParaRPr>
          </a:p>
        </p:txBody>
      </p:sp>
    </p:spTree>
    <p:extLst>
      <p:ext uri="{BB962C8B-B14F-4D97-AF65-F5344CB8AC3E}">
        <p14:creationId xmlns:p14="http://schemas.microsoft.com/office/powerpoint/2010/main" val="2567836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9" descr="Picture of a cartoon with line, &quot;This cartoon has been redacted, but we can assure you that it was very, very funny.&quot;" title="Cartoo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34063" y="1633406"/>
            <a:ext cx="3200400" cy="3810000"/>
          </a:xfrm>
          <a:prstGeom prst="rect">
            <a:avLst/>
          </a:prstGeom>
        </p:spPr>
      </p:pic>
      <p:sp>
        <p:nvSpPr>
          <p:cNvPr id="8" name="Subtitle 2">
            <a:extLst>
              <a:ext uri="{FF2B5EF4-FFF2-40B4-BE49-F238E27FC236}">
                <a16:creationId xmlns:a16="http://schemas.microsoft.com/office/drawing/2014/main" id="{42253A6F-292D-4015-902E-1924F55C2534}"/>
              </a:ext>
            </a:extLst>
          </p:cNvPr>
          <p:cNvSpPr>
            <a:spLocks noGrp="1"/>
          </p:cNvSpPr>
          <p:nvPr>
            <p:ph idx="1"/>
          </p:nvPr>
        </p:nvSpPr>
        <p:spPr>
          <a:xfrm>
            <a:off x="67113" y="1332450"/>
            <a:ext cx="5192784" cy="5525549"/>
          </a:xfrm>
        </p:spPr>
        <p:txBody>
          <a:bodyPr>
            <a:noAutofit/>
          </a:bodyPr>
          <a:lstStyle/>
          <a:p>
            <a:pPr marL="0" lvl="0" indent="0">
              <a:buClr>
                <a:srgbClr val="0054A6"/>
              </a:buClr>
              <a:buNone/>
            </a:pPr>
            <a:r>
              <a:rPr lang="en-US" sz="1900" dirty="0">
                <a:solidFill>
                  <a:srgbClr val="003865"/>
                </a:solidFill>
              </a:rPr>
              <a:t>You receive a request for a police report that contains names of the following individuals:</a:t>
            </a:r>
          </a:p>
          <a:p>
            <a:pPr lvl="1">
              <a:buClr>
                <a:srgbClr val="0054A6"/>
              </a:buClr>
              <a:buSzPct val="75000"/>
            </a:pPr>
            <a:r>
              <a:rPr lang="en-US" sz="1600" dirty="0">
                <a:solidFill>
                  <a:srgbClr val="003865"/>
                </a:solidFill>
              </a:rPr>
              <a:t>an undercover officer</a:t>
            </a:r>
          </a:p>
          <a:p>
            <a:pPr lvl="1">
              <a:buClr>
                <a:srgbClr val="0054A6"/>
              </a:buClr>
              <a:buSzPct val="75000"/>
            </a:pPr>
            <a:r>
              <a:rPr lang="en-US" sz="1600" dirty="0">
                <a:solidFill>
                  <a:srgbClr val="003865"/>
                </a:solidFill>
              </a:rPr>
              <a:t>an informant </a:t>
            </a:r>
          </a:p>
          <a:p>
            <a:pPr lvl="1">
              <a:buClr>
                <a:srgbClr val="0054A6"/>
              </a:buClr>
              <a:buSzPct val="75000"/>
            </a:pPr>
            <a:r>
              <a:rPr lang="en-US" sz="1600" dirty="0">
                <a:solidFill>
                  <a:srgbClr val="003865"/>
                </a:solidFill>
              </a:rPr>
              <a:t>an alleged crime victim (not CSC)</a:t>
            </a:r>
          </a:p>
          <a:p>
            <a:pPr lvl="1">
              <a:buClr>
                <a:srgbClr val="0054A6"/>
              </a:buClr>
              <a:buSzPct val="75000"/>
            </a:pPr>
            <a:r>
              <a:rPr lang="en-US" sz="1600" dirty="0">
                <a:solidFill>
                  <a:srgbClr val="003865"/>
                </a:solidFill>
              </a:rPr>
              <a:t>a juvenile witness</a:t>
            </a:r>
          </a:p>
          <a:p>
            <a:pPr lvl="1">
              <a:buClr>
                <a:srgbClr val="0054A6"/>
              </a:buClr>
              <a:buSzPct val="75000"/>
            </a:pPr>
            <a:r>
              <a:rPr lang="en-US" sz="1600" b="1" dirty="0">
                <a:solidFill>
                  <a:srgbClr val="003865"/>
                </a:solidFill>
                <a:highlight>
                  <a:srgbClr val="FFFF00"/>
                </a:highlight>
              </a:rPr>
              <a:t>an adult witness</a:t>
            </a:r>
          </a:p>
          <a:p>
            <a:pPr marL="0" lvl="0" indent="0">
              <a:buClr>
                <a:srgbClr val="003865">
                  <a:lumMod val="75000"/>
                </a:srgbClr>
              </a:buClr>
              <a:buNone/>
            </a:pPr>
            <a:r>
              <a:rPr lang="en-US" sz="1900" b="1" dirty="0">
                <a:solidFill>
                  <a:schemeClr val="accent2"/>
                </a:solidFill>
              </a:rPr>
              <a:t>Q. </a:t>
            </a:r>
            <a:r>
              <a:rPr lang="en-US" sz="1900" b="1" dirty="0"/>
              <a:t>Should you redact any of these names from the report before providing it to the requester? </a:t>
            </a:r>
            <a:endParaRPr lang="en-US" sz="1400" dirty="0">
              <a:solidFill>
                <a:prstClr val="black"/>
              </a:solidFill>
            </a:endParaRPr>
          </a:p>
          <a:p>
            <a:pPr marL="0" lvl="0" indent="0">
              <a:buClr>
                <a:srgbClr val="4F81BD">
                  <a:lumMod val="75000"/>
                </a:srgbClr>
              </a:buClr>
              <a:buNone/>
            </a:pPr>
            <a:r>
              <a:rPr lang="en-US" sz="2000" b="1" dirty="0">
                <a:solidFill>
                  <a:srgbClr val="92D050"/>
                </a:solidFill>
              </a:rPr>
              <a:t>Answer: </a:t>
            </a:r>
            <a:r>
              <a:rPr lang="en-US" sz="2000" dirty="0"/>
              <a:t>Adult witness: </a:t>
            </a:r>
            <a:r>
              <a:rPr lang="en-US" sz="2000" b="1" dirty="0"/>
              <a:t>May</a:t>
            </a:r>
            <a:r>
              <a:rPr lang="en-US" sz="2000" dirty="0"/>
              <a:t> redact if witness requests, and if disclosure would threaten personal safety or property of witness (§13.82, subd. 17(d))</a:t>
            </a:r>
          </a:p>
          <a:p>
            <a:pPr marL="0" lvl="0" indent="0">
              <a:buClr>
                <a:srgbClr val="4F81BD">
                  <a:lumMod val="75000"/>
                </a:srgbClr>
              </a:buClr>
              <a:buNone/>
            </a:pPr>
            <a:endParaRPr lang="en-US" sz="2000" b="1" dirty="0">
              <a:solidFill>
                <a:srgbClr val="92D050"/>
              </a:solidFill>
            </a:endParaRPr>
          </a:p>
        </p:txBody>
      </p:sp>
      <p:sp>
        <p:nvSpPr>
          <p:cNvPr id="7" name="Title 6"/>
          <p:cNvSpPr>
            <a:spLocks noGrp="1"/>
          </p:cNvSpPr>
          <p:nvPr>
            <p:ph type="title"/>
          </p:nvPr>
        </p:nvSpPr>
        <p:spPr>
          <a:xfrm>
            <a:off x="457200" y="274638"/>
            <a:ext cx="8229600" cy="1020762"/>
          </a:xfrm>
        </p:spPr>
        <p:txBody>
          <a:bodyPr>
            <a:normAutofit/>
          </a:bodyPr>
          <a:lstStyle/>
          <a:p>
            <a:r>
              <a:rPr lang="en-US" sz="3600" b="1" cap="small" dirty="0">
                <a:solidFill>
                  <a:schemeClr val="bg1"/>
                </a:solidFill>
              </a:rPr>
              <a:t>Morning Scenario #1</a:t>
            </a:r>
            <a:r>
              <a:rPr lang="en-US" sz="3600" b="1" cap="small" dirty="0"/>
              <a:t>: Answer</a:t>
            </a:r>
            <a:endParaRPr lang="en-US" sz="3600" b="1" dirty="0">
              <a:solidFill>
                <a:schemeClr val="bg1"/>
              </a:solidFill>
            </a:endParaRPr>
          </a:p>
        </p:txBody>
      </p:sp>
    </p:spTree>
    <p:extLst>
      <p:ext uri="{BB962C8B-B14F-4D97-AF65-F5344CB8AC3E}">
        <p14:creationId xmlns:p14="http://schemas.microsoft.com/office/powerpoint/2010/main" val="929341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68397"/>
            <a:ext cx="8229600" cy="1020762"/>
          </a:xfrm>
        </p:spPr>
        <p:txBody>
          <a:bodyPr>
            <a:normAutofit/>
          </a:bodyPr>
          <a:lstStyle/>
          <a:p>
            <a:r>
              <a:rPr lang="en-US" sz="3600" b="1" cap="small" dirty="0">
                <a:solidFill>
                  <a:schemeClr val="bg1"/>
                </a:solidFill>
              </a:rPr>
              <a:t>Morning Scenario #</a:t>
            </a:r>
            <a:r>
              <a:rPr lang="en-US" sz="3600" b="1" cap="small" dirty="0"/>
              <a:t>1: </a:t>
            </a:r>
            <a:r>
              <a:rPr lang="en-US" sz="3100" b="1" cap="small" dirty="0">
                <a:solidFill>
                  <a:schemeClr val="bg1"/>
                </a:solidFill>
              </a:rPr>
              <a:t>Modification</a:t>
            </a:r>
            <a:endParaRPr lang="en-US" sz="3100" b="1" dirty="0">
              <a:solidFill>
                <a:schemeClr val="bg1"/>
              </a:solidFill>
            </a:endParaRPr>
          </a:p>
        </p:txBody>
      </p:sp>
      <p:sp>
        <p:nvSpPr>
          <p:cNvPr id="3" name="Subtitle 2"/>
          <p:cNvSpPr>
            <a:spLocks noGrp="1"/>
          </p:cNvSpPr>
          <p:nvPr>
            <p:ph idx="1"/>
          </p:nvPr>
        </p:nvSpPr>
        <p:spPr>
          <a:xfrm>
            <a:off x="457200" y="1583422"/>
            <a:ext cx="8077200" cy="4495800"/>
          </a:xfrm>
        </p:spPr>
        <p:txBody>
          <a:bodyPr>
            <a:normAutofit/>
          </a:bodyPr>
          <a:lstStyle/>
          <a:p>
            <a:pPr marL="0" indent="0">
              <a:buClr>
                <a:schemeClr val="accent1">
                  <a:lumMod val="75000"/>
                </a:schemeClr>
              </a:buClr>
              <a:buNone/>
            </a:pPr>
            <a:r>
              <a:rPr lang="en-US" sz="2400" b="1" dirty="0">
                <a:solidFill>
                  <a:schemeClr val="accent2"/>
                </a:solidFill>
              </a:rPr>
              <a:t>Q. </a:t>
            </a:r>
            <a:r>
              <a:rPr lang="en-US" sz="2400" dirty="0"/>
              <a:t>What if the requester is a public defender asking for all data on her client? Can she have access to the full police report and other documentation?</a:t>
            </a:r>
          </a:p>
          <a:p>
            <a:pPr marL="0" indent="0">
              <a:buClr>
                <a:srgbClr val="0054A6"/>
              </a:buClr>
              <a:buNone/>
            </a:pPr>
            <a:endParaRPr lang="en-US" sz="3200" dirty="0"/>
          </a:p>
        </p:txBody>
      </p:sp>
    </p:spTree>
    <p:extLst>
      <p:ext uri="{BB962C8B-B14F-4D97-AF65-F5344CB8AC3E}">
        <p14:creationId xmlns:p14="http://schemas.microsoft.com/office/powerpoint/2010/main" val="3703866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68397"/>
            <a:ext cx="8229600" cy="1020762"/>
          </a:xfrm>
        </p:spPr>
        <p:txBody>
          <a:bodyPr>
            <a:normAutofit/>
          </a:bodyPr>
          <a:lstStyle/>
          <a:p>
            <a:r>
              <a:rPr lang="en-US" sz="3600" b="1" cap="small" dirty="0">
                <a:solidFill>
                  <a:schemeClr val="bg1"/>
                </a:solidFill>
              </a:rPr>
              <a:t>Morning Scenario #</a:t>
            </a:r>
            <a:r>
              <a:rPr lang="en-US" sz="3600" b="1" cap="small" dirty="0"/>
              <a:t>1: </a:t>
            </a:r>
            <a:r>
              <a:rPr lang="en-US" sz="3100" b="1" cap="small" dirty="0">
                <a:solidFill>
                  <a:schemeClr val="bg1"/>
                </a:solidFill>
              </a:rPr>
              <a:t>Modification</a:t>
            </a:r>
            <a:endParaRPr lang="en-US" sz="3100" b="1" dirty="0">
              <a:solidFill>
                <a:schemeClr val="bg1"/>
              </a:solidFill>
            </a:endParaRPr>
          </a:p>
        </p:txBody>
      </p:sp>
      <p:sp>
        <p:nvSpPr>
          <p:cNvPr id="3" name="Subtitle 2"/>
          <p:cNvSpPr>
            <a:spLocks noGrp="1"/>
          </p:cNvSpPr>
          <p:nvPr>
            <p:ph idx="1"/>
          </p:nvPr>
        </p:nvSpPr>
        <p:spPr>
          <a:xfrm>
            <a:off x="457200" y="1583422"/>
            <a:ext cx="8077200" cy="4495800"/>
          </a:xfrm>
        </p:spPr>
        <p:txBody>
          <a:bodyPr>
            <a:normAutofit/>
          </a:bodyPr>
          <a:lstStyle/>
          <a:p>
            <a:pPr marL="0" indent="0">
              <a:buClr>
                <a:schemeClr val="accent1">
                  <a:lumMod val="75000"/>
                </a:schemeClr>
              </a:buClr>
              <a:buNone/>
            </a:pPr>
            <a:r>
              <a:rPr lang="en-US" sz="2400" b="1" dirty="0">
                <a:solidFill>
                  <a:schemeClr val="accent2"/>
                </a:solidFill>
              </a:rPr>
              <a:t>Q. </a:t>
            </a:r>
            <a:r>
              <a:rPr lang="en-US" sz="2400" dirty="0"/>
              <a:t>What if the requester is a public defender asking for all data on her client? Can she have access to the full police report and other documentation?</a:t>
            </a:r>
          </a:p>
          <a:p>
            <a:pPr lvl="1">
              <a:buClr>
                <a:srgbClr val="0054A6"/>
              </a:buClr>
              <a:buFont typeface="Arial" panose="020B0604020202020204" pitchFamily="34" charset="0"/>
              <a:buChar char="•"/>
            </a:pPr>
            <a:r>
              <a:rPr lang="en-US" sz="2000" dirty="0"/>
              <a:t>Public defender can have </a:t>
            </a:r>
            <a:r>
              <a:rPr lang="en-US" sz="2000" b="1" dirty="0"/>
              <a:t>all public data</a:t>
            </a:r>
            <a:r>
              <a:rPr lang="en-US" sz="2000" dirty="0"/>
              <a:t> but cannot access confidential active criminal investigative data.</a:t>
            </a:r>
          </a:p>
          <a:p>
            <a:pPr lvl="1">
              <a:buClr>
                <a:srgbClr val="0054A6"/>
              </a:buClr>
              <a:buFont typeface="Arial" panose="020B0604020202020204" pitchFamily="34" charset="0"/>
              <a:buChar char="•"/>
            </a:pPr>
            <a:r>
              <a:rPr lang="en-US" sz="2000" dirty="0"/>
              <a:t>To the extent that there are private data on her client, she can have access with written consent.</a:t>
            </a:r>
          </a:p>
          <a:p>
            <a:pPr lvl="1">
              <a:buClr>
                <a:srgbClr val="0054A6"/>
              </a:buClr>
              <a:buFont typeface="Arial" panose="020B0604020202020204" pitchFamily="34" charset="0"/>
              <a:buChar char="•"/>
            </a:pPr>
            <a:r>
              <a:rPr lang="en-US" sz="2000" dirty="0"/>
              <a:t>Protect identities per §13.82, subd. 17, as discussed on previous slide.</a:t>
            </a:r>
          </a:p>
          <a:p>
            <a:pPr lvl="1">
              <a:buClr>
                <a:srgbClr val="0054A6"/>
              </a:buClr>
            </a:pPr>
            <a:r>
              <a:rPr lang="en-US" sz="2000" dirty="0"/>
              <a:t>Free copies per § 611.271 if requesting in capacity of public defender.</a:t>
            </a:r>
          </a:p>
          <a:p>
            <a:pPr marL="0" indent="0">
              <a:buClr>
                <a:srgbClr val="0054A6"/>
              </a:buClr>
              <a:buNone/>
            </a:pPr>
            <a:endParaRPr lang="en-US" sz="3200" dirty="0"/>
          </a:p>
        </p:txBody>
      </p:sp>
    </p:spTree>
    <p:extLst>
      <p:ext uri="{BB962C8B-B14F-4D97-AF65-F5344CB8AC3E}">
        <p14:creationId xmlns:p14="http://schemas.microsoft.com/office/powerpoint/2010/main" val="2451780058"/>
      </p:ext>
    </p:extLst>
  </p:cSld>
  <p:clrMapOvr>
    <a:masterClrMapping/>
  </p:clrMapOvr>
</p:sld>
</file>

<file path=ppt/theme/theme1.xml><?xml version="1.0" encoding="utf-8"?>
<a:theme xmlns:a="http://schemas.openxmlformats.org/drawingml/2006/main" name="MN.IT">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N.IT" id="{43004C98-5B53-4D58-92B4-D334E886AB92}" vid="{BCC84AB3-760B-4B29-9458-5FA6845EC3C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5793</TotalTime>
  <Words>3345</Words>
  <Application>Microsoft Office PowerPoint</Application>
  <PresentationFormat>On-screen Show (4:3)</PresentationFormat>
  <Paragraphs>285</Paragraphs>
  <Slides>37</Slides>
  <Notes>37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37</vt:i4>
      </vt:variant>
    </vt:vector>
  </HeadingPairs>
  <TitlesOfParts>
    <vt:vector size="40" baseType="lpstr">
      <vt:lpstr>Arial</vt:lpstr>
      <vt:lpstr>Calibri</vt:lpstr>
      <vt:lpstr>MN.IT</vt:lpstr>
      <vt:lpstr>General Law Enforcement Data Scenarios</vt:lpstr>
      <vt:lpstr>Morning Scenario #1</vt:lpstr>
      <vt:lpstr>Morning Scenario #1: Answer</vt:lpstr>
      <vt:lpstr>Morning Scenario #1: Answer</vt:lpstr>
      <vt:lpstr>Morning Scenario #1: Answer</vt:lpstr>
      <vt:lpstr>Morning Scenario #1: Answer</vt:lpstr>
      <vt:lpstr>Morning Scenario #1: Answer</vt:lpstr>
      <vt:lpstr>Morning Scenario #1: Modification</vt:lpstr>
      <vt:lpstr>Morning Scenario #1: Modification</vt:lpstr>
      <vt:lpstr>Morning Scenario #2</vt:lpstr>
      <vt:lpstr>Morning Scenario #2: Answer</vt:lpstr>
      <vt:lpstr>Morning Scenario #2: Answer</vt:lpstr>
      <vt:lpstr>Morning Scenario #2: Answer</vt:lpstr>
      <vt:lpstr>Morning Scenario #2: Answer</vt:lpstr>
      <vt:lpstr>Morning Scenario #2: Answer</vt:lpstr>
      <vt:lpstr>Morning Scenario #3</vt:lpstr>
      <vt:lpstr>Morning Scenario #3</vt:lpstr>
      <vt:lpstr>Morning Scenario #4</vt:lpstr>
      <vt:lpstr>Morning Scenario #4</vt:lpstr>
      <vt:lpstr> Morning Scenario #4: BONUS!</vt:lpstr>
      <vt:lpstr>Morning Scenario #4: BONUS!</vt:lpstr>
      <vt:lpstr>Morning Scenario #4: ANOTHER BONUS!</vt:lpstr>
      <vt:lpstr>Morning Scenario #4: ANOTHER BONUS!</vt:lpstr>
      <vt:lpstr>Morning Scenario #5</vt:lpstr>
      <vt:lpstr>Morning Scenario #5</vt:lpstr>
      <vt:lpstr>General Law Enforcement Data Scenarios, Continued</vt:lpstr>
      <vt:lpstr>Afternoon Scenario # 1</vt:lpstr>
      <vt:lpstr>Afternoon Scenario #1: Answer</vt:lpstr>
      <vt:lpstr>Afternoon Scenario #2</vt:lpstr>
      <vt:lpstr>Afternoon Scenario #2: Answer</vt:lpstr>
      <vt:lpstr>Afternoon Scenario #3</vt:lpstr>
      <vt:lpstr>Afternoon Scenario #3: Answer</vt:lpstr>
      <vt:lpstr>Afternoon Scenario #4</vt:lpstr>
      <vt:lpstr>Afternoon Scenario #4: Answer</vt:lpstr>
      <vt:lpstr>Final Q&amp;A</vt:lpstr>
      <vt:lpstr>Please fill out the evaluation </vt:lpstr>
      <vt:lpstr>Wrap up!</vt:lpstr>
    </vt:vector>
  </TitlesOfParts>
  <Company>MN.IT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Law Enforcement Data Scenarios</dc:title>
  <dc:creator>Moxley-Goldsmith, Taya (ADM)</dc:creator>
  <cp:lastModifiedBy>Moxley-Goldsmith, Taya (ADM)</cp:lastModifiedBy>
  <cp:revision>153</cp:revision>
  <cp:lastPrinted>2023-02-21T16:34:33Z</cp:lastPrinted>
  <dcterms:created xsi:type="dcterms:W3CDTF">2018-08-27T15:11:14Z</dcterms:created>
  <dcterms:modified xsi:type="dcterms:W3CDTF">2025-10-07T16:23:08Z</dcterms:modified>
</cp:coreProperties>
</file>