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734" r:id="rId2"/>
  </p:sldMasterIdLst>
  <p:notesMasterIdLst>
    <p:notesMasterId r:id="rId30"/>
  </p:notesMasterIdLst>
  <p:handoutMasterIdLst>
    <p:handoutMasterId r:id="rId31"/>
  </p:handoutMasterIdLst>
  <p:sldIdLst>
    <p:sldId id="533" r:id="rId3"/>
    <p:sldId id="526" r:id="rId4"/>
    <p:sldId id="525" r:id="rId5"/>
    <p:sldId id="572" r:id="rId6"/>
    <p:sldId id="688" r:id="rId7"/>
    <p:sldId id="684" r:id="rId8"/>
    <p:sldId id="689" r:id="rId9"/>
    <p:sldId id="690" r:id="rId10"/>
    <p:sldId id="691" r:id="rId11"/>
    <p:sldId id="692" r:id="rId12"/>
    <p:sldId id="693" r:id="rId13"/>
    <p:sldId id="694" r:id="rId14"/>
    <p:sldId id="695" r:id="rId15"/>
    <p:sldId id="696" r:id="rId16"/>
    <p:sldId id="685" r:id="rId17"/>
    <p:sldId id="624" r:id="rId18"/>
    <p:sldId id="627" r:id="rId19"/>
    <p:sldId id="618" r:id="rId20"/>
    <p:sldId id="619" r:id="rId21"/>
    <p:sldId id="613" r:id="rId22"/>
    <p:sldId id="607" r:id="rId23"/>
    <p:sldId id="640" r:id="rId24"/>
    <p:sldId id="641" r:id="rId25"/>
    <p:sldId id="686" r:id="rId26"/>
    <p:sldId id="687" r:id="rId27"/>
    <p:sldId id="631" r:id="rId28"/>
    <p:sldId id="515" r:id="rId29"/>
  </p:sldIdLst>
  <p:sldSz cx="9144000" cy="6858000" type="screen4x3"/>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17" autoAdjust="0"/>
    <p:restoredTop sz="85502" autoAdjust="0"/>
  </p:normalViewPr>
  <p:slideViewPr>
    <p:cSldViewPr snapToGrid="0">
      <p:cViewPr varScale="1">
        <p:scale>
          <a:sx n="68" d="100"/>
          <a:sy n="68" d="100"/>
        </p:scale>
        <p:origin x="978" y="78"/>
      </p:cViewPr>
      <p:guideLst/>
    </p:cSldViewPr>
  </p:slideViewPr>
  <p:outlineViewPr>
    <p:cViewPr>
      <p:scale>
        <a:sx n="33" d="100"/>
        <a:sy n="33" d="100"/>
      </p:scale>
      <p:origin x="0" y="-22056"/>
    </p:cViewPr>
  </p:outlineViewPr>
  <p:notesTextViewPr>
    <p:cViewPr>
      <p:scale>
        <a:sx n="1" d="1"/>
        <a:sy n="1" d="1"/>
      </p:scale>
      <p:origin x="0" y="0"/>
    </p:cViewPr>
  </p:notesTextViewPr>
  <p:notesViewPr>
    <p:cSldViewPr snapToGrid="0">
      <p:cViewPr varScale="1">
        <p:scale>
          <a:sx n="83" d="100"/>
          <a:sy n="83" d="100"/>
        </p:scale>
        <p:origin x="2958"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6724DFF-0D86-2EDA-3AEB-58FF7E6A5A06}"/>
              </a:ext>
            </a:extLst>
          </p:cNvPr>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11C27FB-7AE6-1F79-3C78-C270AF43AF55}"/>
              </a:ext>
            </a:extLst>
          </p:cNvPr>
          <p:cNvSpPr>
            <a:spLocks noGrp="1"/>
          </p:cNvSpPr>
          <p:nvPr>
            <p:ph type="dt" sz="quarter" idx="1"/>
          </p:nvPr>
        </p:nvSpPr>
        <p:spPr>
          <a:xfrm>
            <a:off x="4143375" y="0"/>
            <a:ext cx="3170238" cy="481013"/>
          </a:xfrm>
          <a:prstGeom prst="rect">
            <a:avLst/>
          </a:prstGeom>
        </p:spPr>
        <p:txBody>
          <a:bodyPr vert="horz" lIns="91440" tIns="45720" rIns="91440" bIns="45720" rtlCol="0"/>
          <a:lstStyle>
            <a:lvl1pPr algn="r">
              <a:defRPr sz="1200"/>
            </a:lvl1pPr>
          </a:lstStyle>
          <a:p>
            <a:fld id="{0176B35F-8AEC-4BA7-98B4-CE4CC0CC5EE7}" type="datetime1">
              <a:rPr lang="en-US" smtClean="0"/>
              <a:t>1/28/2026</a:t>
            </a:fld>
            <a:endParaRPr lang="en-US"/>
          </a:p>
        </p:txBody>
      </p:sp>
      <p:sp>
        <p:nvSpPr>
          <p:cNvPr id="4" name="Footer Placeholder 3">
            <a:extLst>
              <a:ext uri="{FF2B5EF4-FFF2-40B4-BE49-F238E27FC236}">
                <a16:creationId xmlns:a16="http://schemas.microsoft.com/office/drawing/2014/main" id="{14E6FF42-470F-0ADE-DF24-0C81F1619696}"/>
              </a:ext>
            </a:extLst>
          </p:cNvPr>
          <p:cNvSpPr>
            <a:spLocks noGrp="1"/>
          </p:cNvSpPr>
          <p:nvPr>
            <p:ph type="ftr" sz="quarter" idx="2"/>
          </p:nvPr>
        </p:nvSpPr>
        <p:spPr>
          <a:xfrm>
            <a:off x="0" y="9120188"/>
            <a:ext cx="3170238" cy="48101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77CB676-A5C2-38B7-C300-CA39EB664110}"/>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04F93CA5-EBE7-45F2-9A2B-7B1318F0CC81}" type="slidenum">
              <a:rPr lang="en-US" smtClean="0"/>
              <a:t>‹#›</a:t>
            </a:fld>
            <a:endParaRPr lang="en-US"/>
          </a:p>
        </p:txBody>
      </p:sp>
    </p:spTree>
    <p:extLst>
      <p:ext uri="{BB962C8B-B14F-4D97-AF65-F5344CB8AC3E}">
        <p14:creationId xmlns:p14="http://schemas.microsoft.com/office/powerpoint/2010/main" val="2122205076"/>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4C2EA2B9-ED9B-4893-B7D8-02DF5CE5F37C}" type="datetime1">
              <a:rPr lang="en-US" smtClean="0"/>
              <a:t>1/28/2026</a:t>
            </a:fld>
            <a:endParaRPr lang="en-US"/>
          </a:p>
        </p:txBody>
      </p:sp>
      <p:sp>
        <p:nvSpPr>
          <p:cNvPr id="4" name="Slide Image Placeholder 3"/>
          <p:cNvSpPr>
            <a:spLocks noGrp="1" noRot="1" noChangeAspect="1"/>
          </p:cNvSpPr>
          <p:nvPr>
            <p:ph type="sldImg" idx="2"/>
          </p:nvPr>
        </p:nvSpPr>
        <p:spPr>
          <a:xfrm>
            <a:off x="1497013" y="1200150"/>
            <a:ext cx="4321175"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8ECB728C-5DAD-4A04-B418-12CA4B4CBC1E}" type="slidenum">
              <a:rPr lang="en-US" smtClean="0"/>
              <a:t>‹#›</a:t>
            </a:fld>
            <a:endParaRPr lang="en-US"/>
          </a:p>
        </p:txBody>
      </p:sp>
    </p:spTree>
    <p:extLst>
      <p:ext uri="{BB962C8B-B14F-4D97-AF65-F5344CB8AC3E}">
        <p14:creationId xmlns:p14="http://schemas.microsoft.com/office/powerpoint/2010/main" val="3321422895"/>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sz="1400" kern="1200" baseline="0">
        <a:solidFill>
          <a:schemeClr val="tx1"/>
        </a:solidFill>
        <a:latin typeface="Calibri" panose="020F0502020204030204" pitchFamily="34" charset="0"/>
        <a:ea typeface="+mn-ea"/>
        <a:cs typeface="+mn-cs"/>
      </a:defRPr>
    </a:lvl1pPr>
    <a:lvl2pPr marL="457200" algn="l" defTabSz="914400" rtl="0" eaLnBrk="1" latinLnBrk="0" hangingPunct="1">
      <a:defRPr sz="1400" kern="1200" baseline="0">
        <a:solidFill>
          <a:schemeClr val="tx1"/>
        </a:solidFill>
        <a:latin typeface="Calibri" panose="020F0502020204030204" pitchFamily="34" charset="0"/>
        <a:ea typeface="+mn-ea"/>
        <a:cs typeface="+mn-cs"/>
      </a:defRPr>
    </a:lvl2pPr>
    <a:lvl3pPr marL="914400" algn="l" defTabSz="914400" rtl="0" eaLnBrk="1" latinLnBrk="0" hangingPunct="1">
      <a:defRPr sz="1400" kern="1200" baseline="0">
        <a:solidFill>
          <a:schemeClr val="tx1"/>
        </a:solidFill>
        <a:latin typeface="Calibri" panose="020F0502020204030204" pitchFamily="34" charset="0"/>
        <a:ea typeface="+mn-ea"/>
        <a:cs typeface="+mn-cs"/>
      </a:defRPr>
    </a:lvl3pPr>
    <a:lvl4pPr marL="1371600" algn="l" defTabSz="914400" rtl="0" eaLnBrk="1" latinLnBrk="0" hangingPunct="1">
      <a:defRPr sz="1400" kern="1200" baseline="0">
        <a:solidFill>
          <a:schemeClr val="tx1"/>
        </a:solidFill>
        <a:latin typeface="Calibri" panose="020F0502020204030204" pitchFamily="34" charset="0"/>
        <a:ea typeface="+mn-ea"/>
        <a:cs typeface="+mn-cs"/>
      </a:defRPr>
    </a:lvl4pPr>
    <a:lvl5pPr marL="1828800" algn="l" defTabSz="914400" rtl="0" eaLnBrk="1" latinLnBrk="0" hangingPunct="1">
      <a:defRPr sz="1400" kern="1200" baseline="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620577"/>
            <a:ext cx="5852160" cy="3780473"/>
          </a:xfrm>
          <a:prstGeom prst="rect">
            <a:avLst/>
          </a:prstGeom>
        </p:spPr>
        <p:txBody>
          <a:bodyPr/>
          <a:lstStyle/>
          <a:p>
            <a:endParaRPr lang="en-US" dirty="0"/>
          </a:p>
        </p:txBody>
      </p:sp>
      <p:sp>
        <p:nvSpPr>
          <p:cNvPr id="6" name="Date Placeholder 5">
            <a:extLst>
              <a:ext uri="{FF2B5EF4-FFF2-40B4-BE49-F238E27FC236}">
                <a16:creationId xmlns:a16="http://schemas.microsoft.com/office/drawing/2014/main" id="{1C61D0BE-218B-E9EE-378F-CA280F99E4FD}"/>
              </a:ext>
            </a:extLst>
          </p:cNvPr>
          <p:cNvSpPr>
            <a:spLocks noGrp="1"/>
          </p:cNvSpPr>
          <p:nvPr>
            <p:ph type="dt" idx="1"/>
          </p:nvPr>
        </p:nvSpPr>
        <p:spPr/>
        <p:txBody>
          <a:bodyPr/>
          <a:lstStyle/>
          <a:p>
            <a:fld id="{00CBAC01-A9EA-4581-B83D-42291B4D2F35}" type="datetime1">
              <a:rPr lang="en-US" smtClean="0"/>
              <a:t>1/28/2026</a:t>
            </a:fld>
            <a:endParaRPr lang="en-US"/>
          </a:p>
        </p:txBody>
      </p:sp>
    </p:spTree>
    <p:extLst>
      <p:ext uri="{BB962C8B-B14F-4D97-AF65-F5344CB8AC3E}">
        <p14:creationId xmlns:p14="http://schemas.microsoft.com/office/powerpoint/2010/main" val="33056872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46761" y="4631833"/>
            <a:ext cx="5974091" cy="4388053"/>
          </a:xfrm>
          <a:prstGeom prst="rect">
            <a:avLst/>
          </a:prstGeom>
        </p:spPr>
        <p:txBody>
          <a:bodyPr lIns="96545" tIns="48272" rIns="96545" bIns="48272"/>
          <a:lstStyle/>
          <a:p>
            <a:endParaRPr lang="en-US" sz="1400" dirty="0">
              <a:latin typeface="+mn-lt"/>
            </a:endParaRPr>
          </a:p>
        </p:txBody>
      </p:sp>
      <p:sp>
        <p:nvSpPr>
          <p:cNvPr id="6" name="Date Placeholder 5">
            <a:extLst>
              <a:ext uri="{FF2B5EF4-FFF2-40B4-BE49-F238E27FC236}">
                <a16:creationId xmlns:a16="http://schemas.microsoft.com/office/drawing/2014/main" id="{DBCB1019-D025-F6DC-F48F-21A37020217D}"/>
              </a:ext>
            </a:extLst>
          </p:cNvPr>
          <p:cNvSpPr>
            <a:spLocks noGrp="1"/>
          </p:cNvSpPr>
          <p:nvPr>
            <p:ph type="dt" idx="1"/>
          </p:nvPr>
        </p:nvSpPr>
        <p:spPr/>
        <p:txBody>
          <a:bodyPr/>
          <a:lstStyle/>
          <a:p>
            <a:fld id="{6BC89F11-ED0B-43AA-AC06-F9EFDE283009}" type="datetime1">
              <a:rPr lang="en-US" smtClean="0"/>
              <a:t>1/28/2026</a:t>
            </a:fld>
            <a:endParaRPr lang="en-US"/>
          </a:p>
        </p:txBody>
      </p:sp>
    </p:spTree>
    <p:extLst>
      <p:ext uri="{BB962C8B-B14F-4D97-AF65-F5344CB8AC3E}">
        <p14:creationId xmlns:p14="http://schemas.microsoft.com/office/powerpoint/2010/main" val="3158307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35BC9E86-23BD-414A-AD8D-64FF49728B1C}"/>
              </a:ext>
            </a:extLst>
          </p:cNvPr>
          <p:cNvSpPr>
            <a:spLocks noGrp="1"/>
          </p:cNvSpPr>
          <p:nvPr>
            <p:ph type="body" idx="1"/>
          </p:nvPr>
        </p:nvSpPr>
        <p:spPr/>
        <p:txBody>
          <a:bodyPr/>
          <a:lstStyle/>
          <a:p>
            <a:pPr>
              <a:lnSpc>
                <a:spcPct val="107000"/>
              </a:lnSpc>
            </a:pPr>
            <a:endParaRPr lang="en-US" sz="1400" dirty="0">
              <a:ea typeface="Calibri" panose="020F0502020204030204" pitchFamily="34" charset="0"/>
              <a:cs typeface="Times New Roman" panose="02020603050405020304" pitchFamily="18" charset="0"/>
            </a:endParaRPr>
          </a:p>
        </p:txBody>
      </p:sp>
      <p:sp>
        <p:nvSpPr>
          <p:cNvPr id="3" name="Slide Image Placeholder 2">
            <a:extLst>
              <a:ext uri="{FF2B5EF4-FFF2-40B4-BE49-F238E27FC236}">
                <a16:creationId xmlns:a16="http://schemas.microsoft.com/office/drawing/2014/main" id="{580596D5-CF83-2A5A-300A-B7D5B8E45C88}"/>
              </a:ext>
            </a:extLst>
          </p:cNvPr>
          <p:cNvSpPr>
            <a:spLocks noGrp="1" noRot="1" noChangeAspect="1"/>
          </p:cNvSpPr>
          <p:nvPr>
            <p:ph type="sldImg"/>
          </p:nvPr>
        </p:nvSpPr>
        <p:spPr/>
      </p:sp>
      <p:sp>
        <p:nvSpPr>
          <p:cNvPr id="5" name="Date Placeholder 4">
            <a:extLst>
              <a:ext uri="{FF2B5EF4-FFF2-40B4-BE49-F238E27FC236}">
                <a16:creationId xmlns:a16="http://schemas.microsoft.com/office/drawing/2014/main" id="{03F796D1-8CB0-84CA-1DBA-124BB1F84C0B}"/>
              </a:ext>
            </a:extLst>
          </p:cNvPr>
          <p:cNvSpPr>
            <a:spLocks noGrp="1"/>
          </p:cNvSpPr>
          <p:nvPr>
            <p:ph type="dt" idx="1"/>
          </p:nvPr>
        </p:nvSpPr>
        <p:spPr/>
        <p:txBody>
          <a:bodyPr/>
          <a:lstStyle/>
          <a:p>
            <a:fld id="{9F0E3882-BB97-42A5-BA3A-3C9E15F4A197}" type="datetime1">
              <a:rPr lang="en-US" smtClean="0"/>
              <a:t>1/28/2026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pPr>
            <a:endParaRPr lang="en-US" sz="1400" dirty="0">
              <a:ea typeface="Calibri" panose="020F0502020204030204" pitchFamily="34" charset="0"/>
              <a:cs typeface="Times New Roman" panose="02020603050405020304" pitchFamily="18" charset="0"/>
            </a:endParaRPr>
          </a:p>
        </p:txBody>
      </p:sp>
      <p:sp>
        <p:nvSpPr>
          <p:cNvPr id="6" name="Date Placeholder 5">
            <a:extLst>
              <a:ext uri="{FF2B5EF4-FFF2-40B4-BE49-F238E27FC236}">
                <a16:creationId xmlns:a16="http://schemas.microsoft.com/office/drawing/2014/main" id="{44ED10E1-5316-053A-29BC-626C162973EF}"/>
              </a:ext>
            </a:extLst>
          </p:cNvPr>
          <p:cNvSpPr>
            <a:spLocks noGrp="1"/>
          </p:cNvSpPr>
          <p:nvPr>
            <p:ph type="dt" idx="1"/>
          </p:nvPr>
        </p:nvSpPr>
        <p:spPr/>
        <p:txBody>
          <a:bodyPr/>
          <a:lstStyle/>
          <a:p>
            <a:fld id="{730C5560-0677-427C-BA5D-E2035F5EB43B}" type="datetime1">
              <a:rPr lang="en-US" smtClean="0"/>
              <a:t>1/28/2026</a:t>
            </a:fld>
            <a:endParaRPr lang="en-US"/>
          </a:p>
        </p:txBody>
      </p:sp>
    </p:spTree>
    <p:extLst>
      <p:ext uri="{BB962C8B-B14F-4D97-AF65-F5344CB8AC3E}">
        <p14:creationId xmlns:p14="http://schemas.microsoft.com/office/powerpoint/2010/main" val="8629910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pPr>
            <a:endParaRPr lang="en-US" sz="1400" dirty="0">
              <a:ea typeface="Calibri" panose="020F0502020204030204" pitchFamily="34" charset="0"/>
              <a:cs typeface="Times New Roman" panose="02020603050405020304" pitchFamily="18" charset="0"/>
            </a:endParaRPr>
          </a:p>
        </p:txBody>
      </p:sp>
      <p:sp>
        <p:nvSpPr>
          <p:cNvPr id="6" name="Date Placeholder 5">
            <a:extLst>
              <a:ext uri="{FF2B5EF4-FFF2-40B4-BE49-F238E27FC236}">
                <a16:creationId xmlns:a16="http://schemas.microsoft.com/office/drawing/2014/main" id="{771E745E-3DA8-3F2C-E13E-F65240489E33}"/>
              </a:ext>
            </a:extLst>
          </p:cNvPr>
          <p:cNvSpPr>
            <a:spLocks noGrp="1"/>
          </p:cNvSpPr>
          <p:nvPr>
            <p:ph type="dt" idx="1"/>
          </p:nvPr>
        </p:nvSpPr>
        <p:spPr/>
        <p:txBody>
          <a:bodyPr/>
          <a:lstStyle/>
          <a:p>
            <a:fld id="{295D96E7-ADD2-44C3-88FD-BECCC947E9B6}" type="datetime1">
              <a:rPr lang="en-US" smtClean="0"/>
              <a:t>1/28/2026</a:t>
            </a:fld>
            <a:endParaRPr lang="en-US"/>
          </a:p>
        </p:txBody>
      </p:sp>
    </p:spTree>
    <p:extLst>
      <p:ext uri="{BB962C8B-B14F-4D97-AF65-F5344CB8AC3E}">
        <p14:creationId xmlns:p14="http://schemas.microsoft.com/office/powerpoint/2010/main" val="37443047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2423C57D-9E65-0D70-0D47-4CEBDB9F9F3C}"/>
              </a:ext>
            </a:extLst>
          </p:cNvPr>
          <p:cNvSpPr>
            <a:spLocks noGrp="1"/>
          </p:cNvSpPr>
          <p:nvPr>
            <p:ph type="dt" idx="1"/>
          </p:nvPr>
        </p:nvSpPr>
        <p:spPr/>
        <p:txBody>
          <a:bodyPr/>
          <a:lstStyle/>
          <a:p>
            <a:fld id="{AD8B0F38-639A-4AE3-8B85-6048927F4FAE}" type="datetime1">
              <a:rPr lang="en-US" smtClean="0"/>
              <a:t>1/28/2026</a:t>
            </a:fld>
            <a:endParaRPr lang="en-US"/>
          </a:p>
        </p:txBody>
      </p:sp>
    </p:spTree>
    <p:extLst>
      <p:ext uri="{BB962C8B-B14F-4D97-AF65-F5344CB8AC3E}">
        <p14:creationId xmlns:p14="http://schemas.microsoft.com/office/powerpoint/2010/main" val="18900316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a:extLst>
              <a:ext uri="{FF2B5EF4-FFF2-40B4-BE49-F238E27FC236}">
                <a16:creationId xmlns:a16="http://schemas.microsoft.com/office/drawing/2014/main" id="{B609D0C6-9C49-40B4-AED6-4E5B57A6B0C3}"/>
              </a:ext>
            </a:extLst>
          </p:cNvPr>
          <p:cNvSpPr>
            <a:spLocks noGrp="1"/>
          </p:cNvSpPr>
          <p:nvPr>
            <p:ph type="body" idx="1"/>
          </p:nvPr>
        </p:nvSpPr>
        <p:spPr/>
        <p:txBody>
          <a:bodyPr/>
          <a:lstStyle/>
          <a:p>
            <a:endParaRPr lang="en-US" sz="1400" dirty="0">
              <a:ea typeface="Times New Roman" panose="02020603050405020304" pitchFamily="18" charset="0"/>
              <a:cs typeface="Times New Roman" panose="02020603050405020304" pitchFamily="18" charset="0"/>
            </a:endParaRPr>
          </a:p>
        </p:txBody>
      </p:sp>
      <p:sp>
        <p:nvSpPr>
          <p:cNvPr id="5" name="Date Placeholder 4">
            <a:extLst>
              <a:ext uri="{FF2B5EF4-FFF2-40B4-BE49-F238E27FC236}">
                <a16:creationId xmlns:a16="http://schemas.microsoft.com/office/drawing/2014/main" id="{75612860-AF28-6769-DA67-FFFEC378A8AF}"/>
              </a:ext>
            </a:extLst>
          </p:cNvPr>
          <p:cNvSpPr>
            <a:spLocks noGrp="1"/>
          </p:cNvSpPr>
          <p:nvPr>
            <p:ph type="dt" idx="1"/>
          </p:nvPr>
        </p:nvSpPr>
        <p:spPr/>
        <p:txBody>
          <a:bodyPr/>
          <a:lstStyle/>
          <a:p>
            <a:fld id="{DB970F91-6849-401F-A42E-F23055E57312}" type="datetime1">
              <a:rPr lang="en-US" smtClean="0"/>
              <a:t>1/28/2026</a:t>
            </a:fld>
            <a:endParaRPr lang="en-US"/>
          </a:p>
        </p:txBody>
      </p:sp>
    </p:spTree>
    <p:extLst>
      <p:ext uri="{BB962C8B-B14F-4D97-AF65-F5344CB8AC3E}">
        <p14:creationId xmlns:p14="http://schemas.microsoft.com/office/powerpoint/2010/main" val="22531038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a:extLst>
              <a:ext uri="{FF2B5EF4-FFF2-40B4-BE49-F238E27FC236}">
                <a16:creationId xmlns:a16="http://schemas.microsoft.com/office/drawing/2014/main" id="{B609D0C6-9C49-40B4-AED6-4E5B57A6B0C3}"/>
              </a:ext>
            </a:extLst>
          </p:cNvPr>
          <p:cNvSpPr>
            <a:spLocks noGrp="1"/>
          </p:cNvSpPr>
          <p:nvPr>
            <p:ph type="body" idx="1"/>
          </p:nvPr>
        </p:nvSpPr>
        <p:spPr/>
        <p:txBody>
          <a:bodyPr/>
          <a:lstStyle/>
          <a:p>
            <a:endParaRPr lang="en-US" sz="1400" dirty="0">
              <a:ea typeface="Times New Roman" panose="02020603050405020304" pitchFamily="18" charset="0"/>
              <a:cs typeface="Times New Roman" panose="02020603050405020304" pitchFamily="18" charset="0"/>
            </a:endParaRPr>
          </a:p>
        </p:txBody>
      </p:sp>
      <p:sp>
        <p:nvSpPr>
          <p:cNvPr id="5" name="Date Placeholder 4">
            <a:extLst>
              <a:ext uri="{FF2B5EF4-FFF2-40B4-BE49-F238E27FC236}">
                <a16:creationId xmlns:a16="http://schemas.microsoft.com/office/drawing/2014/main" id="{2FF3AB59-EB25-147B-9CEA-711E522895BD}"/>
              </a:ext>
            </a:extLst>
          </p:cNvPr>
          <p:cNvSpPr>
            <a:spLocks noGrp="1"/>
          </p:cNvSpPr>
          <p:nvPr>
            <p:ph type="dt" idx="1"/>
          </p:nvPr>
        </p:nvSpPr>
        <p:spPr/>
        <p:txBody>
          <a:bodyPr/>
          <a:lstStyle/>
          <a:p>
            <a:fld id="{3253620D-28E4-493D-BF7B-CECC20C3C2C8}" type="datetime1">
              <a:rPr lang="en-US" smtClean="0"/>
              <a:t>1/28/2026</a:t>
            </a:fld>
            <a:endParaRPr lang="en-US"/>
          </a:p>
        </p:txBody>
      </p:sp>
    </p:spTree>
    <p:extLst>
      <p:ext uri="{BB962C8B-B14F-4D97-AF65-F5344CB8AC3E}">
        <p14:creationId xmlns:p14="http://schemas.microsoft.com/office/powerpoint/2010/main" val="14081337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A1AE39-1233-3A3E-1809-543406D2CB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E1AF07-7C78-D7E8-B4BB-60851C1A69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93DEE9-834E-833C-BD03-73D3D880F1B1}"/>
              </a:ext>
            </a:extLst>
          </p:cNvPr>
          <p:cNvSpPr>
            <a:spLocks noGrp="1"/>
          </p:cNvSpPr>
          <p:nvPr>
            <p:ph type="body" idx="1"/>
          </p:nvPr>
        </p:nvSpPr>
        <p:spPr/>
        <p:txBody>
          <a:bodyPr/>
          <a:lstStyle/>
          <a:p>
            <a:endParaRPr lang="en-US" sz="1400" dirty="0">
              <a:ea typeface="Times New Roman" panose="02020603050405020304" pitchFamily="18" charset="0"/>
              <a:cs typeface="Times New Roman" panose="02020603050405020304" pitchFamily="18" charset="0"/>
            </a:endParaRPr>
          </a:p>
        </p:txBody>
      </p:sp>
      <p:sp>
        <p:nvSpPr>
          <p:cNvPr id="5" name="Date Placeholder 4">
            <a:extLst>
              <a:ext uri="{FF2B5EF4-FFF2-40B4-BE49-F238E27FC236}">
                <a16:creationId xmlns:a16="http://schemas.microsoft.com/office/drawing/2014/main" id="{6ACE6636-B577-7084-938D-179E3B8EC02F}"/>
              </a:ext>
            </a:extLst>
          </p:cNvPr>
          <p:cNvSpPr>
            <a:spLocks noGrp="1"/>
          </p:cNvSpPr>
          <p:nvPr>
            <p:ph type="dt" idx="1"/>
          </p:nvPr>
        </p:nvSpPr>
        <p:spPr/>
        <p:txBody>
          <a:bodyPr/>
          <a:lstStyle/>
          <a:p>
            <a:fld id="{DB970F91-6849-401F-A42E-F23055E57312}" type="datetime1">
              <a:rPr lang="en-US" smtClean="0"/>
              <a:t>1/28/2026</a:t>
            </a:fld>
            <a:endParaRPr lang="en-US"/>
          </a:p>
        </p:txBody>
      </p:sp>
    </p:spTree>
    <p:extLst>
      <p:ext uri="{BB962C8B-B14F-4D97-AF65-F5344CB8AC3E}">
        <p14:creationId xmlns:p14="http://schemas.microsoft.com/office/powerpoint/2010/main" val="7653720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69E005-00EF-00B6-913A-0AC2F11D0E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4A3841-C108-9EFB-89DF-FDD0AAD99D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25FFA6-C9E9-A1C9-55F2-CB6014666451}"/>
              </a:ext>
            </a:extLst>
          </p:cNvPr>
          <p:cNvSpPr>
            <a:spLocks noGrp="1"/>
          </p:cNvSpPr>
          <p:nvPr>
            <p:ph type="body" idx="1"/>
          </p:nvPr>
        </p:nvSpPr>
        <p:spPr/>
        <p:txBody>
          <a:bodyPr/>
          <a:lstStyle/>
          <a:p>
            <a:endParaRPr lang="en-US" sz="1400" dirty="0">
              <a:ea typeface="Times New Roman" panose="02020603050405020304" pitchFamily="18" charset="0"/>
              <a:cs typeface="Times New Roman" panose="02020603050405020304" pitchFamily="18" charset="0"/>
            </a:endParaRPr>
          </a:p>
        </p:txBody>
      </p:sp>
      <p:sp>
        <p:nvSpPr>
          <p:cNvPr id="5" name="Date Placeholder 4">
            <a:extLst>
              <a:ext uri="{FF2B5EF4-FFF2-40B4-BE49-F238E27FC236}">
                <a16:creationId xmlns:a16="http://schemas.microsoft.com/office/drawing/2014/main" id="{BC14FEDB-A3EC-BE3A-E9D5-19C83E6DA704}"/>
              </a:ext>
            </a:extLst>
          </p:cNvPr>
          <p:cNvSpPr>
            <a:spLocks noGrp="1"/>
          </p:cNvSpPr>
          <p:nvPr>
            <p:ph type="dt" idx="1"/>
          </p:nvPr>
        </p:nvSpPr>
        <p:spPr/>
        <p:txBody>
          <a:bodyPr/>
          <a:lstStyle/>
          <a:p>
            <a:fld id="{3253620D-28E4-493D-BF7B-CECC20C3C2C8}" type="datetime1">
              <a:rPr lang="en-US" smtClean="0"/>
              <a:t>1/28/2026</a:t>
            </a:fld>
            <a:endParaRPr lang="en-US"/>
          </a:p>
        </p:txBody>
      </p:sp>
    </p:spTree>
    <p:extLst>
      <p:ext uri="{BB962C8B-B14F-4D97-AF65-F5344CB8AC3E}">
        <p14:creationId xmlns:p14="http://schemas.microsoft.com/office/powerpoint/2010/main" val="37898796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DC482-0182-23A8-2BD0-89D62F3820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C70EFA-F9DD-BB5F-EA65-44881F7FF2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269898-1434-2ABA-8C4F-70292BA211A7}"/>
              </a:ext>
            </a:extLst>
          </p:cNvPr>
          <p:cNvSpPr>
            <a:spLocks noGrp="1"/>
          </p:cNvSpPr>
          <p:nvPr>
            <p:ph type="body" idx="1"/>
          </p:nvPr>
        </p:nvSpPr>
        <p:spPr/>
        <p:txBody>
          <a:bodyPr/>
          <a:lstStyle/>
          <a:p>
            <a:endParaRPr lang="en-US" sz="1400" dirty="0">
              <a:ea typeface="Times New Roman" panose="02020603050405020304" pitchFamily="18" charset="0"/>
              <a:cs typeface="Times New Roman" panose="02020603050405020304" pitchFamily="18" charset="0"/>
            </a:endParaRPr>
          </a:p>
        </p:txBody>
      </p:sp>
      <p:sp>
        <p:nvSpPr>
          <p:cNvPr id="5" name="Date Placeholder 4">
            <a:extLst>
              <a:ext uri="{FF2B5EF4-FFF2-40B4-BE49-F238E27FC236}">
                <a16:creationId xmlns:a16="http://schemas.microsoft.com/office/drawing/2014/main" id="{1D2B0B73-5AA1-90F9-1FAE-0BD826A2604C}"/>
              </a:ext>
            </a:extLst>
          </p:cNvPr>
          <p:cNvSpPr>
            <a:spLocks noGrp="1"/>
          </p:cNvSpPr>
          <p:nvPr>
            <p:ph type="dt" idx="1"/>
          </p:nvPr>
        </p:nvSpPr>
        <p:spPr/>
        <p:txBody>
          <a:bodyPr/>
          <a:lstStyle/>
          <a:p>
            <a:fld id="{DB970F91-6849-401F-A42E-F23055E57312}" type="datetime1">
              <a:rPr lang="en-US" smtClean="0"/>
              <a:t>1/28/2026</a:t>
            </a:fld>
            <a:endParaRPr lang="en-US"/>
          </a:p>
        </p:txBody>
      </p:sp>
    </p:spTree>
    <p:extLst>
      <p:ext uri="{BB962C8B-B14F-4D97-AF65-F5344CB8AC3E}">
        <p14:creationId xmlns:p14="http://schemas.microsoft.com/office/powerpoint/2010/main" val="17105284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18CF7-1236-E3CF-52FC-AE6A4FF63C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B5E5B5-CDB9-C78F-2482-343FFF44F0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936746-1A9A-ECE0-4FC9-1BC741EBAB8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ea typeface="Times New Roman" panose="02020603050405020304" pitchFamily="18" charset="0"/>
              <a:cs typeface="Times New Roman" panose="02020603050405020304" pitchFamily="18" charset="0"/>
            </a:endParaRPr>
          </a:p>
        </p:txBody>
      </p:sp>
      <p:sp>
        <p:nvSpPr>
          <p:cNvPr id="5" name="Date Placeholder 4">
            <a:extLst>
              <a:ext uri="{FF2B5EF4-FFF2-40B4-BE49-F238E27FC236}">
                <a16:creationId xmlns:a16="http://schemas.microsoft.com/office/drawing/2014/main" id="{286E930E-4D3E-B986-0C63-37AE1E0CA80F}"/>
              </a:ext>
            </a:extLst>
          </p:cNvPr>
          <p:cNvSpPr>
            <a:spLocks noGrp="1"/>
          </p:cNvSpPr>
          <p:nvPr>
            <p:ph type="dt" idx="1"/>
          </p:nvPr>
        </p:nvSpPr>
        <p:spPr/>
        <p:txBody>
          <a:bodyPr/>
          <a:lstStyle/>
          <a:p>
            <a:fld id="{3253620D-28E4-493D-BF7B-CECC20C3C2C8}" type="datetime1">
              <a:rPr lang="en-US" smtClean="0"/>
              <a:t>1/28/2026</a:t>
            </a:fld>
            <a:endParaRPr lang="en-US"/>
          </a:p>
        </p:txBody>
      </p:sp>
    </p:spTree>
    <p:extLst>
      <p:ext uri="{BB962C8B-B14F-4D97-AF65-F5344CB8AC3E}">
        <p14:creationId xmlns:p14="http://schemas.microsoft.com/office/powerpoint/2010/main" val="12740842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E5512C-DBFA-BCC0-AD43-565C15C0C0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758689-CA1F-6892-C825-8253A4F317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FF8F49-2440-4F3B-ACE7-39F352321A7F}"/>
              </a:ext>
            </a:extLst>
          </p:cNvPr>
          <p:cNvSpPr>
            <a:spLocks noGrp="1"/>
          </p:cNvSpPr>
          <p:nvPr>
            <p:ph type="body" idx="1"/>
          </p:nvPr>
        </p:nvSpPr>
        <p:spPr/>
        <p:txBody>
          <a:bodyPr/>
          <a:lstStyle/>
          <a:p>
            <a:endParaRPr lang="en-US" sz="1400" dirty="0">
              <a:ea typeface="Times New Roman" panose="02020603050405020304" pitchFamily="18" charset="0"/>
              <a:cs typeface="Times New Roman" panose="02020603050405020304" pitchFamily="18" charset="0"/>
            </a:endParaRPr>
          </a:p>
        </p:txBody>
      </p:sp>
      <p:sp>
        <p:nvSpPr>
          <p:cNvPr id="5" name="Date Placeholder 4">
            <a:extLst>
              <a:ext uri="{FF2B5EF4-FFF2-40B4-BE49-F238E27FC236}">
                <a16:creationId xmlns:a16="http://schemas.microsoft.com/office/drawing/2014/main" id="{A1CDE7F5-FE7B-B256-B97B-80E4DB899918}"/>
              </a:ext>
            </a:extLst>
          </p:cNvPr>
          <p:cNvSpPr>
            <a:spLocks noGrp="1"/>
          </p:cNvSpPr>
          <p:nvPr>
            <p:ph type="dt" idx="1"/>
          </p:nvPr>
        </p:nvSpPr>
        <p:spPr/>
        <p:txBody>
          <a:bodyPr/>
          <a:lstStyle/>
          <a:p>
            <a:fld id="{DB970F91-6849-401F-A42E-F23055E57312}" type="datetime1">
              <a:rPr lang="en-US" smtClean="0"/>
              <a:t>1/28/2026</a:t>
            </a:fld>
            <a:endParaRPr lang="en-US"/>
          </a:p>
        </p:txBody>
      </p:sp>
    </p:spTree>
    <p:extLst>
      <p:ext uri="{BB962C8B-B14F-4D97-AF65-F5344CB8AC3E}">
        <p14:creationId xmlns:p14="http://schemas.microsoft.com/office/powerpoint/2010/main" val="26497078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417B5-BDEB-5347-00E4-B59DC117F3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131B0A-6761-1D35-6D16-F568133493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561A4C-FF7E-73E6-1243-75760F1A566A}"/>
              </a:ext>
            </a:extLst>
          </p:cNvPr>
          <p:cNvSpPr>
            <a:spLocks noGrp="1"/>
          </p:cNvSpPr>
          <p:nvPr>
            <p:ph type="body" idx="1"/>
          </p:nvPr>
        </p:nvSpPr>
        <p:spPr/>
        <p:txBody>
          <a:bodyPr/>
          <a:lstStyle/>
          <a:p>
            <a:endParaRPr lang="en-US" sz="1400" dirty="0">
              <a:ea typeface="Times New Roman" panose="02020603050405020304" pitchFamily="18" charset="0"/>
              <a:cs typeface="Times New Roman" panose="02020603050405020304" pitchFamily="18" charset="0"/>
            </a:endParaRPr>
          </a:p>
        </p:txBody>
      </p:sp>
      <p:sp>
        <p:nvSpPr>
          <p:cNvPr id="5" name="Date Placeholder 4">
            <a:extLst>
              <a:ext uri="{FF2B5EF4-FFF2-40B4-BE49-F238E27FC236}">
                <a16:creationId xmlns:a16="http://schemas.microsoft.com/office/drawing/2014/main" id="{FF26C46A-C6B8-DC90-5210-541C96794F53}"/>
              </a:ext>
            </a:extLst>
          </p:cNvPr>
          <p:cNvSpPr>
            <a:spLocks noGrp="1"/>
          </p:cNvSpPr>
          <p:nvPr>
            <p:ph type="dt" idx="1"/>
          </p:nvPr>
        </p:nvSpPr>
        <p:spPr/>
        <p:txBody>
          <a:bodyPr/>
          <a:lstStyle/>
          <a:p>
            <a:fld id="{3253620D-28E4-493D-BF7B-CECC20C3C2C8}" type="datetime1">
              <a:rPr lang="en-US" smtClean="0"/>
              <a:t>1/28/2026</a:t>
            </a:fld>
            <a:endParaRPr lang="en-US"/>
          </a:p>
        </p:txBody>
      </p:sp>
    </p:spTree>
    <p:extLst>
      <p:ext uri="{BB962C8B-B14F-4D97-AF65-F5344CB8AC3E}">
        <p14:creationId xmlns:p14="http://schemas.microsoft.com/office/powerpoint/2010/main" val="30104764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p>
        </p:txBody>
      </p:sp>
      <p:sp>
        <p:nvSpPr>
          <p:cNvPr id="4" name="Date Placeholder 3">
            <a:extLst>
              <a:ext uri="{FF2B5EF4-FFF2-40B4-BE49-F238E27FC236}">
                <a16:creationId xmlns:a16="http://schemas.microsoft.com/office/drawing/2014/main" id="{B4B29793-CD73-F340-1C5F-0D2D8D85AFAF}"/>
              </a:ext>
            </a:extLst>
          </p:cNvPr>
          <p:cNvSpPr>
            <a:spLocks noGrp="1"/>
          </p:cNvSpPr>
          <p:nvPr>
            <p:ph type="dt" idx="1"/>
          </p:nvPr>
        </p:nvSpPr>
        <p:spPr/>
        <p:txBody>
          <a:bodyPr/>
          <a:lstStyle/>
          <a:p>
            <a:fld id="{FD35A6E6-6C40-4738-8DDC-4958794DB368}" type="datetime1">
              <a:rPr lang="en-US" smtClean="0"/>
              <a:t>1/28/2026</a:t>
            </a:fld>
            <a:endParaRPr lang="en-US"/>
          </a:p>
        </p:txBody>
      </p:sp>
    </p:spTree>
    <p:extLst>
      <p:ext uri="{BB962C8B-B14F-4D97-AF65-F5344CB8AC3E}">
        <p14:creationId xmlns:p14="http://schemas.microsoft.com/office/powerpoint/2010/main" val="32548218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b="0" dirty="0"/>
          </a:p>
        </p:txBody>
      </p:sp>
      <p:sp>
        <p:nvSpPr>
          <p:cNvPr id="6" name="Date Placeholder 5">
            <a:extLst>
              <a:ext uri="{FF2B5EF4-FFF2-40B4-BE49-F238E27FC236}">
                <a16:creationId xmlns:a16="http://schemas.microsoft.com/office/drawing/2014/main" id="{2B1A5F1D-F4A8-4454-707C-F0B539B624BA}"/>
              </a:ext>
            </a:extLst>
          </p:cNvPr>
          <p:cNvSpPr>
            <a:spLocks noGrp="1"/>
          </p:cNvSpPr>
          <p:nvPr>
            <p:ph type="dt" idx="1"/>
          </p:nvPr>
        </p:nvSpPr>
        <p:spPr/>
        <p:txBody>
          <a:bodyPr/>
          <a:lstStyle/>
          <a:p>
            <a:fld id="{E16C75DF-6381-49E5-9523-446451EE42BB}" type="datetime1">
              <a:rPr lang="en-US" smtClean="0"/>
              <a:t>1/28/2026</a:t>
            </a:fld>
            <a:endParaRPr lang="en-US"/>
          </a:p>
        </p:txBody>
      </p:sp>
    </p:spTree>
    <p:extLst>
      <p:ext uri="{BB962C8B-B14F-4D97-AF65-F5344CB8AC3E}">
        <p14:creationId xmlns:p14="http://schemas.microsoft.com/office/powerpoint/2010/main" val="38335809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pPr>
            <a:endParaRPr lang="en-US" sz="1400" i="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Date Placeholder 5">
            <a:extLst>
              <a:ext uri="{FF2B5EF4-FFF2-40B4-BE49-F238E27FC236}">
                <a16:creationId xmlns:a16="http://schemas.microsoft.com/office/drawing/2014/main" id="{79475728-4DB2-1990-473A-015982871F20}"/>
              </a:ext>
            </a:extLst>
          </p:cNvPr>
          <p:cNvSpPr>
            <a:spLocks noGrp="1"/>
          </p:cNvSpPr>
          <p:nvPr>
            <p:ph type="dt" idx="1"/>
          </p:nvPr>
        </p:nvSpPr>
        <p:spPr/>
        <p:txBody>
          <a:bodyPr/>
          <a:lstStyle/>
          <a:p>
            <a:fld id="{CAC92B04-EA12-4486-B1EB-CE871C1203CB}" type="datetime1">
              <a:rPr lang="en-US" smtClean="0"/>
              <a:t>1/28/2026</a:t>
            </a:fld>
            <a:endParaRPr lang="en-US"/>
          </a:p>
        </p:txBody>
      </p:sp>
    </p:spTree>
    <p:extLst>
      <p:ext uri="{BB962C8B-B14F-4D97-AF65-F5344CB8AC3E}">
        <p14:creationId xmlns:p14="http://schemas.microsoft.com/office/powerpoint/2010/main" val="25693878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b="0" dirty="0"/>
          </a:p>
        </p:txBody>
      </p:sp>
      <p:sp>
        <p:nvSpPr>
          <p:cNvPr id="6" name="Date Placeholder 5">
            <a:extLst>
              <a:ext uri="{FF2B5EF4-FFF2-40B4-BE49-F238E27FC236}">
                <a16:creationId xmlns:a16="http://schemas.microsoft.com/office/drawing/2014/main" id="{68E4F84E-C8A0-AA0D-7814-3466FAF070CA}"/>
              </a:ext>
            </a:extLst>
          </p:cNvPr>
          <p:cNvSpPr>
            <a:spLocks noGrp="1"/>
          </p:cNvSpPr>
          <p:nvPr>
            <p:ph type="dt" idx="1"/>
          </p:nvPr>
        </p:nvSpPr>
        <p:spPr/>
        <p:txBody>
          <a:bodyPr/>
          <a:lstStyle/>
          <a:p>
            <a:fld id="{EDC04CA4-355D-4597-A189-77C5C82A1871}" type="datetime1">
              <a:rPr lang="en-US" smtClean="0"/>
              <a:t>1/28/2026</a:t>
            </a:fld>
            <a:endParaRPr lang="en-US"/>
          </a:p>
        </p:txBody>
      </p:sp>
    </p:spTree>
    <p:extLst>
      <p:ext uri="{BB962C8B-B14F-4D97-AF65-F5344CB8AC3E}">
        <p14:creationId xmlns:p14="http://schemas.microsoft.com/office/powerpoint/2010/main" val="6761360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Date Placeholder 5">
            <a:extLst>
              <a:ext uri="{FF2B5EF4-FFF2-40B4-BE49-F238E27FC236}">
                <a16:creationId xmlns:a16="http://schemas.microsoft.com/office/drawing/2014/main" id="{48F768C0-7917-EAC0-26DD-ED18F7194371}"/>
              </a:ext>
            </a:extLst>
          </p:cNvPr>
          <p:cNvSpPr>
            <a:spLocks noGrp="1"/>
          </p:cNvSpPr>
          <p:nvPr>
            <p:ph type="dt" idx="1"/>
          </p:nvPr>
        </p:nvSpPr>
        <p:spPr/>
        <p:txBody>
          <a:bodyPr/>
          <a:lstStyle/>
          <a:p>
            <a:fld id="{D424382A-FC7A-4B88-9F56-C29B3F86CE5E}" type="datetime1">
              <a:rPr lang="en-US" smtClean="0"/>
              <a:t>1/28/2026</a:t>
            </a:fld>
            <a:endParaRPr lang="en-US"/>
          </a:p>
        </p:txBody>
      </p:sp>
    </p:spTree>
    <p:extLst>
      <p:ext uri="{BB962C8B-B14F-4D97-AF65-F5344CB8AC3E}">
        <p14:creationId xmlns:p14="http://schemas.microsoft.com/office/powerpoint/2010/main" val="11648556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b="0" dirty="0"/>
          </a:p>
        </p:txBody>
      </p:sp>
      <p:sp>
        <p:nvSpPr>
          <p:cNvPr id="6" name="Date Placeholder 5">
            <a:extLst>
              <a:ext uri="{FF2B5EF4-FFF2-40B4-BE49-F238E27FC236}">
                <a16:creationId xmlns:a16="http://schemas.microsoft.com/office/drawing/2014/main" id="{320F1A2B-BF69-4140-4528-3678D9A21207}"/>
              </a:ext>
            </a:extLst>
          </p:cNvPr>
          <p:cNvSpPr>
            <a:spLocks noGrp="1"/>
          </p:cNvSpPr>
          <p:nvPr>
            <p:ph type="dt" idx="1"/>
          </p:nvPr>
        </p:nvSpPr>
        <p:spPr/>
        <p:txBody>
          <a:bodyPr/>
          <a:lstStyle/>
          <a:p>
            <a:fld id="{ED0EC674-31DA-4C6B-B25E-2C8BD46D367F}" type="datetime1">
              <a:rPr lang="en-US" smtClean="0"/>
              <a:t>1/28/2026</a:t>
            </a:fld>
            <a:endParaRPr lang="en-US"/>
          </a:p>
        </p:txBody>
      </p:sp>
    </p:spTree>
    <p:extLst>
      <p:ext uri="{BB962C8B-B14F-4D97-AF65-F5344CB8AC3E}">
        <p14:creationId xmlns:p14="http://schemas.microsoft.com/office/powerpoint/2010/main" val="30693954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kern="1200" baseline="0" dirty="0">
              <a:solidFill>
                <a:schemeClr val="tx1"/>
              </a:solidFill>
              <a:effectLst/>
              <a:latin typeface="Calibri" panose="020F0502020204030204" pitchFamily="34" charset="0"/>
              <a:ea typeface="+mn-ea"/>
              <a:cs typeface="+mn-cs"/>
            </a:endParaRPr>
          </a:p>
        </p:txBody>
      </p:sp>
      <p:sp>
        <p:nvSpPr>
          <p:cNvPr id="6" name="Date Placeholder 5">
            <a:extLst>
              <a:ext uri="{FF2B5EF4-FFF2-40B4-BE49-F238E27FC236}">
                <a16:creationId xmlns:a16="http://schemas.microsoft.com/office/drawing/2014/main" id="{03CAEDCA-29E0-2F84-22FA-3957F938AFB3}"/>
              </a:ext>
            </a:extLst>
          </p:cNvPr>
          <p:cNvSpPr>
            <a:spLocks noGrp="1"/>
          </p:cNvSpPr>
          <p:nvPr>
            <p:ph type="dt" idx="1"/>
          </p:nvPr>
        </p:nvSpPr>
        <p:spPr/>
        <p:txBody>
          <a:bodyPr/>
          <a:lstStyle/>
          <a:p>
            <a:fld id="{CC82EABE-C4DA-47B1-BE04-0D989372460E}" type="datetime1">
              <a:rPr lang="en-US" smtClean="0"/>
              <a:t>1/28/2026</a:t>
            </a:fld>
            <a:endParaRPr lang="en-US"/>
          </a:p>
        </p:txBody>
      </p:sp>
    </p:spTree>
    <p:extLst>
      <p:ext uri="{BB962C8B-B14F-4D97-AF65-F5344CB8AC3E}">
        <p14:creationId xmlns:p14="http://schemas.microsoft.com/office/powerpoint/2010/main" val="18663135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b="0" dirty="0"/>
          </a:p>
        </p:txBody>
      </p:sp>
      <p:sp>
        <p:nvSpPr>
          <p:cNvPr id="4" name="Slide Number Placeholder 3"/>
          <p:cNvSpPr>
            <a:spLocks noGrp="1"/>
          </p:cNvSpPr>
          <p:nvPr>
            <p:ph type="sldNum" sz="quarter" idx="10"/>
          </p:nvPr>
        </p:nvSpPr>
        <p:spPr/>
        <p:txBody>
          <a:bodyPr/>
          <a:lstStyle/>
          <a:p>
            <a:pPr defTabSz="966612">
              <a:defRPr/>
            </a:pPr>
            <a:fld id="{F9F08466-AEA7-4FC0-9459-6A32F61DA297}" type="slidenum">
              <a:rPr lang="en-US">
                <a:solidFill>
                  <a:prstClr val="black"/>
                </a:solidFill>
                <a:latin typeface="Calibri"/>
              </a:rPr>
              <a:pPr defTabSz="966612">
                <a:defRPr/>
              </a:pPr>
              <a:t>22</a:t>
            </a:fld>
            <a:endParaRPr lang="en-US" dirty="0">
              <a:solidFill>
                <a:prstClr val="black"/>
              </a:solidFill>
              <a:latin typeface="Calibri"/>
            </a:endParaRPr>
          </a:p>
        </p:txBody>
      </p:sp>
      <p:sp>
        <p:nvSpPr>
          <p:cNvPr id="6" name="Date Placeholder 5">
            <a:extLst>
              <a:ext uri="{FF2B5EF4-FFF2-40B4-BE49-F238E27FC236}">
                <a16:creationId xmlns:a16="http://schemas.microsoft.com/office/drawing/2014/main" id="{86E33F3F-92DB-6734-11D5-0084B0230313}"/>
              </a:ext>
            </a:extLst>
          </p:cNvPr>
          <p:cNvSpPr>
            <a:spLocks noGrp="1"/>
          </p:cNvSpPr>
          <p:nvPr>
            <p:ph type="dt" idx="1"/>
          </p:nvPr>
        </p:nvSpPr>
        <p:spPr/>
        <p:txBody>
          <a:bodyPr/>
          <a:lstStyle/>
          <a:p>
            <a:fld id="{FF49D555-A788-4AEC-9E43-228D794DFA94}" type="datetime1">
              <a:rPr lang="en-US" smtClean="0"/>
              <a:t>1/28/2026</a:t>
            </a:fld>
            <a:endParaRPr lang="en-US"/>
          </a:p>
        </p:txBody>
      </p:sp>
    </p:spTree>
    <p:extLst>
      <p:ext uri="{BB962C8B-B14F-4D97-AF65-F5344CB8AC3E}">
        <p14:creationId xmlns:p14="http://schemas.microsoft.com/office/powerpoint/2010/main" val="39080065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defTabSz="966612">
              <a:defRPr/>
            </a:pPr>
            <a:fld id="{F9F08466-AEA7-4FC0-9459-6A32F61DA297}" type="slidenum">
              <a:rPr lang="en-US">
                <a:solidFill>
                  <a:prstClr val="black"/>
                </a:solidFill>
                <a:latin typeface="Calibri"/>
              </a:rPr>
              <a:pPr defTabSz="966612">
                <a:defRPr/>
              </a:pPr>
              <a:t>23</a:t>
            </a:fld>
            <a:endParaRPr lang="en-US" dirty="0">
              <a:solidFill>
                <a:prstClr val="black"/>
              </a:solidFill>
              <a:latin typeface="Calibri"/>
            </a:endParaRPr>
          </a:p>
        </p:txBody>
      </p:sp>
      <p:sp>
        <p:nvSpPr>
          <p:cNvPr id="6" name="Date Placeholder 5">
            <a:extLst>
              <a:ext uri="{FF2B5EF4-FFF2-40B4-BE49-F238E27FC236}">
                <a16:creationId xmlns:a16="http://schemas.microsoft.com/office/drawing/2014/main" id="{C918310F-6F5E-F128-C8DA-C2CAF7C645F6}"/>
              </a:ext>
            </a:extLst>
          </p:cNvPr>
          <p:cNvSpPr>
            <a:spLocks noGrp="1"/>
          </p:cNvSpPr>
          <p:nvPr>
            <p:ph type="dt" idx="1"/>
          </p:nvPr>
        </p:nvSpPr>
        <p:spPr/>
        <p:txBody>
          <a:bodyPr/>
          <a:lstStyle/>
          <a:p>
            <a:fld id="{C23DF122-7306-406B-B05A-064FE20533C7}" type="datetime1">
              <a:rPr lang="en-US" smtClean="0"/>
              <a:t>1/28/2026</a:t>
            </a:fld>
            <a:endParaRPr lang="en-US"/>
          </a:p>
        </p:txBody>
      </p:sp>
    </p:spTree>
    <p:extLst>
      <p:ext uri="{BB962C8B-B14F-4D97-AF65-F5344CB8AC3E}">
        <p14:creationId xmlns:p14="http://schemas.microsoft.com/office/powerpoint/2010/main" val="6894254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b="0" dirty="0"/>
          </a:p>
        </p:txBody>
      </p:sp>
      <p:sp>
        <p:nvSpPr>
          <p:cNvPr id="6" name="Date Placeholder 5">
            <a:extLst>
              <a:ext uri="{FF2B5EF4-FFF2-40B4-BE49-F238E27FC236}">
                <a16:creationId xmlns:a16="http://schemas.microsoft.com/office/drawing/2014/main" id="{554182BF-A342-9E2E-729D-ED4F0624F49F}"/>
              </a:ext>
            </a:extLst>
          </p:cNvPr>
          <p:cNvSpPr>
            <a:spLocks noGrp="1"/>
          </p:cNvSpPr>
          <p:nvPr>
            <p:ph type="dt" idx="1"/>
          </p:nvPr>
        </p:nvSpPr>
        <p:spPr/>
        <p:txBody>
          <a:bodyPr/>
          <a:lstStyle/>
          <a:p>
            <a:fld id="{B2A88E9B-0BC5-4568-B31C-F39592EBD344}" type="datetime1">
              <a:rPr lang="en-US" smtClean="0"/>
              <a:t>1/28/2026</a:t>
            </a:fld>
            <a:endParaRPr lang="en-US"/>
          </a:p>
        </p:txBody>
      </p:sp>
    </p:spTree>
    <p:extLst>
      <p:ext uri="{BB962C8B-B14F-4D97-AF65-F5344CB8AC3E}">
        <p14:creationId xmlns:p14="http://schemas.microsoft.com/office/powerpoint/2010/main" val="36431088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b="0" dirty="0"/>
          </a:p>
        </p:txBody>
      </p:sp>
      <p:sp>
        <p:nvSpPr>
          <p:cNvPr id="6" name="Date Placeholder 5">
            <a:extLst>
              <a:ext uri="{FF2B5EF4-FFF2-40B4-BE49-F238E27FC236}">
                <a16:creationId xmlns:a16="http://schemas.microsoft.com/office/drawing/2014/main" id="{A3D16AC1-CD57-A467-F45F-F4D71D272D2C}"/>
              </a:ext>
            </a:extLst>
          </p:cNvPr>
          <p:cNvSpPr>
            <a:spLocks noGrp="1"/>
          </p:cNvSpPr>
          <p:nvPr>
            <p:ph type="dt" idx="1"/>
          </p:nvPr>
        </p:nvSpPr>
        <p:spPr/>
        <p:txBody>
          <a:bodyPr/>
          <a:lstStyle/>
          <a:p>
            <a:fld id="{38817795-259B-413D-8FBF-CA675A2E9008}" type="datetime1">
              <a:rPr lang="en-US" smtClean="0"/>
              <a:t>1/28/2026</a:t>
            </a:fld>
            <a:endParaRPr lang="en-US"/>
          </a:p>
        </p:txBody>
      </p:sp>
    </p:spTree>
    <p:extLst>
      <p:ext uri="{BB962C8B-B14F-4D97-AF65-F5344CB8AC3E}">
        <p14:creationId xmlns:p14="http://schemas.microsoft.com/office/powerpoint/2010/main" val="35489574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pPr>
            <a:endParaRPr lang="en-US" sz="1400" dirty="0">
              <a:latin typeface="Calibri" panose="020F0502020204030204" pitchFamily="34" charset="0"/>
              <a:ea typeface="Calibri" panose="020F0502020204030204" pitchFamily="34" charset="0"/>
              <a:cs typeface="Calibri" panose="020F0502020204030204" pitchFamily="34" charset="0"/>
            </a:endParaRPr>
          </a:p>
        </p:txBody>
      </p:sp>
      <p:sp>
        <p:nvSpPr>
          <p:cNvPr id="6" name="Date Placeholder 5">
            <a:extLst>
              <a:ext uri="{FF2B5EF4-FFF2-40B4-BE49-F238E27FC236}">
                <a16:creationId xmlns:a16="http://schemas.microsoft.com/office/drawing/2014/main" id="{CAE1D5F5-D4D0-9AAF-9C89-F8FD51978614}"/>
              </a:ext>
            </a:extLst>
          </p:cNvPr>
          <p:cNvSpPr>
            <a:spLocks noGrp="1"/>
          </p:cNvSpPr>
          <p:nvPr>
            <p:ph type="dt" idx="1"/>
          </p:nvPr>
        </p:nvSpPr>
        <p:spPr/>
        <p:txBody>
          <a:bodyPr/>
          <a:lstStyle/>
          <a:p>
            <a:fld id="{752A30F9-D220-463A-A2D1-1287B75D60CE}" type="datetime1">
              <a:rPr lang="en-US" smtClean="0"/>
              <a:t>1/28/2026</a:t>
            </a:fld>
            <a:endParaRPr lang="en-US"/>
          </a:p>
        </p:txBody>
      </p:sp>
    </p:spTree>
    <p:extLst>
      <p:ext uri="{BB962C8B-B14F-4D97-AF65-F5344CB8AC3E}">
        <p14:creationId xmlns:p14="http://schemas.microsoft.com/office/powerpoint/2010/main" val="16803428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a:extLst>
              <a:ext uri="{FF2B5EF4-FFF2-40B4-BE49-F238E27FC236}">
                <a16:creationId xmlns:a16="http://schemas.microsoft.com/office/drawing/2014/main" id="{4056A68C-B2B8-4636-9C3C-C6661393DBFC}"/>
              </a:ext>
            </a:extLst>
          </p:cNvPr>
          <p:cNvSpPr>
            <a:spLocks noGrp="1"/>
          </p:cNvSpPr>
          <p:nvPr>
            <p:ph type="body" idx="1"/>
          </p:nvPr>
        </p:nvSpPr>
        <p:spPr>
          <a:xfrm>
            <a:off x="748453" y="4697254"/>
            <a:ext cx="5980853" cy="3843814"/>
          </a:xfrm>
          <a:prstGeom prst="rect">
            <a:avLst/>
          </a:prstGeom>
        </p:spPr>
        <p:txBody>
          <a:bodyPr/>
          <a:lstStyle/>
          <a:p>
            <a:pPr>
              <a:lnSpc>
                <a:spcPct val="107000"/>
              </a:lnSpc>
            </a:pPr>
            <a:endParaRPr lang="en-US" sz="1400" dirty="0">
              <a:ea typeface="Calibri" panose="020F0502020204030204" pitchFamily="34" charset="0"/>
              <a:cs typeface="Times New Roman" panose="02020603050405020304" pitchFamily="18" charset="0"/>
            </a:endParaRPr>
          </a:p>
        </p:txBody>
      </p:sp>
      <p:sp>
        <p:nvSpPr>
          <p:cNvPr id="5" name="Date Placeholder 4">
            <a:extLst>
              <a:ext uri="{FF2B5EF4-FFF2-40B4-BE49-F238E27FC236}">
                <a16:creationId xmlns:a16="http://schemas.microsoft.com/office/drawing/2014/main" id="{C8EF7260-B860-7B18-2428-69C0B9BE207E}"/>
              </a:ext>
            </a:extLst>
          </p:cNvPr>
          <p:cNvSpPr>
            <a:spLocks noGrp="1"/>
          </p:cNvSpPr>
          <p:nvPr>
            <p:ph type="dt" idx="1"/>
          </p:nvPr>
        </p:nvSpPr>
        <p:spPr/>
        <p:txBody>
          <a:bodyPr/>
          <a:lstStyle/>
          <a:p>
            <a:fld id="{06BFEC3A-C542-452F-851C-435EB86EE9E2}" type="datetime1">
              <a:rPr lang="en-US" smtClean="0"/>
              <a:t>1/28/2026</a:t>
            </a:fld>
            <a:endParaRPr lang="en-US"/>
          </a:p>
        </p:txBody>
      </p:sp>
    </p:spTree>
    <p:extLst>
      <p:ext uri="{BB962C8B-B14F-4D97-AF65-F5344CB8AC3E}">
        <p14:creationId xmlns:p14="http://schemas.microsoft.com/office/powerpoint/2010/main" val="16303142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Logo Onl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5"/>
            <a:ext cx="9144000" cy="1199223"/>
          </a:xfrm>
          <a:solidFill>
            <a:schemeClr val="accent2"/>
          </a:solidFill>
        </p:spPr>
        <p:txBody>
          <a:bodyPr wrap="square" lIns="182880" tIns="91440" rIns="182880" bIns="91440" spcCol="0" anchor="ctr">
            <a:normAutofit/>
          </a:bodyPr>
          <a:lstStyle>
            <a:lvl1pPr algn="ctr">
              <a:lnSpc>
                <a:spcPct val="90000"/>
              </a:lnSpc>
              <a:defRPr sz="2700" baseline="0">
                <a:solidFill>
                  <a:schemeClr val="tx1"/>
                </a:solidFill>
              </a:defRPr>
            </a:lvl1pPr>
          </a:lstStyle>
          <a:p>
            <a:r>
              <a:rPr lang="en-US" dirty="0"/>
              <a:t>Click to enter the slideshow title</a:t>
            </a:r>
          </a:p>
        </p:txBody>
      </p:sp>
      <p:sp>
        <p:nvSpPr>
          <p:cNvPr id="3" name="Rectangle 2"/>
          <p:cNvSpPr/>
          <p:nvPr userDrawn="1"/>
        </p:nvSpPr>
        <p:spPr>
          <a:xfrm>
            <a:off x="0" y="5387787"/>
            <a:ext cx="9144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2" name="Text Placeholder 10"/>
          <p:cNvSpPr>
            <a:spLocks noGrp="1"/>
          </p:cNvSpPr>
          <p:nvPr>
            <p:ph type="body" sz="quarter" idx="14" hasCustomPrompt="1"/>
          </p:nvPr>
        </p:nvSpPr>
        <p:spPr>
          <a:xfrm>
            <a:off x="2101850" y="5503407"/>
            <a:ext cx="4940300" cy="903062"/>
          </a:xfrm>
        </p:spPr>
        <p:txBody>
          <a:bodyPr>
            <a:normAutofit/>
          </a:bodyPr>
          <a:lstStyle>
            <a:lvl1pPr marL="0" indent="0" algn="ctr">
              <a:spcBef>
                <a:spcPts val="0"/>
              </a:spcBef>
              <a:spcAft>
                <a:spcPts val="750"/>
              </a:spcAft>
              <a:buNone/>
              <a:defRPr sz="1350" baseline="0"/>
            </a:lvl1pPr>
          </a:lstStyle>
          <a:p>
            <a:r>
              <a:rPr lang="en-US" sz="1350" dirty="0" err="1"/>
              <a:t>Firstname</a:t>
            </a:r>
            <a:r>
              <a:rPr lang="en-US" sz="1350" dirty="0"/>
              <a:t> </a:t>
            </a:r>
            <a:r>
              <a:rPr lang="en-US" sz="1350" dirty="0" err="1"/>
              <a:t>Lastname</a:t>
            </a:r>
            <a:r>
              <a:rPr lang="en-US" sz="1350" dirty="0"/>
              <a:t> | Job Title</a:t>
            </a:r>
          </a:p>
          <a:p>
            <a:r>
              <a:rPr lang="en-US" sz="1350" dirty="0"/>
              <a:t>Date</a:t>
            </a:r>
            <a:endParaRPr lang="en-US" dirty="0"/>
          </a:p>
        </p:txBody>
      </p:sp>
      <p:sp>
        <p:nvSpPr>
          <p:cNvPr id="18" name="Date Placeholder 17"/>
          <p:cNvSpPr>
            <a:spLocks noGrp="1"/>
          </p:cNvSpPr>
          <p:nvPr>
            <p:ph type="dt" sz="half" idx="15"/>
          </p:nvPr>
        </p:nvSpPr>
        <p:spPr/>
        <p:txBody>
          <a:bodyPr/>
          <a:lstStyle/>
          <a:p>
            <a:endParaRPr lang="en-US" dirty="0">
              <a:solidFill>
                <a:srgbClr val="000000"/>
              </a:solidFill>
            </a:endParaRPr>
          </a:p>
        </p:txBody>
      </p:sp>
      <p:sp>
        <p:nvSpPr>
          <p:cNvPr id="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19" name="Slide Number Placeholder 18"/>
          <p:cNvSpPr>
            <a:spLocks noGrp="1"/>
          </p:cNvSpPr>
          <p:nvPr>
            <p:ph type="sldNum" sz="quarter" idx="16"/>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73665" y="1798682"/>
            <a:ext cx="5796669" cy="919671"/>
          </a:xfrm>
          <a:prstGeom prst="rect">
            <a:avLst/>
          </a:prstGeom>
        </p:spPr>
      </p:pic>
    </p:spTree>
    <p:extLst>
      <p:ext uri="{BB962C8B-B14F-4D97-AF65-F5344CB8AC3E}">
        <p14:creationId xmlns:p14="http://schemas.microsoft.com/office/powerpoint/2010/main" val="36294347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Logo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5"/>
            <a:ext cx="9144000" cy="1199223"/>
          </a:xfrm>
          <a:solidFill>
            <a:schemeClr val="accent1"/>
          </a:solidFill>
        </p:spPr>
        <p:txBody>
          <a:bodyPr wrap="square" lIns="182880" tIns="91440" rIns="182880" bIns="91440" spcCol="0" anchor="ctr">
            <a:normAutofit/>
          </a:bodyPr>
          <a:lstStyle>
            <a:lvl1pPr algn="ctr">
              <a:lnSpc>
                <a:spcPct val="90000"/>
              </a:lnSpc>
              <a:defRPr sz="2700" baseline="0">
                <a:solidFill>
                  <a:schemeClr val="bg1"/>
                </a:solidFill>
              </a:defRPr>
            </a:lvl1pPr>
          </a:lstStyle>
          <a:p>
            <a:r>
              <a:rPr lang="en-US" dirty="0"/>
              <a:t>Click to enter the slideshow title</a:t>
            </a:r>
          </a:p>
        </p:txBody>
      </p:sp>
      <p:sp>
        <p:nvSpPr>
          <p:cNvPr id="3" name="Rectangle 2"/>
          <p:cNvSpPr/>
          <p:nvPr userDrawn="1"/>
        </p:nvSpPr>
        <p:spPr>
          <a:xfrm>
            <a:off x="0" y="5387787"/>
            <a:ext cx="9144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2" name="Text Placeholder 10"/>
          <p:cNvSpPr>
            <a:spLocks noGrp="1"/>
          </p:cNvSpPr>
          <p:nvPr>
            <p:ph type="body" sz="quarter" idx="14" hasCustomPrompt="1"/>
          </p:nvPr>
        </p:nvSpPr>
        <p:spPr>
          <a:xfrm>
            <a:off x="2101850" y="5512601"/>
            <a:ext cx="4940300" cy="903062"/>
          </a:xfrm>
        </p:spPr>
        <p:txBody>
          <a:bodyPr>
            <a:normAutofit/>
          </a:bodyPr>
          <a:lstStyle>
            <a:lvl1pPr marL="0" indent="0" algn="ctr">
              <a:spcBef>
                <a:spcPts val="0"/>
              </a:spcBef>
              <a:spcAft>
                <a:spcPts val="750"/>
              </a:spcAft>
              <a:buNone/>
              <a:defRPr sz="1350" baseline="0"/>
            </a:lvl1pPr>
          </a:lstStyle>
          <a:p>
            <a:r>
              <a:rPr lang="en-US" sz="1350" dirty="0" err="1"/>
              <a:t>Firstname</a:t>
            </a:r>
            <a:r>
              <a:rPr lang="en-US" sz="1350" dirty="0"/>
              <a:t> </a:t>
            </a:r>
            <a:r>
              <a:rPr lang="en-US" sz="1350" dirty="0" err="1"/>
              <a:t>Lastname</a:t>
            </a:r>
            <a:r>
              <a:rPr lang="en-US" sz="1350" dirty="0"/>
              <a:t> | Job Title</a:t>
            </a:r>
          </a:p>
          <a:p>
            <a:r>
              <a:rPr lang="en-US" sz="1350" dirty="0"/>
              <a:t>Date</a:t>
            </a:r>
            <a:endParaRPr lang="en-US" dirty="0"/>
          </a:p>
        </p:txBody>
      </p:sp>
      <p:sp>
        <p:nvSpPr>
          <p:cNvPr id="18" name="Date Placeholder 17"/>
          <p:cNvSpPr>
            <a:spLocks noGrp="1"/>
          </p:cNvSpPr>
          <p:nvPr>
            <p:ph type="dt" sz="half" idx="15"/>
          </p:nvPr>
        </p:nvSpPr>
        <p:spPr/>
        <p:txBody>
          <a:bodyPr/>
          <a:lstStyle/>
          <a:p>
            <a:endParaRPr lang="en-US" dirty="0">
              <a:solidFill>
                <a:srgbClr val="000000"/>
              </a:solidFill>
            </a:endParaRPr>
          </a:p>
        </p:txBody>
      </p:sp>
      <p:sp>
        <p:nvSpPr>
          <p:cNvPr id="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19" name="Slide Number Placeholder 18"/>
          <p:cNvSpPr>
            <a:spLocks noGrp="1"/>
          </p:cNvSpPr>
          <p:nvPr>
            <p:ph type="sldNum" sz="quarter" idx="16"/>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309623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hoto)">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3477837"/>
            <a:ext cx="9144000" cy="1295182"/>
          </a:xfrm>
          <a:solidFill>
            <a:schemeClr val="accent1"/>
          </a:solidFill>
        </p:spPr>
        <p:txBody>
          <a:bodyPr wrap="square" lIns="182880" tIns="91440" rIns="182880" bIns="91440" anchor="ctr">
            <a:normAutofit/>
          </a:bodyPr>
          <a:lstStyle>
            <a:lvl1pPr algn="ctr">
              <a:defRPr sz="2700">
                <a:solidFill>
                  <a:schemeClr val="bg1"/>
                </a:solidFill>
              </a:defRPr>
            </a:lvl1pPr>
          </a:lstStyle>
          <a:p>
            <a:r>
              <a:rPr lang="en-US" dirty="0"/>
              <a:t>Click to enter the slideshow title</a:t>
            </a:r>
          </a:p>
        </p:txBody>
      </p:sp>
      <p:sp>
        <p:nvSpPr>
          <p:cNvPr id="3" name="Rectangle 2"/>
          <p:cNvSpPr/>
          <p:nvPr userDrawn="1"/>
        </p:nvSpPr>
        <p:spPr>
          <a:xfrm>
            <a:off x="0" y="4773020"/>
            <a:ext cx="9144000" cy="208498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2" name="Text Placeholder 10"/>
          <p:cNvSpPr>
            <a:spLocks noGrp="1"/>
          </p:cNvSpPr>
          <p:nvPr>
            <p:ph type="body" sz="quarter" idx="14" hasCustomPrompt="1"/>
          </p:nvPr>
        </p:nvSpPr>
        <p:spPr>
          <a:xfrm>
            <a:off x="2101851" y="5041204"/>
            <a:ext cx="4940300" cy="1097128"/>
          </a:xfrm>
        </p:spPr>
        <p:txBody>
          <a:bodyPr>
            <a:normAutofit/>
          </a:bodyPr>
          <a:lstStyle>
            <a:lvl1pPr marL="0" indent="0" algn="ctr">
              <a:spcBef>
                <a:spcPts val="0"/>
              </a:spcBef>
              <a:buNone/>
              <a:defRPr sz="1350" baseline="0"/>
            </a:lvl1pPr>
          </a:lstStyle>
          <a:p>
            <a:r>
              <a:rPr lang="en-US" sz="1350" dirty="0" err="1"/>
              <a:t>Firstname</a:t>
            </a:r>
            <a:r>
              <a:rPr lang="en-US" sz="1350" dirty="0"/>
              <a:t> </a:t>
            </a:r>
            <a:r>
              <a:rPr lang="en-US" sz="1350" dirty="0" err="1"/>
              <a:t>Lastname</a:t>
            </a:r>
            <a:r>
              <a:rPr lang="en-US" sz="1350" dirty="0"/>
              <a:t> | Job Title</a:t>
            </a:r>
          </a:p>
          <a:p>
            <a:r>
              <a:rPr lang="en-US" sz="1350" dirty="0"/>
              <a:t>Date</a:t>
            </a:r>
            <a:endParaRPr lang="en-US" dirty="0"/>
          </a:p>
        </p:txBody>
      </p:sp>
      <p:sp>
        <p:nvSpPr>
          <p:cNvPr id="9" name="Footer Placeholder 4"/>
          <p:cNvSpPr>
            <a:spLocks noGrp="1"/>
          </p:cNvSpPr>
          <p:nvPr>
            <p:ph type="ftr" sz="quarter" idx="3"/>
          </p:nvPr>
        </p:nvSpPr>
        <p:spPr>
          <a:xfrm>
            <a:off x="4690171" y="6138333"/>
            <a:ext cx="4190735" cy="365125"/>
          </a:xfrm>
          <a:prstGeom prst="rect">
            <a:avLst/>
          </a:prstGeom>
        </p:spPr>
        <p:txBody>
          <a:bodyPr anchor="b"/>
          <a:lstStyle>
            <a:lvl1pPr algn="r">
              <a:defRPr sz="900">
                <a:solidFill>
                  <a:schemeClr val="tx2"/>
                </a:solidFill>
              </a:defRPr>
            </a:lvl1pPr>
          </a:lstStyle>
          <a:p>
            <a:endParaRPr lang="en-US" dirty="0">
              <a:solidFill>
                <a:srgbClr val="000000"/>
              </a:solidFill>
            </a:endParaRPr>
          </a:p>
        </p:txBody>
      </p:sp>
      <p:sp>
        <p:nvSpPr>
          <p:cNvPr id="6" name="Picture Placeholder 5"/>
          <p:cNvSpPr>
            <a:spLocks noGrp="1"/>
          </p:cNvSpPr>
          <p:nvPr>
            <p:ph type="pic" sz="quarter" idx="17"/>
          </p:nvPr>
        </p:nvSpPr>
        <p:spPr>
          <a:xfrm>
            <a:off x="0" y="0"/>
            <a:ext cx="9144000" cy="3380732"/>
          </a:xfrm>
        </p:spPr>
        <p:txBody>
          <a:bodyPr/>
          <a:lstStyle/>
          <a:p>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3095" y="6164033"/>
            <a:ext cx="2106032" cy="334133"/>
          </a:xfrm>
          <a:prstGeom prst="rect">
            <a:avLst/>
          </a:prstGeom>
        </p:spPr>
      </p:pic>
    </p:spTree>
    <p:extLst>
      <p:ext uri="{BB962C8B-B14F-4D97-AF65-F5344CB8AC3E}">
        <p14:creationId xmlns:p14="http://schemas.microsoft.com/office/powerpoint/2010/main" val="39023160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bg>
      <p:bgPr>
        <a:solidFill>
          <a:srgbClr val="E8E8E8"/>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3865"/>
              </a:solidFill>
            </a:endParaRPr>
          </a:p>
        </p:txBody>
      </p:sp>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Agenda</a:t>
            </a:r>
          </a:p>
        </p:txBody>
      </p:sp>
      <p:sp>
        <p:nvSpPr>
          <p:cNvPr id="12" name="Table Placeholder 9"/>
          <p:cNvSpPr>
            <a:spLocks noGrp="1"/>
          </p:cNvSpPr>
          <p:nvPr>
            <p:ph type="tbl" sz="quarter" idx="13"/>
          </p:nvPr>
        </p:nvSpPr>
        <p:spPr>
          <a:xfrm>
            <a:off x="628650" y="1335089"/>
            <a:ext cx="7886700" cy="4841875"/>
          </a:xfrm>
        </p:spPr>
        <p:txBody>
          <a:bodyPr/>
          <a:lstStyle/>
          <a:p>
            <a:endParaRPr lang="en-US"/>
          </a:p>
        </p:txBody>
      </p:sp>
      <p:sp>
        <p:nvSpPr>
          <p:cNvPr id="4" name="Date Placeholder 3"/>
          <p:cNvSpPr>
            <a:spLocks noGrp="1"/>
          </p:cNvSpPr>
          <p:nvPr>
            <p:ph type="dt" sz="half" idx="10"/>
          </p:nvPr>
        </p:nvSpPr>
        <p:spPr/>
        <p:txBody>
          <a:bodyPr/>
          <a:lstStyle/>
          <a:p>
            <a:endParaRPr lang="en-US" dirty="0">
              <a:solidFill>
                <a:srgbClr val="000000"/>
              </a:solidFill>
            </a:endParaRPr>
          </a:p>
        </p:txBody>
      </p:sp>
      <p:sp>
        <p:nvSpPr>
          <p:cNvPr id="11"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9" name="Rectangle 8"/>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Tree>
    <p:extLst>
      <p:ext uri="{BB962C8B-B14F-4D97-AF65-F5344CB8AC3E}">
        <p14:creationId xmlns:p14="http://schemas.microsoft.com/office/powerpoint/2010/main" val="22855937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5"/>
            <a:ext cx="9144000" cy="1199223"/>
          </a:xfrm>
          <a:solidFill>
            <a:schemeClr val="accent1"/>
          </a:solidFill>
        </p:spPr>
        <p:txBody>
          <a:bodyPr anchor="ctr">
            <a:normAutofit/>
          </a:bodyPr>
          <a:lstStyle>
            <a:lvl1pPr algn="ctr">
              <a:defRPr sz="2700">
                <a:solidFill>
                  <a:schemeClr val="bg1"/>
                </a:solidFill>
              </a:defRPr>
            </a:lvl1pPr>
          </a:lstStyle>
          <a:p>
            <a:r>
              <a:rPr lang="en-US" dirty="0"/>
              <a:t>Click to edit section title</a:t>
            </a:r>
          </a:p>
        </p:txBody>
      </p:sp>
      <p:sp>
        <p:nvSpPr>
          <p:cNvPr id="3" name="Rectangle 2"/>
          <p:cNvSpPr/>
          <p:nvPr userDrawn="1"/>
        </p:nvSpPr>
        <p:spPr>
          <a:xfrm>
            <a:off x="0" y="5387787"/>
            <a:ext cx="9144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2" name="Text Placeholder 10"/>
          <p:cNvSpPr>
            <a:spLocks noGrp="1"/>
          </p:cNvSpPr>
          <p:nvPr>
            <p:ph type="body" sz="quarter" idx="14" hasCustomPrompt="1"/>
          </p:nvPr>
        </p:nvSpPr>
        <p:spPr>
          <a:xfrm>
            <a:off x="2101851" y="5644884"/>
            <a:ext cx="4940300" cy="440970"/>
          </a:xfrm>
        </p:spPr>
        <p:txBody>
          <a:bodyPr>
            <a:normAutofit/>
          </a:bodyPr>
          <a:lstStyle>
            <a:lvl1pPr marL="0" indent="0" algn="ctr">
              <a:buNone/>
              <a:defRPr sz="1350" baseline="0"/>
            </a:lvl1pPr>
          </a:lstStyle>
          <a:p>
            <a:r>
              <a:rPr lang="en-US" sz="1350" dirty="0" err="1"/>
              <a:t>Firstname</a:t>
            </a:r>
            <a:r>
              <a:rPr lang="en-US" sz="1350" dirty="0"/>
              <a:t> </a:t>
            </a:r>
            <a:r>
              <a:rPr lang="en-US" sz="1350" dirty="0" err="1"/>
              <a:t>Lastname</a:t>
            </a:r>
            <a:r>
              <a:rPr lang="en-US" sz="1350" dirty="0"/>
              <a:t> | Job Title</a:t>
            </a:r>
          </a:p>
        </p:txBody>
      </p:sp>
      <p:sp>
        <p:nvSpPr>
          <p:cNvPr id="11" name="Picture Placeholder 2"/>
          <p:cNvSpPr>
            <a:spLocks noGrp="1"/>
          </p:cNvSpPr>
          <p:nvPr>
            <p:ph type="pic" sz="quarter" idx="13" hasCustomPrompt="1"/>
          </p:nvPr>
        </p:nvSpPr>
        <p:spPr>
          <a:xfrm>
            <a:off x="0" y="1789113"/>
            <a:ext cx="9144000" cy="2298700"/>
          </a:xfrm>
        </p:spPr>
        <p:txBody>
          <a:bodyPr/>
          <a:lstStyle/>
          <a:p>
            <a:r>
              <a:rPr lang="en-US" dirty="0"/>
              <a:t>Click Icon to add picture</a:t>
            </a:r>
          </a:p>
        </p:txBody>
      </p:sp>
      <p:sp>
        <p:nvSpPr>
          <p:cNvPr id="18" name="Date Placeholder 17"/>
          <p:cNvSpPr>
            <a:spLocks noGrp="1"/>
          </p:cNvSpPr>
          <p:nvPr>
            <p:ph type="dt" sz="half" idx="15"/>
          </p:nvPr>
        </p:nvSpPr>
        <p:spPr/>
        <p:txBody>
          <a:bodyPr/>
          <a:lstStyle/>
          <a:p>
            <a:endParaRPr lang="en-US" dirty="0">
              <a:solidFill>
                <a:srgbClr val="000000"/>
              </a:solidFill>
            </a:endParaRPr>
          </a:p>
        </p:txBody>
      </p:sp>
      <p:sp>
        <p:nvSpPr>
          <p:cNvPr id="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19" name="Slide Number Placeholder 18"/>
          <p:cNvSpPr>
            <a:spLocks noGrp="1"/>
          </p:cNvSpPr>
          <p:nvPr>
            <p:ph type="sldNum" sz="quarter" idx="16"/>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967879" y="360302"/>
            <a:ext cx="2900940" cy="460249"/>
          </a:xfrm>
          <a:prstGeom prst="rect">
            <a:avLst/>
          </a:prstGeom>
        </p:spPr>
      </p:pic>
    </p:spTree>
    <p:extLst>
      <p:ext uri="{BB962C8B-B14F-4D97-AF65-F5344CB8AC3E}">
        <p14:creationId xmlns:p14="http://schemas.microsoft.com/office/powerpoint/2010/main" val="14078590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White)">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3" name="Content Placeholder 2"/>
          <p:cNvSpPr>
            <a:spLocks noGrp="1"/>
          </p:cNvSpPr>
          <p:nvPr>
            <p:ph idx="1"/>
          </p:nvPr>
        </p:nvSpPr>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solidFill>
                <a:srgbClr val="000000"/>
              </a:solidFill>
            </a:endParaRPr>
          </a:p>
        </p:txBody>
      </p:sp>
      <p:sp>
        <p:nvSpPr>
          <p:cNvPr id="10"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8" name="Rectangle 7"/>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Tree>
    <p:extLst>
      <p:ext uri="{BB962C8B-B14F-4D97-AF65-F5344CB8AC3E}">
        <p14:creationId xmlns:p14="http://schemas.microsoft.com/office/powerpoint/2010/main" val="4118672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Split White BG)">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3" name="Content Placeholder 2"/>
          <p:cNvSpPr>
            <a:spLocks noGrp="1"/>
          </p:cNvSpPr>
          <p:nvPr>
            <p:ph sz="half" idx="1"/>
          </p:nvPr>
        </p:nvSpPr>
        <p:spPr>
          <a:xfrm>
            <a:off x="628650" y="1594625"/>
            <a:ext cx="3886200" cy="4582339"/>
          </a:xfrm>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594625"/>
            <a:ext cx="3886200" cy="4582339"/>
          </a:xfrm>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dirty="0">
              <a:solidFill>
                <a:srgbClr val="000000"/>
              </a:solidFill>
            </a:endParaRPr>
          </a:p>
        </p:txBody>
      </p:sp>
      <p:sp>
        <p:nvSpPr>
          <p:cNvPr id="11"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7" name="Slide Number Placeholder 6"/>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10" name="Rectangle 9"/>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78BE21"/>
              </a:solidFill>
            </a:endParaRPr>
          </a:p>
        </p:txBody>
      </p:sp>
    </p:spTree>
    <p:extLst>
      <p:ext uri="{BB962C8B-B14F-4D97-AF65-F5344CB8AC3E}">
        <p14:creationId xmlns:p14="http://schemas.microsoft.com/office/powerpoint/2010/main" val="2081288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Boxed)">
    <p:bg>
      <p:bgPr>
        <a:solidFill>
          <a:srgbClr val="E8E8E8"/>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3" name="Content Placeholder 2"/>
          <p:cNvSpPr>
            <a:spLocks noGrp="1"/>
          </p:cNvSpPr>
          <p:nvPr>
            <p:ph idx="1"/>
          </p:nvPr>
        </p:nvSpPr>
        <p:spPr>
          <a:xfrm>
            <a:off x="628650" y="1335281"/>
            <a:ext cx="7886700" cy="4841682"/>
          </a:xfrm>
          <a:solidFill>
            <a:schemeClr val="bg1"/>
          </a:solidFill>
        </p:spPr>
        <p:txBody>
          <a:bodyPr lIns="228600" tIns="548640" rIns="274320"/>
          <a:lstStyle>
            <a:lvl1pPr marL="257175" indent="-257175">
              <a:lnSpc>
                <a:spcPct val="100000"/>
              </a:lnSpc>
              <a:spcAft>
                <a:spcPts val="750"/>
              </a:spcAft>
              <a:buClr>
                <a:schemeClr val="accent1"/>
              </a:buClr>
              <a:buFont typeface="Arial" panose="020B0604020202020204" pitchFamily="34" charset="0"/>
              <a:buChar char="•"/>
              <a:defRPr sz="1875"/>
            </a:lvl1pPr>
            <a:lvl2pPr marL="600075" indent="-257175">
              <a:lnSpc>
                <a:spcPct val="100000"/>
              </a:lnSpc>
              <a:spcAft>
                <a:spcPts val="750"/>
              </a:spcAft>
              <a:buClr>
                <a:schemeClr val="accent1"/>
              </a:buClr>
              <a:buFont typeface="Arial" panose="020B0604020202020204" pitchFamily="34" charset="0"/>
              <a:buChar char="•"/>
              <a:defRPr sz="1575"/>
            </a:lvl2pPr>
            <a:lvl3pPr marL="900113" indent="-214313">
              <a:lnSpc>
                <a:spcPct val="100000"/>
              </a:lnSpc>
              <a:spcAft>
                <a:spcPts val="750"/>
              </a:spcAft>
              <a:buClr>
                <a:schemeClr val="accent1"/>
              </a:buClr>
              <a:buFont typeface="Arial" panose="020B0604020202020204" pitchFamily="34" charset="0"/>
              <a:buChar char="•"/>
              <a:defRPr sz="1275"/>
            </a:lvl3pPr>
            <a:lvl4pPr marL="1243013" indent="-214313">
              <a:lnSpc>
                <a:spcPct val="100000"/>
              </a:lnSpc>
              <a:spcAft>
                <a:spcPts val="750"/>
              </a:spcAft>
              <a:buClr>
                <a:schemeClr val="accent1"/>
              </a:buClr>
              <a:buFont typeface="Arial" panose="020B0604020202020204" pitchFamily="34" charset="0"/>
              <a:buChar char="•"/>
              <a:defRPr sz="1275"/>
            </a:lvl4pPr>
            <a:lvl5pPr marL="1585913" indent="-214313">
              <a:lnSpc>
                <a:spcPct val="100000"/>
              </a:lnSpc>
              <a:spcAft>
                <a:spcPts val="750"/>
              </a:spcAft>
              <a:buClr>
                <a:schemeClr val="accent1"/>
              </a:buClr>
              <a:buFont typeface="Arial" panose="020B0604020202020204" pitchFamily="34" charset="0"/>
              <a:buChar char="•"/>
              <a:defRPr sz="1275"/>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solidFill>
                <a:srgbClr val="000000"/>
              </a:solidFill>
            </a:endParaRPr>
          </a:p>
        </p:txBody>
      </p:sp>
      <p:sp>
        <p:nvSpPr>
          <p:cNvPr id="11"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9" name="Rectangle 8"/>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Tree>
    <p:extLst>
      <p:ext uri="{BB962C8B-B14F-4D97-AF65-F5344CB8AC3E}">
        <p14:creationId xmlns:p14="http://schemas.microsoft.com/office/powerpoint/2010/main" val="15915841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Split Boxed)">
    <p:bg>
      <p:bgPr>
        <a:solidFill>
          <a:srgbClr val="E8E8E8"/>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0"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3" name="Content Placeholder 2"/>
          <p:cNvSpPr>
            <a:spLocks noGrp="1"/>
          </p:cNvSpPr>
          <p:nvPr>
            <p:ph sz="half" idx="1"/>
          </p:nvPr>
        </p:nvSpPr>
        <p:spPr>
          <a:xfrm>
            <a:off x="628650" y="1594625"/>
            <a:ext cx="3886200" cy="4582339"/>
          </a:xfrm>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594625"/>
            <a:ext cx="3886200" cy="4582339"/>
          </a:xfrm>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dirty="0">
              <a:solidFill>
                <a:srgbClr val="000000"/>
              </a:solidFill>
            </a:endParaRPr>
          </a:p>
        </p:txBody>
      </p:sp>
      <p:sp>
        <p:nvSpPr>
          <p:cNvPr id="11"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7" name="Slide Number Placeholder 6"/>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0572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ck Overlay, Gray Title">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9" name="Picture Placeholder 12"/>
          <p:cNvSpPr>
            <a:spLocks noGrp="1"/>
          </p:cNvSpPr>
          <p:nvPr>
            <p:ph type="pic" sz="quarter" idx="13" hasCustomPrompt="1"/>
          </p:nvPr>
        </p:nvSpPr>
        <p:spPr>
          <a:xfrm>
            <a:off x="0" y="1219198"/>
            <a:ext cx="9144000" cy="5638802"/>
          </a:xfrm>
        </p:spPr>
        <p:txBody>
          <a:bodyPr/>
          <a:lstStyle/>
          <a:p>
            <a:r>
              <a:rPr lang="en-US" dirty="0"/>
              <a:t>Click Icon to add picture</a:t>
            </a:r>
          </a:p>
        </p:txBody>
      </p:sp>
      <p:sp>
        <p:nvSpPr>
          <p:cNvPr id="10" name="Content Placeholder 2"/>
          <p:cNvSpPr>
            <a:spLocks noGrp="1"/>
          </p:cNvSpPr>
          <p:nvPr>
            <p:ph idx="1"/>
          </p:nvPr>
        </p:nvSpPr>
        <p:spPr>
          <a:xfrm>
            <a:off x="0" y="2609242"/>
            <a:ext cx="4262718" cy="2858714"/>
          </a:xfrm>
          <a:solidFill>
            <a:srgbClr val="003865">
              <a:alpha val="87843"/>
            </a:srgbClr>
          </a:solidFill>
        </p:spPr>
        <p:txBody>
          <a:bodyPr rIns="274320" anchor="ctr"/>
          <a:lstStyle>
            <a:lvl1pPr marL="514350" indent="-171450">
              <a:lnSpc>
                <a:spcPct val="100000"/>
              </a:lnSpc>
              <a:spcBef>
                <a:spcPts val="0"/>
              </a:spcBef>
              <a:buClr>
                <a:schemeClr val="accent2"/>
              </a:buClr>
              <a:defRPr sz="1875">
                <a:solidFill>
                  <a:schemeClr val="bg1"/>
                </a:solidFill>
              </a:defRPr>
            </a:lvl1pPr>
            <a:lvl2pPr marL="857250" indent="-171450">
              <a:lnSpc>
                <a:spcPct val="100000"/>
              </a:lnSpc>
              <a:buClr>
                <a:schemeClr val="accent2"/>
              </a:buClr>
              <a:defRPr sz="1575">
                <a:solidFill>
                  <a:schemeClr val="bg1"/>
                </a:solidFill>
              </a:defRPr>
            </a:lvl2pPr>
            <a:lvl3pPr marL="1200150" indent="-171450">
              <a:lnSpc>
                <a:spcPct val="100000"/>
              </a:lnSpc>
              <a:buClr>
                <a:schemeClr val="accent2"/>
              </a:buClr>
              <a:defRPr sz="1275">
                <a:solidFill>
                  <a:schemeClr val="bg1"/>
                </a:solidFill>
              </a:defRPr>
            </a:lvl3pPr>
            <a:lvl4pPr marL="1543050" indent="-171450">
              <a:lnSpc>
                <a:spcPct val="100000"/>
              </a:lnSpc>
              <a:buClr>
                <a:schemeClr val="accent2"/>
              </a:buClr>
              <a:defRPr sz="1275">
                <a:solidFill>
                  <a:schemeClr val="bg1"/>
                </a:solidFill>
              </a:defRPr>
            </a:lvl4pPr>
            <a:lvl5pPr marL="1885950" indent="-171450">
              <a:lnSpc>
                <a:spcPct val="100000"/>
              </a:lnSpc>
              <a:buClr>
                <a:schemeClr val="accent2"/>
              </a:buClr>
              <a:defRPr sz="1275">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solidFill>
                <a:srgbClr val="000000"/>
              </a:solidFill>
            </a:endParaRPr>
          </a:p>
        </p:txBody>
      </p:sp>
      <p:sp>
        <p:nvSpPr>
          <p:cNvPr id="13"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550043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ck Overlay, White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a:t>Click to edit title</a:t>
            </a:r>
          </a:p>
        </p:txBody>
      </p:sp>
      <p:sp>
        <p:nvSpPr>
          <p:cNvPr id="9" name="Picture Placeholder 12"/>
          <p:cNvSpPr>
            <a:spLocks noGrp="1"/>
          </p:cNvSpPr>
          <p:nvPr>
            <p:ph type="pic" sz="quarter" idx="13" hasCustomPrompt="1"/>
          </p:nvPr>
        </p:nvSpPr>
        <p:spPr>
          <a:xfrm>
            <a:off x="0" y="1219198"/>
            <a:ext cx="9144000" cy="5638802"/>
          </a:xfrm>
        </p:spPr>
        <p:txBody>
          <a:bodyPr/>
          <a:lstStyle>
            <a:lvl1pPr>
              <a:defRPr baseline="0"/>
            </a:lvl1pPr>
          </a:lstStyle>
          <a:p>
            <a:r>
              <a:rPr lang="en-US" dirty="0"/>
              <a:t>Click Icon to add picture</a:t>
            </a:r>
          </a:p>
        </p:txBody>
      </p:sp>
      <p:sp>
        <p:nvSpPr>
          <p:cNvPr id="10" name="Content Placeholder 2"/>
          <p:cNvSpPr>
            <a:spLocks noGrp="1"/>
          </p:cNvSpPr>
          <p:nvPr>
            <p:ph idx="1"/>
          </p:nvPr>
        </p:nvSpPr>
        <p:spPr>
          <a:xfrm>
            <a:off x="0" y="2609242"/>
            <a:ext cx="4262718" cy="2858714"/>
          </a:xfrm>
          <a:solidFill>
            <a:srgbClr val="003865">
              <a:alpha val="87843"/>
            </a:srgbClr>
          </a:solidFill>
        </p:spPr>
        <p:txBody>
          <a:bodyPr rIns="274320" anchor="ctr"/>
          <a:lstStyle>
            <a:lvl1pPr marL="514350" indent="-171450">
              <a:lnSpc>
                <a:spcPct val="100000"/>
              </a:lnSpc>
              <a:spcBef>
                <a:spcPts val="0"/>
              </a:spcBef>
              <a:buClr>
                <a:schemeClr val="accent2"/>
              </a:buClr>
              <a:defRPr>
                <a:solidFill>
                  <a:schemeClr val="bg1"/>
                </a:solidFill>
              </a:defRPr>
            </a:lvl1pPr>
            <a:lvl2pPr marL="857250" indent="-171450">
              <a:lnSpc>
                <a:spcPct val="100000"/>
              </a:lnSpc>
              <a:buClr>
                <a:schemeClr val="accent2"/>
              </a:buClr>
              <a:defRPr>
                <a:solidFill>
                  <a:schemeClr val="bg1"/>
                </a:solidFill>
              </a:defRPr>
            </a:lvl2pPr>
            <a:lvl3pPr marL="1200150" indent="-171450">
              <a:lnSpc>
                <a:spcPct val="100000"/>
              </a:lnSpc>
              <a:buClr>
                <a:schemeClr val="accent2"/>
              </a:buClr>
              <a:defRPr>
                <a:solidFill>
                  <a:schemeClr val="bg1"/>
                </a:solidFill>
              </a:defRPr>
            </a:lvl3pPr>
            <a:lvl4pPr marL="1543050" indent="-171450">
              <a:lnSpc>
                <a:spcPct val="100000"/>
              </a:lnSpc>
              <a:buClr>
                <a:schemeClr val="accent2"/>
              </a:buClr>
              <a:defRPr>
                <a:solidFill>
                  <a:schemeClr val="bg1"/>
                </a:solidFill>
              </a:defRPr>
            </a:lvl4pPr>
            <a:lvl5pPr marL="1885950" indent="-171450">
              <a:lnSpc>
                <a:spcPct val="100000"/>
              </a:lnSpc>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12"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Tree>
    <p:extLst>
      <p:ext uri="{BB962C8B-B14F-4D97-AF65-F5344CB8AC3E}">
        <p14:creationId xmlns:p14="http://schemas.microsoft.com/office/powerpoint/2010/main" val="39757779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Solid White)">
    <p:bg>
      <p:bgPr>
        <a:solidFill>
          <a:schemeClr val="bg1"/>
        </a:soli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a:t>Click to edit title</a:t>
            </a:r>
          </a:p>
        </p:txBody>
      </p:sp>
      <p:sp>
        <p:nvSpPr>
          <p:cNvPr id="5" name="Content Placeholder 4"/>
          <p:cNvSpPr>
            <a:spLocks noGrp="1"/>
          </p:cNvSpPr>
          <p:nvPr>
            <p:ph sz="quarter" idx="10"/>
          </p:nvPr>
        </p:nvSpPr>
        <p:spPr>
          <a:xfrm>
            <a:off x="628650" y="1366346"/>
            <a:ext cx="78867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4"/>
          <p:cNvSpPr>
            <a:spLocks noGrp="1"/>
          </p:cNvSpPr>
          <p:nvPr>
            <p:ph type="dt" sz="half" idx="11"/>
          </p:nvPr>
        </p:nvSpPr>
        <p:spPr>
          <a:xfrm>
            <a:off x="628650" y="6356351"/>
            <a:ext cx="1018943" cy="365125"/>
          </a:xfrm>
        </p:spPr>
        <p:txBody>
          <a:bodyPr/>
          <a:lstStyle/>
          <a:p>
            <a:endParaRPr lang="en-US" dirty="0">
              <a:solidFill>
                <a:srgbClr val="000000"/>
              </a:solidFill>
            </a:endParaRPr>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9" name="Slide Number Placeholder 6"/>
          <p:cNvSpPr>
            <a:spLocks noGrp="1"/>
          </p:cNvSpPr>
          <p:nvPr>
            <p:ph type="sldNum" sz="quarter" idx="12"/>
          </p:nvPr>
        </p:nvSpPr>
        <p:spPr>
          <a:xfrm>
            <a:off x="7418349" y="6356351"/>
            <a:ext cx="1097001" cy="365125"/>
          </a:xfrm>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3099112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700">
                <a:solidFill>
                  <a:schemeClr val="accent2"/>
                </a:solidFill>
              </a:defRPr>
            </a:lvl1pPr>
          </a:lstStyle>
          <a:p>
            <a:r>
              <a:rPr lang="en-US" dirty="0"/>
              <a:t>Click to edit title</a:t>
            </a:r>
          </a:p>
        </p:txBody>
      </p:sp>
      <p:sp>
        <p:nvSpPr>
          <p:cNvPr id="5" name="Content Placeholder 4"/>
          <p:cNvSpPr>
            <a:spLocks noGrp="1"/>
          </p:cNvSpPr>
          <p:nvPr>
            <p:ph sz="quarter" idx="10"/>
          </p:nvPr>
        </p:nvSpPr>
        <p:spPr>
          <a:xfrm>
            <a:off x="628650" y="1366346"/>
            <a:ext cx="78867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solidFill>
                <a:srgbClr val="FFFFFF"/>
              </a:solidFill>
            </a:endParaRPr>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solidFill>
                <a:srgbClr val="FFFFFF"/>
              </a:solidFill>
            </a:endParaRPr>
          </a:p>
        </p:txBody>
      </p:sp>
      <p:sp>
        <p:nvSpPr>
          <p:cNvPr id="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5979651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700">
                <a:solidFill>
                  <a:schemeClr val="accent2"/>
                </a:solidFill>
              </a:defRPr>
            </a:lvl1pPr>
          </a:lstStyle>
          <a:p>
            <a:r>
              <a:rPr lang="en-US" dirty="0"/>
              <a:t>Click to edit title</a:t>
            </a:r>
          </a:p>
        </p:txBody>
      </p:sp>
      <p:sp>
        <p:nvSpPr>
          <p:cNvPr id="5" name="Content Placeholder 4"/>
          <p:cNvSpPr>
            <a:spLocks noGrp="1"/>
          </p:cNvSpPr>
          <p:nvPr>
            <p:ph sz="quarter" idx="10"/>
          </p:nvPr>
        </p:nvSpPr>
        <p:spPr>
          <a:xfrm>
            <a:off x="628650" y="1366346"/>
            <a:ext cx="78867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solidFill>
                <a:srgbClr val="FFFFFF"/>
              </a:solidFill>
            </a:endParaRPr>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solidFill>
                <a:srgbClr val="FFFFFF"/>
              </a:solidFill>
            </a:endParaRPr>
          </a:p>
        </p:txBody>
      </p:sp>
      <p:sp>
        <p:nvSpPr>
          <p:cNvPr id="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33444790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a:t>Click to edit title</a:t>
            </a:r>
          </a:p>
        </p:txBody>
      </p:sp>
      <p:sp>
        <p:nvSpPr>
          <p:cNvPr id="5" name="Content Placeholder 4"/>
          <p:cNvSpPr>
            <a:spLocks noGrp="1"/>
          </p:cNvSpPr>
          <p:nvPr>
            <p:ph sz="quarter" idx="10"/>
          </p:nvPr>
        </p:nvSpPr>
        <p:spPr>
          <a:xfrm>
            <a:off x="628650" y="1366346"/>
            <a:ext cx="78867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Date Placeholder 3"/>
          <p:cNvSpPr>
            <a:spLocks noGrp="1"/>
          </p:cNvSpPr>
          <p:nvPr>
            <p:ph type="dt" sz="half" idx="2"/>
          </p:nvPr>
        </p:nvSpPr>
        <p:spPr>
          <a:xfrm>
            <a:off x="628650" y="6356351"/>
            <a:ext cx="1018943" cy="365125"/>
          </a:xfrm>
          <a:prstGeom prst="rect">
            <a:avLst/>
          </a:prstGeom>
        </p:spPr>
        <p:txBody>
          <a:bodyPr vert="horz" lIns="91440" tIns="45720" rIns="91440" bIns="45720" rtlCol="0" anchor="ctr"/>
          <a:lstStyle>
            <a:lvl1pPr algn="l">
              <a:defRPr sz="900">
                <a:solidFill>
                  <a:schemeClr val="tx2"/>
                </a:solidFill>
              </a:defRPr>
            </a:lvl1pPr>
          </a:lstStyle>
          <a:p>
            <a:endParaRPr lang="en-US" dirty="0">
              <a:solidFill>
                <a:srgbClr val="000000"/>
              </a:solidFill>
            </a:endParaRPr>
          </a:p>
        </p:txBody>
      </p:sp>
      <p:sp>
        <p:nvSpPr>
          <p:cNvPr id="11"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10" name="Slide Number Placeholder 5"/>
          <p:cNvSpPr>
            <a:spLocks noGrp="1"/>
          </p:cNvSpPr>
          <p:nvPr>
            <p:ph type="sldNum" sz="quarter" idx="4"/>
          </p:nvPr>
        </p:nvSpPr>
        <p:spPr>
          <a:xfrm>
            <a:off x="7418349" y="6356351"/>
            <a:ext cx="1097001" cy="365125"/>
          </a:xfrm>
          <a:prstGeom prst="rect">
            <a:avLst/>
          </a:prstGeom>
        </p:spPr>
        <p:txBody>
          <a:bodyPr vert="horz" lIns="91440" tIns="45720" rIns="91440" bIns="45720" rtlCol="0" anchor="ctr"/>
          <a:lstStyle>
            <a:lvl1pPr algn="r">
              <a:defRPr sz="900">
                <a:solidFill>
                  <a:schemeClr val="tx2"/>
                </a:solidFill>
              </a:defRPr>
            </a:lvl1p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7035338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28650" y="152400"/>
            <a:ext cx="7886700" cy="914400"/>
          </a:xfrm>
        </p:spPr>
        <p:txBody>
          <a:bodyPr>
            <a:normAutofit/>
          </a:bodyPr>
          <a:lstStyle>
            <a:lvl1pPr algn="r">
              <a:defRPr sz="2700">
                <a:solidFill>
                  <a:schemeClr val="accent2"/>
                </a:solidFill>
              </a:defRPr>
            </a:lvl1pPr>
          </a:lstStyle>
          <a:p>
            <a:r>
              <a:rPr lang="en-US" dirty="0"/>
              <a:t>Click to edit title</a:t>
            </a:r>
          </a:p>
        </p:txBody>
      </p:sp>
      <p:sp>
        <p:nvSpPr>
          <p:cNvPr id="11" name="Content Placeholder 4"/>
          <p:cNvSpPr>
            <a:spLocks noGrp="1"/>
          </p:cNvSpPr>
          <p:nvPr>
            <p:ph sz="quarter" idx="10"/>
          </p:nvPr>
        </p:nvSpPr>
        <p:spPr>
          <a:xfrm>
            <a:off x="628650" y="1366346"/>
            <a:ext cx="4676215"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2"/>
          <p:cNvSpPr>
            <a:spLocks noGrp="1"/>
          </p:cNvSpPr>
          <p:nvPr>
            <p:ph type="pic" sz="quarter" idx="13"/>
          </p:nvPr>
        </p:nvSpPr>
        <p:spPr>
          <a:xfrm>
            <a:off x="5740174" y="1364826"/>
            <a:ext cx="3403826" cy="4538434"/>
          </a:xfrm>
        </p:spPr>
        <p:txBody>
          <a:bodyPr/>
          <a:lstStyle>
            <a:lvl1pPr>
              <a:buClr>
                <a:schemeClr val="accent2"/>
              </a:buClr>
              <a:defRPr>
                <a:solidFill>
                  <a:schemeClr val="bg1"/>
                </a:solidFill>
              </a:defRPr>
            </a:lvl1pPr>
          </a:lstStyle>
          <a:p>
            <a:endParaRPr lang="en-US" dirty="0"/>
          </a:p>
        </p:txBody>
      </p:sp>
      <p:sp>
        <p:nvSpPr>
          <p:cNvPr id="8"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solidFill>
                <a:srgbClr val="FFFFFF"/>
              </a:solidFill>
            </a:endParaRPr>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solidFill>
                <a:srgbClr val="FFFFFF"/>
              </a:solidFill>
            </a:endParaRPr>
          </a:p>
        </p:txBody>
      </p:sp>
      <p:sp>
        <p:nvSpPr>
          <p:cNvPr id="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14311179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700">
                <a:solidFill>
                  <a:schemeClr val="accent2"/>
                </a:solidFill>
              </a:defRPr>
            </a:lvl1pPr>
          </a:lstStyle>
          <a:p>
            <a:r>
              <a:rPr lang="en-US" dirty="0"/>
              <a:t>Click to edit title</a:t>
            </a:r>
          </a:p>
        </p:txBody>
      </p:sp>
      <p:sp>
        <p:nvSpPr>
          <p:cNvPr id="10" name="Content Placeholder 4"/>
          <p:cNvSpPr>
            <a:spLocks noGrp="1"/>
          </p:cNvSpPr>
          <p:nvPr>
            <p:ph sz="quarter" idx="10"/>
          </p:nvPr>
        </p:nvSpPr>
        <p:spPr>
          <a:xfrm>
            <a:off x="628650" y="1366346"/>
            <a:ext cx="4676215"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2"/>
          <p:cNvSpPr>
            <a:spLocks noGrp="1"/>
          </p:cNvSpPr>
          <p:nvPr>
            <p:ph type="pic" sz="quarter" idx="13"/>
          </p:nvPr>
        </p:nvSpPr>
        <p:spPr>
          <a:xfrm>
            <a:off x="5740174" y="1364826"/>
            <a:ext cx="3403826" cy="4538434"/>
          </a:xfrm>
        </p:spPr>
        <p:txBody>
          <a:bodyPr/>
          <a:lstStyle>
            <a:lvl1pPr>
              <a:buClr>
                <a:schemeClr val="accent2"/>
              </a:buClr>
              <a:defRPr>
                <a:solidFill>
                  <a:schemeClr val="bg1"/>
                </a:solidFill>
              </a:defRPr>
            </a:lvl1pPr>
          </a:lstStyle>
          <a:p>
            <a:endParaRPr lang="en-US" dirty="0"/>
          </a:p>
        </p:txBody>
      </p:sp>
      <p:sp>
        <p:nvSpPr>
          <p:cNvPr id="8"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solidFill>
                <a:srgbClr val="FFFFFF"/>
              </a:solidFill>
            </a:endParaRPr>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solidFill>
                <a:srgbClr val="FFFFFF"/>
              </a:solidFill>
            </a:endParaRPr>
          </a:p>
        </p:txBody>
      </p:sp>
      <p:sp>
        <p:nvSpPr>
          <p:cNvPr id="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9949169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a:t>Click to edit title</a:t>
            </a:r>
          </a:p>
        </p:txBody>
      </p:sp>
      <p:sp>
        <p:nvSpPr>
          <p:cNvPr id="7" name="Content Placeholder 4"/>
          <p:cNvSpPr>
            <a:spLocks noGrp="1"/>
          </p:cNvSpPr>
          <p:nvPr>
            <p:ph sz="quarter" idx="10"/>
          </p:nvPr>
        </p:nvSpPr>
        <p:spPr>
          <a:xfrm>
            <a:off x="628650" y="1366346"/>
            <a:ext cx="4676215" cy="4788393"/>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2"/>
          <p:cNvSpPr>
            <a:spLocks noGrp="1"/>
          </p:cNvSpPr>
          <p:nvPr>
            <p:ph type="pic" sz="quarter" idx="13"/>
          </p:nvPr>
        </p:nvSpPr>
        <p:spPr>
          <a:xfrm>
            <a:off x="5740174" y="1364826"/>
            <a:ext cx="3403826" cy="4538434"/>
          </a:xfrm>
        </p:spPr>
        <p:txBody>
          <a:bodyPr/>
          <a:lstStyle>
            <a:lvl1pPr>
              <a:buClr>
                <a:schemeClr val="tx1"/>
              </a:buClr>
              <a:defRPr>
                <a:solidFill>
                  <a:schemeClr val="tx1"/>
                </a:solidFill>
              </a:defRPr>
            </a:lvl1pPr>
          </a:lstStyle>
          <a:p>
            <a:endParaRPr lang="en-US" dirty="0"/>
          </a:p>
        </p:txBody>
      </p:sp>
      <p:sp>
        <p:nvSpPr>
          <p:cNvPr id="9" name="Date Placeholder 3"/>
          <p:cNvSpPr>
            <a:spLocks noGrp="1"/>
          </p:cNvSpPr>
          <p:nvPr>
            <p:ph type="dt" sz="half" idx="2"/>
          </p:nvPr>
        </p:nvSpPr>
        <p:spPr>
          <a:xfrm>
            <a:off x="628650" y="6356351"/>
            <a:ext cx="1018943" cy="365125"/>
          </a:xfrm>
          <a:prstGeom prst="rect">
            <a:avLst/>
          </a:prstGeom>
        </p:spPr>
        <p:txBody>
          <a:bodyPr vert="horz" lIns="91440" tIns="45720" rIns="91440" bIns="45720" rtlCol="0" anchor="ctr"/>
          <a:lstStyle>
            <a:lvl1pPr algn="l">
              <a:defRPr sz="900">
                <a:solidFill>
                  <a:schemeClr val="tx2"/>
                </a:solidFill>
              </a:defRPr>
            </a:lvl1pPr>
          </a:lstStyle>
          <a:p>
            <a:endParaRPr lang="en-US" dirty="0">
              <a:solidFill>
                <a:srgbClr val="000000"/>
              </a:solidFill>
            </a:endParaRPr>
          </a:p>
        </p:txBody>
      </p:sp>
      <p:sp>
        <p:nvSpPr>
          <p:cNvPr id="11"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10" name="Slide Number Placeholder 5"/>
          <p:cNvSpPr>
            <a:spLocks noGrp="1"/>
          </p:cNvSpPr>
          <p:nvPr>
            <p:ph type="sldNum" sz="quarter" idx="4"/>
          </p:nvPr>
        </p:nvSpPr>
        <p:spPr>
          <a:xfrm>
            <a:off x="7418349" y="6356351"/>
            <a:ext cx="1097001" cy="365125"/>
          </a:xfrm>
          <a:prstGeom prst="rect">
            <a:avLst/>
          </a:prstGeom>
        </p:spPr>
        <p:txBody>
          <a:bodyPr vert="horz" lIns="91440" tIns="45720" rIns="91440" bIns="45720" rtlCol="0" anchor="ctr"/>
          <a:lstStyle>
            <a:lvl1pPr algn="r">
              <a:defRPr sz="900">
                <a:solidFill>
                  <a:schemeClr val="tx2"/>
                </a:solidFill>
              </a:defRPr>
            </a:lvl1p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9495109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am Page (4 Up)">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8"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17" name="Rectangle 16"/>
          <p:cNvSpPr/>
          <p:nvPr userDrawn="1"/>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6" name="Picture Placeholder 2"/>
          <p:cNvSpPr>
            <a:spLocks noGrp="1"/>
          </p:cNvSpPr>
          <p:nvPr>
            <p:ph type="pic" sz="quarter" idx="13" hasCustomPrompt="1"/>
          </p:nvPr>
        </p:nvSpPr>
        <p:spPr>
          <a:xfrm>
            <a:off x="604749" y="1981899"/>
            <a:ext cx="1571132" cy="2094842"/>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7" name="Text Placeholder 3"/>
          <p:cNvSpPr>
            <a:spLocks noGrp="1"/>
          </p:cNvSpPr>
          <p:nvPr>
            <p:ph type="body" sz="quarter" idx="15" hasCustomPrompt="1"/>
          </p:nvPr>
        </p:nvSpPr>
        <p:spPr>
          <a:xfrm>
            <a:off x="436290" y="4345147"/>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0" name="Picture Placeholder 2"/>
          <p:cNvSpPr>
            <a:spLocks noGrp="1"/>
          </p:cNvSpPr>
          <p:nvPr>
            <p:ph type="pic" sz="quarter" idx="16" hasCustomPrompt="1"/>
          </p:nvPr>
        </p:nvSpPr>
        <p:spPr>
          <a:xfrm>
            <a:off x="2734632" y="1967573"/>
            <a:ext cx="1571132" cy="2094842"/>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11" name="Text Placeholder 3"/>
          <p:cNvSpPr>
            <a:spLocks noGrp="1"/>
          </p:cNvSpPr>
          <p:nvPr>
            <p:ph type="body" sz="quarter" idx="17" hasCustomPrompt="1"/>
          </p:nvPr>
        </p:nvSpPr>
        <p:spPr>
          <a:xfrm>
            <a:off x="2566173" y="4345147"/>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2" name="Picture Placeholder 2"/>
          <p:cNvSpPr>
            <a:spLocks noGrp="1"/>
          </p:cNvSpPr>
          <p:nvPr>
            <p:ph type="pic" sz="quarter" idx="18" hasCustomPrompt="1"/>
          </p:nvPr>
        </p:nvSpPr>
        <p:spPr>
          <a:xfrm>
            <a:off x="4864515" y="1967573"/>
            <a:ext cx="1571132" cy="2094842"/>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13" name="Text Placeholder 3"/>
          <p:cNvSpPr>
            <a:spLocks noGrp="1"/>
          </p:cNvSpPr>
          <p:nvPr>
            <p:ph type="body" sz="quarter" idx="19" hasCustomPrompt="1"/>
          </p:nvPr>
        </p:nvSpPr>
        <p:spPr>
          <a:xfrm>
            <a:off x="4696056" y="4345147"/>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4" name="Picture Placeholder 2"/>
          <p:cNvSpPr>
            <a:spLocks noGrp="1"/>
          </p:cNvSpPr>
          <p:nvPr>
            <p:ph type="pic" sz="quarter" idx="20" hasCustomPrompt="1"/>
          </p:nvPr>
        </p:nvSpPr>
        <p:spPr>
          <a:xfrm>
            <a:off x="6994398" y="1967573"/>
            <a:ext cx="1571132" cy="2094842"/>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15" name="Text Placeholder 3"/>
          <p:cNvSpPr>
            <a:spLocks noGrp="1"/>
          </p:cNvSpPr>
          <p:nvPr>
            <p:ph type="body" sz="quarter" idx="21" hasCustomPrompt="1"/>
          </p:nvPr>
        </p:nvSpPr>
        <p:spPr>
          <a:xfrm>
            <a:off x="6825939" y="4341161"/>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6" name="Rectangle 15"/>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3" name="Date Placeholder 2"/>
          <p:cNvSpPr>
            <a:spLocks noGrp="1"/>
          </p:cNvSpPr>
          <p:nvPr>
            <p:ph type="dt" sz="half" idx="10"/>
          </p:nvPr>
        </p:nvSpPr>
        <p:spPr/>
        <p:txBody>
          <a:bodyPr/>
          <a:lstStyle/>
          <a:p>
            <a:endParaRPr lang="en-US" dirty="0">
              <a:solidFill>
                <a:srgbClr val="000000"/>
              </a:solidFill>
            </a:endParaRPr>
          </a:p>
        </p:txBody>
      </p:sp>
      <p:sp>
        <p:nvSpPr>
          <p:cNvPr id="1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5" name="Slide Number Placeholder 4"/>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8205928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am Page (3 Up)">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8"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17" name="Rectangle 16"/>
          <p:cNvSpPr/>
          <p:nvPr userDrawn="1"/>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6" name="Picture Placeholder 2"/>
          <p:cNvSpPr>
            <a:spLocks noGrp="1"/>
          </p:cNvSpPr>
          <p:nvPr>
            <p:ph type="pic" sz="quarter" idx="13" hasCustomPrompt="1"/>
          </p:nvPr>
        </p:nvSpPr>
        <p:spPr>
          <a:xfrm>
            <a:off x="1179610" y="1964392"/>
            <a:ext cx="1749143" cy="2332190"/>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7" name="Text Placeholder 3"/>
          <p:cNvSpPr>
            <a:spLocks noGrp="1"/>
          </p:cNvSpPr>
          <p:nvPr>
            <p:ph type="body" sz="quarter" idx="15" hasCustomPrompt="1"/>
          </p:nvPr>
        </p:nvSpPr>
        <p:spPr>
          <a:xfrm>
            <a:off x="1101919" y="4564988"/>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0" name="Picture Placeholder 2"/>
          <p:cNvSpPr>
            <a:spLocks noGrp="1"/>
          </p:cNvSpPr>
          <p:nvPr>
            <p:ph type="pic" sz="quarter" idx="16" hasCustomPrompt="1"/>
          </p:nvPr>
        </p:nvSpPr>
        <p:spPr>
          <a:xfrm>
            <a:off x="3618406" y="1964392"/>
            <a:ext cx="1738398" cy="2317864"/>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11" name="Text Placeholder 3"/>
          <p:cNvSpPr>
            <a:spLocks noGrp="1"/>
          </p:cNvSpPr>
          <p:nvPr>
            <p:ph type="body" sz="quarter" idx="17" hasCustomPrompt="1"/>
          </p:nvPr>
        </p:nvSpPr>
        <p:spPr>
          <a:xfrm>
            <a:off x="3534177" y="4564988"/>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2" name="Picture Placeholder 2"/>
          <p:cNvSpPr>
            <a:spLocks noGrp="1"/>
          </p:cNvSpPr>
          <p:nvPr>
            <p:ph type="pic" sz="quarter" idx="18" hasCustomPrompt="1"/>
          </p:nvPr>
        </p:nvSpPr>
        <p:spPr>
          <a:xfrm>
            <a:off x="6050663" y="1964392"/>
            <a:ext cx="1738398" cy="2317864"/>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13" name="Text Placeholder 3"/>
          <p:cNvSpPr>
            <a:spLocks noGrp="1"/>
          </p:cNvSpPr>
          <p:nvPr>
            <p:ph type="body" sz="quarter" idx="19" hasCustomPrompt="1"/>
          </p:nvPr>
        </p:nvSpPr>
        <p:spPr>
          <a:xfrm>
            <a:off x="5966434" y="4564988"/>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6" name="Rectangle 15"/>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3" name="Date Placeholder 2"/>
          <p:cNvSpPr>
            <a:spLocks noGrp="1"/>
          </p:cNvSpPr>
          <p:nvPr>
            <p:ph type="dt" sz="half" idx="10"/>
          </p:nvPr>
        </p:nvSpPr>
        <p:spPr/>
        <p:txBody>
          <a:bodyPr/>
          <a:lstStyle/>
          <a:p>
            <a:endParaRPr lang="en-US" dirty="0">
              <a:solidFill>
                <a:srgbClr val="000000"/>
              </a:solidFill>
            </a:endParaRPr>
          </a:p>
        </p:txBody>
      </p:sp>
      <p:sp>
        <p:nvSpPr>
          <p:cNvPr id="1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5" name="Slide Number Placeholder 4"/>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1608250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am Page 4-Up White Vertical">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6"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6" name="Picture Placeholder 2"/>
          <p:cNvSpPr>
            <a:spLocks noGrp="1"/>
          </p:cNvSpPr>
          <p:nvPr>
            <p:ph type="pic" sz="quarter" idx="13" hasCustomPrompt="1"/>
          </p:nvPr>
        </p:nvSpPr>
        <p:spPr>
          <a:xfrm>
            <a:off x="604749" y="1981899"/>
            <a:ext cx="1571132" cy="2094842"/>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7" name="Text Placeholder 3"/>
          <p:cNvSpPr>
            <a:spLocks noGrp="1"/>
          </p:cNvSpPr>
          <p:nvPr>
            <p:ph type="body" sz="quarter" idx="15" hasCustomPrompt="1"/>
          </p:nvPr>
        </p:nvSpPr>
        <p:spPr>
          <a:xfrm>
            <a:off x="436290" y="4345147"/>
            <a:ext cx="1906858" cy="1623853"/>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a:t>Click to edit text</a:t>
            </a:r>
          </a:p>
        </p:txBody>
      </p:sp>
      <p:sp>
        <p:nvSpPr>
          <p:cNvPr id="10" name="Picture Placeholder 2"/>
          <p:cNvSpPr>
            <a:spLocks noGrp="1"/>
          </p:cNvSpPr>
          <p:nvPr>
            <p:ph type="pic" sz="quarter" idx="16" hasCustomPrompt="1"/>
          </p:nvPr>
        </p:nvSpPr>
        <p:spPr>
          <a:xfrm>
            <a:off x="2734632" y="1967573"/>
            <a:ext cx="1571132" cy="2094842"/>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11" name="Text Placeholder 3"/>
          <p:cNvSpPr>
            <a:spLocks noGrp="1"/>
          </p:cNvSpPr>
          <p:nvPr>
            <p:ph type="body" sz="quarter" idx="17" hasCustomPrompt="1"/>
          </p:nvPr>
        </p:nvSpPr>
        <p:spPr>
          <a:xfrm>
            <a:off x="2566173" y="4345147"/>
            <a:ext cx="1906858" cy="1623852"/>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a:t>Click to edit text</a:t>
            </a:r>
          </a:p>
        </p:txBody>
      </p:sp>
      <p:sp>
        <p:nvSpPr>
          <p:cNvPr id="12" name="Picture Placeholder 2"/>
          <p:cNvSpPr>
            <a:spLocks noGrp="1"/>
          </p:cNvSpPr>
          <p:nvPr>
            <p:ph type="pic" sz="quarter" idx="18" hasCustomPrompt="1"/>
          </p:nvPr>
        </p:nvSpPr>
        <p:spPr>
          <a:xfrm>
            <a:off x="4864515" y="1967573"/>
            <a:ext cx="1571132" cy="2094842"/>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13" name="Text Placeholder 3"/>
          <p:cNvSpPr>
            <a:spLocks noGrp="1"/>
          </p:cNvSpPr>
          <p:nvPr>
            <p:ph type="body" sz="quarter" idx="19" hasCustomPrompt="1"/>
          </p:nvPr>
        </p:nvSpPr>
        <p:spPr>
          <a:xfrm>
            <a:off x="4696056" y="4345147"/>
            <a:ext cx="1906858" cy="1623852"/>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a:t>Click to edit text</a:t>
            </a:r>
          </a:p>
        </p:txBody>
      </p:sp>
      <p:sp>
        <p:nvSpPr>
          <p:cNvPr id="14" name="Picture Placeholder 2"/>
          <p:cNvSpPr>
            <a:spLocks noGrp="1"/>
          </p:cNvSpPr>
          <p:nvPr>
            <p:ph type="pic" sz="quarter" idx="20" hasCustomPrompt="1"/>
          </p:nvPr>
        </p:nvSpPr>
        <p:spPr>
          <a:xfrm>
            <a:off x="6994398" y="1967573"/>
            <a:ext cx="1571132" cy="2094842"/>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15" name="Text Placeholder 3"/>
          <p:cNvSpPr>
            <a:spLocks noGrp="1"/>
          </p:cNvSpPr>
          <p:nvPr>
            <p:ph type="body" sz="quarter" idx="21" hasCustomPrompt="1"/>
          </p:nvPr>
        </p:nvSpPr>
        <p:spPr>
          <a:xfrm>
            <a:off x="6825939" y="4341161"/>
            <a:ext cx="1906858" cy="1627838"/>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a:t>Click to edit text</a:t>
            </a:r>
          </a:p>
        </p:txBody>
      </p:sp>
      <p:sp>
        <p:nvSpPr>
          <p:cNvPr id="19" name="Rectangle 18"/>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3" name="Date Placeholder 2"/>
          <p:cNvSpPr>
            <a:spLocks noGrp="1"/>
          </p:cNvSpPr>
          <p:nvPr>
            <p:ph type="dt" sz="half" idx="10"/>
          </p:nvPr>
        </p:nvSpPr>
        <p:spPr/>
        <p:txBody>
          <a:bodyPr/>
          <a:lstStyle/>
          <a:p>
            <a:endParaRPr lang="en-US" dirty="0">
              <a:solidFill>
                <a:srgbClr val="000000"/>
              </a:solidFill>
            </a:endParaRPr>
          </a:p>
        </p:txBody>
      </p:sp>
      <p:sp>
        <p:nvSpPr>
          <p:cNvPr id="20"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5" name="Slide Number Placeholder 4"/>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2810470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am Page 4-Up Gray BG Horizontal">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8"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17" name="Rectangle 16"/>
          <p:cNvSpPr/>
          <p:nvPr userDrawn="1"/>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9" name="Picture Placeholder 2"/>
          <p:cNvSpPr>
            <a:spLocks noGrp="1"/>
          </p:cNvSpPr>
          <p:nvPr>
            <p:ph type="pic" sz="quarter" idx="13" hasCustomPrompt="1"/>
          </p:nvPr>
        </p:nvSpPr>
        <p:spPr>
          <a:xfrm>
            <a:off x="604749" y="1674772"/>
            <a:ext cx="1394107" cy="1858809"/>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24" name="Text Placeholder 3"/>
          <p:cNvSpPr>
            <a:spLocks noGrp="1"/>
          </p:cNvSpPr>
          <p:nvPr>
            <p:ph type="body" sz="quarter" idx="16"/>
          </p:nvPr>
        </p:nvSpPr>
        <p:spPr>
          <a:xfrm>
            <a:off x="2157413" y="1674773"/>
            <a:ext cx="2149746" cy="1858809"/>
          </a:xfrm>
        </p:spPr>
        <p:txBody>
          <a:bodyPr anchor="ctr">
            <a:noAutofit/>
          </a:bodyPr>
          <a:lstStyle>
            <a:lvl1pPr marL="0" indent="0">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23" name="Picture Placeholder 2"/>
          <p:cNvSpPr>
            <a:spLocks noGrp="1"/>
          </p:cNvSpPr>
          <p:nvPr>
            <p:ph type="pic" sz="quarter" idx="14" hasCustomPrompt="1"/>
          </p:nvPr>
        </p:nvSpPr>
        <p:spPr>
          <a:xfrm>
            <a:off x="604749" y="3939362"/>
            <a:ext cx="1394107" cy="1858809"/>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4" name="Text Placeholder 3"/>
          <p:cNvSpPr>
            <a:spLocks noGrp="1"/>
          </p:cNvSpPr>
          <p:nvPr>
            <p:ph type="body" sz="quarter" idx="15"/>
          </p:nvPr>
        </p:nvSpPr>
        <p:spPr>
          <a:xfrm>
            <a:off x="2157413" y="3939362"/>
            <a:ext cx="2149746" cy="1858809"/>
          </a:xfrm>
        </p:spPr>
        <p:txBody>
          <a:bodyPr anchor="ctr">
            <a:noAutofit/>
          </a:bodyPr>
          <a:lstStyle>
            <a:lvl1pPr marL="0" indent="0">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25" name="Picture Placeholder 2"/>
          <p:cNvSpPr>
            <a:spLocks noGrp="1"/>
          </p:cNvSpPr>
          <p:nvPr>
            <p:ph type="pic" sz="quarter" idx="17" hasCustomPrompt="1"/>
          </p:nvPr>
        </p:nvSpPr>
        <p:spPr>
          <a:xfrm>
            <a:off x="4649854" y="1674772"/>
            <a:ext cx="1394107" cy="1858809"/>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26" name="Text Placeholder 3"/>
          <p:cNvSpPr>
            <a:spLocks noGrp="1"/>
          </p:cNvSpPr>
          <p:nvPr>
            <p:ph type="body" sz="quarter" idx="18"/>
          </p:nvPr>
        </p:nvSpPr>
        <p:spPr>
          <a:xfrm>
            <a:off x="6202517" y="1674773"/>
            <a:ext cx="2149746" cy="1858809"/>
          </a:xfrm>
        </p:spPr>
        <p:txBody>
          <a:bodyPr anchor="ctr">
            <a:noAutofit/>
          </a:bodyPr>
          <a:lstStyle>
            <a:lvl1pPr marL="0" indent="0">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27" name="Picture Placeholder 2"/>
          <p:cNvSpPr>
            <a:spLocks noGrp="1"/>
          </p:cNvSpPr>
          <p:nvPr>
            <p:ph type="pic" sz="quarter" idx="19" hasCustomPrompt="1"/>
          </p:nvPr>
        </p:nvSpPr>
        <p:spPr>
          <a:xfrm>
            <a:off x="4649854" y="3939362"/>
            <a:ext cx="1394107" cy="1858809"/>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28" name="Text Placeholder 3"/>
          <p:cNvSpPr>
            <a:spLocks noGrp="1"/>
          </p:cNvSpPr>
          <p:nvPr>
            <p:ph type="body" sz="quarter" idx="20"/>
          </p:nvPr>
        </p:nvSpPr>
        <p:spPr>
          <a:xfrm>
            <a:off x="6202517" y="3939361"/>
            <a:ext cx="2149746" cy="1858809"/>
          </a:xfrm>
        </p:spPr>
        <p:txBody>
          <a:bodyPr anchor="ctr">
            <a:noAutofit/>
          </a:bodyPr>
          <a:lstStyle>
            <a:lvl1pPr marL="0" indent="0">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16" name="Rectangle 15"/>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3" name="Date Placeholder 2"/>
          <p:cNvSpPr>
            <a:spLocks noGrp="1"/>
          </p:cNvSpPr>
          <p:nvPr>
            <p:ph type="dt" sz="half" idx="10"/>
          </p:nvPr>
        </p:nvSpPr>
        <p:spPr/>
        <p:txBody>
          <a:bodyPr/>
          <a:lstStyle/>
          <a:p>
            <a:endParaRPr lang="en-US" dirty="0">
              <a:solidFill>
                <a:srgbClr val="000000"/>
              </a:solidFill>
            </a:endParaRPr>
          </a:p>
        </p:txBody>
      </p:sp>
      <p:sp>
        <p:nvSpPr>
          <p:cNvPr id="2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5" name="Slide Number Placeholder 4"/>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2163902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am Page 4 Up White BG Horizontal">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12" name="Picture Placeholder 2"/>
          <p:cNvSpPr>
            <a:spLocks noGrp="1"/>
          </p:cNvSpPr>
          <p:nvPr>
            <p:ph type="pic" sz="quarter" idx="13" hasCustomPrompt="1"/>
          </p:nvPr>
        </p:nvSpPr>
        <p:spPr>
          <a:xfrm>
            <a:off x="604749" y="1674772"/>
            <a:ext cx="1394107" cy="1858809"/>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15" name="Text Placeholder 3"/>
          <p:cNvSpPr>
            <a:spLocks noGrp="1"/>
          </p:cNvSpPr>
          <p:nvPr>
            <p:ph type="body" sz="quarter" idx="16"/>
          </p:nvPr>
        </p:nvSpPr>
        <p:spPr>
          <a:xfrm>
            <a:off x="2157413" y="1674773"/>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13" name="Picture Placeholder 2"/>
          <p:cNvSpPr>
            <a:spLocks noGrp="1"/>
          </p:cNvSpPr>
          <p:nvPr>
            <p:ph type="pic" sz="quarter" idx="14" hasCustomPrompt="1"/>
          </p:nvPr>
        </p:nvSpPr>
        <p:spPr>
          <a:xfrm>
            <a:off x="604749" y="3939362"/>
            <a:ext cx="1394107" cy="1858809"/>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14" name="Text Placeholder 3"/>
          <p:cNvSpPr>
            <a:spLocks noGrp="1"/>
          </p:cNvSpPr>
          <p:nvPr>
            <p:ph type="body" sz="quarter" idx="15"/>
          </p:nvPr>
        </p:nvSpPr>
        <p:spPr>
          <a:xfrm>
            <a:off x="2157413" y="3939362"/>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16" name="Picture Placeholder 2"/>
          <p:cNvSpPr>
            <a:spLocks noGrp="1"/>
          </p:cNvSpPr>
          <p:nvPr>
            <p:ph type="pic" sz="quarter" idx="17" hasCustomPrompt="1"/>
          </p:nvPr>
        </p:nvSpPr>
        <p:spPr>
          <a:xfrm>
            <a:off x="4649854" y="1674772"/>
            <a:ext cx="1394107" cy="1858809"/>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17" name="Text Placeholder 3"/>
          <p:cNvSpPr>
            <a:spLocks noGrp="1"/>
          </p:cNvSpPr>
          <p:nvPr>
            <p:ph type="body" sz="quarter" idx="18"/>
          </p:nvPr>
        </p:nvSpPr>
        <p:spPr>
          <a:xfrm>
            <a:off x="6202517" y="1674773"/>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18" name="Picture Placeholder 2"/>
          <p:cNvSpPr>
            <a:spLocks noGrp="1"/>
          </p:cNvSpPr>
          <p:nvPr>
            <p:ph type="pic" sz="quarter" idx="19" hasCustomPrompt="1"/>
          </p:nvPr>
        </p:nvSpPr>
        <p:spPr>
          <a:xfrm>
            <a:off x="4649854" y="3939362"/>
            <a:ext cx="1394107" cy="1858809"/>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19" name="Text Placeholder 3"/>
          <p:cNvSpPr>
            <a:spLocks noGrp="1"/>
          </p:cNvSpPr>
          <p:nvPr>
            <p:ph type="body" sz="quarter" idx="20"/>
          </p:nvPr>
        </p:nvSpPr>
        <p:spPr>
          <a:xfrm>
            <a:off x="6202517" y="3939361"/>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8" name="Rectangle 7"/>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4" name="Date Placeholder 3"/>
          <p:cNvSpPr>
            <a:spLocks noGrp="1"/>
          </p:cNvSpPr>
          <p:nvPr>
            <p:ph type="dt" sz="half" idx="10"/>
          </p:nvPr>
        </p:nvSpPr>
        <p:spPr/>
        <p:txBody>
          <a:bodyPr/>
          <a:lstStyle/>
          <a:p>
            <a:endParaRPr lang="en-US" dirty="0">
              <a:solidFill>
                <a:srgbClr val="000000"/>
              </a:solidFill>
            </a:endParaRPr>
          </a:p>
        </p:txBody>
      </p:sp>
      <p:sp>
        <p:nvSpPr>
          <p:cNvPr id="20"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249385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am Page Duo Gray Horizontal">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3"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17" name="Rectangle 16"/>
          <p:cNvSpPr/>
          <p:nvPr userDrawn="1"/>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9" name="Picture Placeholder 2"/>
          <p:cNvSpPr>
            <a:spLocks noGrp="1"/>
          </p:cNvSpPr>
          <p:nvPr>
            <p:ph type="pic" sz="quarter" idx="13" hasCustomPrompt="1"/>
          </p:nvPr>
        </p:nvSpPr>
        <p:spPr>
          <a:xfrm>
            <a:off x="604749" y="2571730"/>
            <a:ext cx="1394107" cy="1858809"/>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24" name="Text Placeholder 3"/>
          <p:cNvSpPr>
            <a:spLocks noGrp="1"/>
          </p:cNvSpPr>
          <p:nvPr>
            <p:ph type="body" sz="quarter" idx="16"/>
          </p:nvPr>
        </p:nvSpPr>
        <p:spPr>
          <a:xfrm>
            <a:off x="2157413" y="2571731"/>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25" name="Picture Placeholder 2"/>
          <p:cNvSpPr>
            <a:spLocks noGrp="1"/>
          </p:cNvSpPr>
          <p:nvPr>
            <p:ph type="pic" sz="quarter" idx="17" hasCustomPrompt="1"/>
          </p:nvPr>
        </p:nvSpPr>
        <p:spPr>
          <a:xfrm>
            <a:off x="4649854" y="2571730"/>
            <a:ext cx="1394107" cy="1858809"/>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26" name="Text Placeholder 3"/>
          <p:cNvSpPr>
            <a:spLocks noGrp="1"/>
          </p:cNvSpPr>
          <p:nvPr>
            <p:ph type="body" sz="quarter" idx="18"/>
          </p:nvPr>
        </p:nvSpPr>
        <p:spPr>
          <a:xfrm>
            <a:off x="6202517" y="2571731"/>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16" name="Rectangle 15"/>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3" name="Date Placeholder 2"/>
          <p:cNvSpPr>
            <a:spLocks noGrp="1"/>
          </p:cNvSpPr>
          <p:nvPr>
            <p:ph type="dt" sz="half" idx="10"/>
          </p:nvPr>
        </p:nvSpPr>
        <p:spPr/>
        <p:txBody>
          <a:bodyPr/>
          <a:lstStyle/>
          <a:p>
            <a:endParaRPr lang="en-US" dirty="0">
              <a:solidFill>
                <a:srgbClr val="000000"/>
              </a:solidFill>
            </a:endParaRPr>
          </a:p>
        </p:txBody>
      </p:sp>
      <p:sp>
        <p:nvSpPr>
          <p:cNvPr id="20"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5" name="Slide Number Placeholder 4"/>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8585703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am Page 2 Up White BG Horizontal">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8" name="Rectangle 7"/>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2" name="Picture Placeholder 2"/>
          <p:cNvSpPr>
            <a:spLocks noGrp="1"/>
          </p:cNvSpPr>
          <p:nvPr>
            <p:ph type="pic" sz="quarter" idx="13" hasCustomPrompt="1"/>
          </p:nvPr>
        </p:nvSpPr>
        <p:spPr>
          <a:xfrm>
            <a:off x="604749" y="2800329"/>
            <a:ext cx="1394107" cy="1858809"/>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15" name="Text Placeholder 3"/>
          <p:cNvSpPr>
            <a:spLocks noGrp="1"/>
          </p:cNvSpPr>
          <p:nvPr>
            <p:ph type="body" sz="quarter" idx="16"/>
          </p:nvPr>
        </p:nvSpPr>
        <p:spPr>
          <a:xfrm>
            <a:off x="2157413" y="2800330"/>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16" name="Picture Placeholder 2"/>
          <p:cNvSpPr>
            <a:spLocks noGrp="1"/>
          </p:cNvSpPr>
          <p:nvPr>
            <p:ph type="pic" sz="quarter" idx="17" hasCustomPrompt="1"/>
          </p:nvPr>
        </p:nvSpPr>
        <p:spPr>
          <a:xfrm>
            <a:off x="4649854" y="2800329"/>
            <a:ext cx="1394107" cy="1858809"/>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17" name="Text Placeholder 3"/>
          <p:cNvSpPr>
            <a:spLocks noGrp="1"/>
          </p:cNvSpPr>
          <p:nvPr>
            <p:ph type="body" sz="quarter" idx="18"/>
          </p:nvPr>
        </p:nvSpPr>
        <p:spPr>
          <a:xfrm>
            <a:off x="6202517" y="2800330"/>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4" name="Date Placeholder 3"/>
          <p:cNvSpPr>
            <a:spLocks noGrp="1"/>
          </p:cNvSpPr>
          <p:nvPr>
            <p:ph type="dt" sz="half" idx="10"/>
          </p:nvPr>
        </p:nvSpPr>
        <p:spPr/>
        <p:txBody>
          <a:bodyPr/>
          <a:lstStyle/>
          <a:p>
            <a:endParaRPr lang="en-US" dirty="0">
              <a:solidFill>
                <a:srgbClr val="000000"/>
              </a:solidFill>
            </a:endParaRPr>
          </a:p>
        </p:txBody>
      </p:sp>
      <p:sp>
        <p:nvSpPr>
          <p:cNvPr id="20"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1729536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ig Image - Red Titl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1"/>
            <a:ext cx="9144000" cy="1219200"/>
          </a:xfrm>
          <a:solidFill>
            <a:srgbClr val="003865">
              <a:alpha val="87843"/>
            </a:srgbClr>
          </a:solidFill>
        </p:spPr>
        <p:txBody>
          <a:bodyPr>
            <a:normAutofit/>
          </a:bodyPr>
          <a:lstStyle>
            <a:lvl1pPr algn="ctr">
              <a:defRPr sz="2700">
                <a:solidFill>
                  <a:schemeClr val="bg1"/>
                </a:solidFill>
              </a:defRPr>
            </a:lvl1pPr>
          </a:lstStyle>
          <a:p>
            <a:r>
              <a:rPr lang="en-US" dirty="0"/>
              <a:t>Click to edit title</a:t>
            </a:r>
          </a:p>
        </p:txBody>
      </p:sp>
      <p:sp>
        <p:nvSpPr>
          <p:cNvPr id="4" name="Picture Placeholder 12"/>
          <p:cNvSpPr>
            <a:spLocks noGrp="1"/>
          </p:cNvSpPr>
          <p:nvPr>
            <p:ph type="pic" sz="quarter" idx="10"/>
          </p:nvPr>
        </p:nvSpPr>
        <p:spPr>
          <a:xfrm>
            <a:off x="0" y="2"/>
            <a:ext cx="9144000" cy="6857998"/>
          </a:xfrm>
        </p:spPr>
        <p:txBody>
          <a:bodyPr/>
          <a:lstStyle/>
          <a:p>
            <a:r>
              <a:rPr lang="en-US"/>
              <a:t>Click icon to add picture</a:t>
            </a:r>
          </a:p>
        </p:txBody>
      </p:sp>
    </p:spTree>
    <p:extLst>
      <p:ext uri="{BB962C8B-B14F-4D97-AF65-F5344CB8AC3E}">
        <p14:creationId xmlns:p14="http://schemas.microsoft.com/office/powerpoint/2010/main" val="27375737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ig Image - Black Titl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1"/>
            <a:ext cx="9144000" cy="1219200"/>
          </a:xfrm>
          <a:solidFill>
            <a:srgbClr val="0D0D0D">
              <a:alpha val="87843"/>
            </a:srgbClr>
          </a:solidFill>
        </p:spPr>
        <p:txBody>
          <a:bodyPr>
            <a:normAutofit/>
          </a:bodyPr>
          <a:lstStyle>
            <a:lvl1pPr algn="ctr">
              <a:defRPr sz="2700">
                <a:solidFill>
                  <a:schemeClr val="bg1"/>
                </a:solidFill>
              </a:defRPr>
            </a:lvl1pPr>
          </a:lstStyle>
          <a:p>
            <a:r>
              <a:rPr lang="en-US" dirty="0"/>
              <a:t>Click to edit title</a:t>
            </a:r>
          </a:p>
        </p:txBody>
      </p:sp>
      <p:sp>
        <p:nvSpPr>
          <p:cNvPr id="4" name="Picture Placeholder 12"/>
          <p:cNvSpPr>
            <a:spLocks noGrp="1"/>
          </p:cNvSpPr>
          <p:nvPr>
            <p:ph type="pic" sz="quarter" idx="10"/>
          </p:nvPr>
        </p:nvSpPr>
        <p:spPr>
          <a:xfrm>
            <a:off x="0" y="3"/>
            <a:ext cx="9144000" cy="6857999"/>
          </a:xfrm>
        </p:spPr>
        <p:txBody>
          <a:bodyPr/>
          <a:lstStyle/>
          <a:p>
            <a:r>
              <a:rPr lang="en-US"/>
              <a:t>Click icon to add picture</a:t>
            </a:r>
          </a:p>
        </p:txBody>
      </p:sp>
    </p:spTree>
    <p:extLst>
      <p:ext uri="{BB962C8B-B14F-4D97-AF65-F5344CB8AC3E}">
        <p14:creationId xmlns:p14="http://schemas.microsoft.com/office/powerpoint/2010/main" val="317213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ig Image - Blue Titl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0"/>
            <a:ext cx="9144000" cy="1219200"/>
          </a:xfrm>
          <a:solidFill>
            <a:srgbClr val="78BE21">
              <a:alpha val="87843"/>
            </a:srgbClr>
          </a:solidFill>
        </p:spPr>
        <p:txBody>
          <a:bodyPr>
            <a:normAutofit/>
          </a:bodyPr>
          <a:lstStyle>
            <a:lvl1pPr algn="ctr">
              <a:defRPr sz="2700">
                <a:solidFill>
                  <a:schemeClr val="tx2"/>
                </a:solidFill>
              </a:defRPr>
            </a:lvl1pPr>
          </a:lstStyle>
          <a:p>
            <a:r>
              <a:rPr lang="en-US" dirty="0"/>
              <a:t>Click to edit title</a:t>
            </a:r>
          </a:p>
        </p:txBody>
      </p:sp>
      <p:sp>
        <p:nvSpPr>
          <p:cNvPr id="4" name="Picture Placeholder 12"/>
          <p:cNvSpPr>
            <a:spLocks noGrp="1"/>
          </p:cNvSpPr>
          <p:nvPr>
            <p:ph type="pic" sz="quarter" idx="10"/>
          </p:nvPr>
        </p:nvSpPr>
        <p:spPr>
          <a:xfrm>
            <a:off x="0" y="3"/>
            <a:ext cx="9144000" cy="6857999"/>
          </a:xfrm>
        </p:spPr>
        <p:txBody>
          <a:bodyPr/>
          <a:lstStyle/>
          <a:p>
            <a:r>
              <a:rPr lang="en-US"/>
              <a:t>Click icon to add picture</a:t>
            </a:r>
          </a:p>
        </p:txBody>
      </p:sp>
    </p:spTree>
    <p:extLst>
      <p:ext uri="{BB962C8B-B14F-4D97-AF65-F5344CB8AC3E}">
        <p14:creationId xmlns:p14="http://schemas.microsoft.com/office/powerpoint/2010/main" val="41334801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de - Gray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a:xfrm>
            <a:off x="0" y="0"/>
            <a:ext cx="9144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5"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a:t>Code Demo (Click to Edit)</a:t>
            </a:r>
          </a:p>
        </p:txBody>
      </p:sp>
      <p:sp>
        <p:nvSpPr>
          <p:cNvPr id="10" name="Table Placeholder 8"/>
          <p:cNvSpPr>
            <a:spLocks noGrp="1"/>
          </p:cNvSpPr>
          <p:nvPr>
            <p:ph type="tbl" sz="quarter" idx="13"/>
          </p:nvPr>
        </p:nvSpPr>
        <p:spPr>
          <a:xfrm>
            <a:off x="1524000" y="2233263"/>
            <a:ext cx="6096000" cy="2966751"/>
          </a:xfrm>
        </p:spPr>
        <p:txBody>
          <a:bodyPr/>
          <a:lstStyle/>
          <a:p>
            <a:endParaRPr lang="en-US"/>
          </a:p>
        </p:txBody>
      </p:sp>
    </p:spTree>
    <p:extLst>
      <p:ext uri="{BB962C8B-B14F-4D97-AF65-F5344CB8AC3E}">
        <p14:creationId xmlns:p14="http://schemas.microsoft.com/office/powerpoint/2010/main" val="1898927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a:xfrm>
            <a:off x="0" y="0"/>
            <a:ext cx="9144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3"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a:t>Code Demo (Click to Edit)</a:t>
            </a:r>
          </a:p>
        </p:txBody>
      </p:sp>
      <p:sp>
        <p:nvSpPr>
          <p:cNvPr id="14" name="Table Placeholder 8"/>
          <p:cNvSpPr>
            <a:spLocks noGrp="1"/>
          </p:cNvSpPr>
          <p:nvPr>
            <p:ph type="tbl" sz="quarter" idx="13"/>
          </p:nvPr>
        </p:nvSpPr>
        <p:spPr>
          <a:xfrm>
            <a:off x="1524000" y="2233263"/>
            <a:ext cx="6096000" cy="2966751"/>
          </a:xfrm>
        </p:spPr>
        <p:txBody>
          <a:bodyPr/>
          <a:lstStyle>
            <a:lvl1pPr>
              <a:buClr>
                <a:schemeClr val="accent2"/>
              </a:buClr>
              <a:defRPr>
                <a:solidFill>
                  <a:schemeClr val="bg1"/>
                </a:solidFill>
              </a:defRPr>
            </a:lvl1pPr>
          </a:lstStyle>
          <a:p>
            <a:endParaRPr lang="en-US" dirty="0"/>
          </a:p>
        </p:txBody>
      </p:sp>
      <p:sp>
        <p:nvSpPr>
          <p:cNvPr id="8"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solidFill>
                <a:srgbClr val="FFFFFF"/>
              </a:solidFill>
            </a:endParaRPr>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solidFill>
                <a:srgbClr val="FFFFFF"/>
              </a:solidFill>
            </a:endParaRPr>
          </a:p>
        </p:txBody>
      </p:sp>
      <p:sp>
        <p:nvSpPr>
          <p:cNvPr id="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8366510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11923" y="287066"/>
            <a:ext cx="2641445" cy="2734914"/>
          </a:xfrm>
        </p:spPr>
        <p:txBody>
          <a:bodyPr/>
          <a:lstStyle>
            <a:lvl1pPr>
              <a:defRPr b="0">
                <a:solidFill>
                  <a:schemeClr val="accent2"/>
                </a:solidFill>
              </a:defRPr>
            </a:lvl1pPr>
          </a:lstStyle>
          <a:p>
            <a:r>
              <a:rPr lang="en-US" dirty="0"/>
              <a:t>Click to edit title</a:t>
            </a:r>
          </a:p>
        </p:txBody>
      </p:sp>
      <p:sp>
        <p:nvSpPr>
          <p:cNvPr id="15" name="Text Placeholder 3"/>
          <p:cNvSpPr>
            <a:spLocks noGrp="1"/>
          </p:cNvSpPr>
          <p:nvPr>
            <p:ph type="body" sz="quarter" idx="13"/>
          </p:nvPr>
        </p:nvSpPr>
        <p:spPr>
          <a:xfrm>
            <a:off x="611982" y="3211514"/>
            <a:ext cx="2641387"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32590" y="504856"/>
            <a:ext cx="7214190" cy="5413315"/>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3732591" y="1067565"/>
            <a:ext cx="7137161" cy="4850604"/>
          </a:xfrm>
        </p:spPr>
        <p:txBody>
          <a:bodyPr/>
          <a:lstStyle>
            <a:lvl1pPr>
              <a:defRPr/>
            </a:lvl1pPr>
          </a:lstStyle>
          <a:p>
            <a:r>
              <a:rPr lang="en-US" dirty="0"/>
              <a:t>Click icon to insert screenshot</a:t>
            </a:r>
          </a:p>
        </p:txBody>
      </p:sp>
      <p:sp>
        <p:nvSpPr>
          <p:cNvPr id="8"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solidFill>
                <a:srgbClr val="FFFFFF"/>
              </a:solidFill>
            </a:endParaRPr>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solidFill>
                <a:srgbClr val="FFFFFF"/>
              </a:solidFill>
            </a:endParaRPr>
          </a:p>
        </p:txBody>
      </p:sp>
      <p:sp>
        <p:nvSpPr>
          <p:cNvPr id="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0790440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28650" y="152400"/>
            <a:ext cx="7886700" cy="914400"/>
          </a:xfrm>
        </p:spPr>
        <p:txBody>
          <a:bodyPr>
            <a:normAutofit/>
          </a:bodyPr>
          <a:lstStyle>
            <a:lvl1pPr algn="r">
              <a:defRPr sz="2700">
                <a:solidFill>
                  <a:schemeClr val="accent2"/>
                </a:solidFill>
              </a:defRPr>
            </a:lvl1pPr>
          </a:lstStyle>
          <a:p>
            <a:r>
              <a:rPr lang="en-US" dirty="0"/>
              <a:t>Click to edit title</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093" y="3222702"/>
            <a:ext cx="7040603" cy="5283060"/>
          </a:xfrm>
          <a:prstGeom prst="rect">
            <a:avLst/>
          </a:prstGeom>
          <a:ln>
            <a:noFill/>
          </a:ln>
          <a:effectLst>
            <a:outerShdw blurRad="292100" dist="139700" dir="2700000" algn="tl" rotWithShape="0">
              <a:srgbClr val="333333">
                <a:alpha val="65000"/>
              </a:srgbClr>
            </a:outerShdw>
          </a:effectLst>
        </p:spPr>
      </p:pic>
      <p:sp>
        <p:nvSpPr>
          <p:cNvPr id="17" name="Picture Placeholder 12" descr="Screenshot"/>
          <p:cNvSpPr>
            <a:spLocks noGrp="1"/>
          </p:cNvSpPr>
          <p:nvPr>
            <p:ph type="pic" sz="quarter" idx="10" hasCustomPrompt="1"/>
          </p:nvPr>
        </p:nvSpPr>
        <p:spPr>
          <a:xfrm>
            <a:off x="1030094" y="3771872"/>
            <a:ext cx="6965427" cy="4733889"/>
          </a:xfrm>
        </p:spPr>
        <p:txBody>
          <a:bodyPr/>
          <a:lstStyle>
            <a:lvl1pPr>
              <a:defRPr/>
            </a:lvl1pPr>
          </a:lstStyle>
          <a:p>
            <a:r>
              <a:rPr lang="en-US" dirty="0"/>
              <a:t>Click icon to insert screenshot</a:t>
            </a:r>
          </a:p>
        </p:txBody>
      </p:sp>
      <p:sp>
        <p:nvSpPr>
          <p:cNvPr id="11" name="Text Placeholder 3"/>
          <p:cNvSpPr>
            <a:spLocks noGrp="1"/>
          </p:cNvSpPr>
          <p:nvPr>
            <p:ph type="body" sz="quarter" idx="13"/>
          </p:nvPr>
        </p:nvSpPr>
        <p:spPr>
          <a:xfrm>
            <a:off x="611921" y="1365204"/>
            <a:ext cx="7916772"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4292113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creenshot Light Background Horizont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611923" y="287066"/>
            <a:ext cx="2641445" cy="2734914"/>
          </a:xfrm>
        </p:spPr>
        <p:txBody>
          <a:bodyPr/>
          <a:lstStyle>
            <a:lvl1pPr>
              <a:defRPr>
                <a:solidFill>
                  <a:schemeClr val="accent1"/>
                </a:solidFill>
              </a:defRPr>
            </a:lvl1pPr>
          </a:lstStyle>
          <a:p>
            <a:r>
              <a:rPr lang="en-US" dirty="0"/>
              <a:t>Click to edit title</a:t>
            </a:r>
          </a:p>
        </p:txBody>
      </p:sp>
      <p:sp>
        <p:nvSpPr>
          <p:cNvPr id="4" name="Text Placeholder 3"/>
          <p:cNvSpPr>
            <a:spLocks noGrp="1"/>
          </p:cNvSpPr>
          <p:nvPr>
            <p:ph type="body" sz="quarter" idx="11"/>
          </p:nvPr>
        </p:nvSpPr>
        <p:spPr>
          <a:xfrm>
            <a:off x="611982" y="3211514"/>
            <a:ext cx="2641387" cy="247560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32590" y="504856"/>
            <a:ext cx="7214190" cy="5413315"/>
          </a:xfrm>
          <a:prstGeom prst="rect">
            <a:avLst/>
          </a:prstGeom>
          <a:ln>
            <a:noFill/>
          </a:ln>
          <a:effectLst>
            <a:outerShdw blurRad="292100" dist="139700" dir="2700000" algn="tl" rotWithShape="0">
              <a:srgbClr val="333333">
                <a:alpha val="65000"/>
              </a:srgbClr>
            </a:outerShdw>
          </a:effectLst>
        </p:spPr>
      </p:pic>
      <p:sp>
        <p:nvSpPr>
          <p:cNvPr id="13" name="Picture Placeholder 12" descr="Screenshot"/>
          <p:cNvSpPr>
            <a:spLocks noGrp="1"/>
          </p:cNvSpPr>
          <p:nvPr>
            <p:ph type="pic" sz="quarter" idx="10" hasCustomPrompt="1"/>
          </p:nvPr>
        </p:nvSpPr>
        <p:spPr>
          <a:xfrm>
            <a:off x="3732591" y="1067565"/>
            <a:ext cx="7137161" cy="4850604"/>
          </a:xfrm>
        </p:spPr>
        <p:txBody>
          <a:bodyPr/>
          <a:lstStyle>
            <a:lvl1pPr>
              <a:defRPr/>
            </a:lvl1pPr>
          </a:lstStyle>
          <a:p>
            <a:r>
              <a:rPr lang="en-US" dirty="0"/>
              <a:t>Click icon to insert screenshot</a:t>
            </a:r>
          </a:p>
        </p:txBody>
      </p:sp>
      <p:sp>
        <p:nvSpPr>
          <p:cNvPr id="10" name="Date Placeholder 4"/>
          <p:cNvSpPr>
            <a:spLocks noGrp="1"/>
          </p:cNvSpPr>
          <p:nvPr>
            <p:ph type="dt" sz="half" idx="12"/>
          </p:nvPr>
        </p:nvSpPr>
        <p:spPr>
          <a:xfrm>
            <a:off x="628650" y="6356351"/>
            <a:ext cx="1018943" cy="365125"/>
          </a:xfrm>
        </p:spPr>
        <p:txBody>
          <a:bodyPr/>
          <a:lstStyle/>
          <a:p>
            <a:endParaRPr lang="en-US" dirty="0">
              <a:solidFill>
                <a:srgbClr val="000000"/>
              </a:solidFill>
            </a:endParaRPr>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11" name="Slide Number Placeholder 6"/>
          <p:cNvSpPr>
            <a:spLocks noGrp="1"/>
          </p:cNvSpPr>
          <p:nvPr>
            <p:ph type="sldNum" sz="quarter" idx="13"/>
          </p:nvPr>
        </p:nvSpPr>
        <p:spPr>
          <a:xfrm>
            <a:off x="7418349" y="6356351"/>
            <a:ext cx="1097001" cy="365125"/>
          </a:xfrm>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50864329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creenshot Light Background Vertic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a:t>Click to edit title</a:t>
            </a:r>
          </a:p>
        </p:txBody>
      </p:sp>
      <p:sp>
        <p:nvSpPr>
          <p:cNvPr id="7" name="Text Placeholder 3"/>
          <p:cNvSpPr>
            <a:spLocks noGrp="1"/>
          </p:cNvSpPr>
          <p:nvPr>
            <p:ph type="body" sz="quarter" idx="11"/>
          </p:nvPr>
        </p:nvSpPr>
        <p:spPr>
          <a:xfrm>
            <a:off x="611921" y="1365204"/>
            <a:ext cx="7916772" cy="156718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093" y="3222702"/>
            <a:ext cx="7040603" cy="5283060"/>
          </a:xfrm>
          <a:prstGeom prst="rect">
            <a:avLst/>
          </a:prstGeom>
          <a:ln>
            <a:noFill/>
          </a:ln>
          <a:effectLst>
            <a:outerShdw blurRad="292100" dist="139700" dir="2700000" algn="tl" rotWithShape="0">
              <a:srgbClr val="333333">
                <a:alpha val="65000"/>
              </a:srgbClr>
            </a:outerShdw>
          </a:effectLst>
        </p:spPr>
      </p:pic>
      <p:sp>
        <p:nvSpPr>
          <p:cNvPr id="13" name="Picture Placeholder 12"/>
          <p:cNvSpPr>
            <a:spLocks noGrp="1"/>
          </p:cNvSpPr>
          <p:nvPr>
            <p:ph type="pic" sz="quarter" idx="10" hasCustomPrompt="1"/>
          </p:nvPr>
        </p:nvSpPr>
        <p:spPr>
          <a:xfrm>
            <a:off x="1030094" y="3771872"/>
            <a:ext cx="6965427" cy="473388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30612932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11923" y="287066"/>
            <a:ext cx="2641445" cy="2734914"/>
          </a:xfrm>
        </p:spPr>
        <p:txBody>
          <a:bodyPr/>
          <a:lstStyle>
            <a:lvl1pPr>
              <a:defRPr b="0">
                <a:solidFill>
                  <a:schemeClr val="accent2"/>
                </a:solidFill>
              </a:defRPr>
            </a:lvl1pPr>
          </a:lstStyle>
          <a:p>
            <a:r>
              <a:rPr lang="en-US" dirty="0"/>
              <a:t>Click to edit title</a:t>
            </a:r>
          </a:p>
        </p:txBody>
      </p:sp>
      <p:sp>
        <p:nvSpPr>
          <p:cNvPr id="16" name="Text Placeholder 3"/>
          <p:cNvSpPr>
            <a:spLocks noGrp="1"/>
          </p:cNvSpPr>
          <p:nvPr>
            <p:ph type="body" sz="quarter" idx="13"/>
          </p:nvPr>
        </p:nvSpPr>
        <p:spPr>
          <a:xfrm>
            <a:off x="611982" y="3211514"/>
            <a:ext cx="2641387"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4" name="Picture 13" descr="Comput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34639" y="434837"/>
            <a:ext cx="5121496" cy="6050713"/>
          </a:xfrm>
          <a:prstGeom prst="rect">
            <a:avLst/>
          </a:prstGeom>
          <a:effectLst>
            <a:outerShdw blurRad="76200" dir="18900000" sy="23000" kx="-1200000" algn="bl" rotWithShape="0">
              <a:prstClr val="black">
                <a:alpha val="20000"/>
              </a:prstClr>
            </a:outerShdw>
          </a:effectLst>
        </p:spPr>
      </p:pic>
      <p:sp>
        <p:nvSpPr>
          <p:cNvPr id="15" name="Picture Placeholder 12"/>
          <p:cNvSpPr>
            <a:spLocks noGrp="1"/>
          </p:cNvSpPr>
          <p:nvPr>
            <p:ph type="pic" sz="quarter" idx="10" hasCustomPrompt="1"/>
          </p:nvPr>
        </p:nvSpPr>
        <p:spPr>
          <a:xfrm>
            <a:off x="3732591" y="691883"/>
            <a:ext cx="4725590" cy="3411537"/>
          </a:xfrm>
        </p:spPr>
        <p:txBody>
          <a:bodyPr/>
          <a:lstStyle>
            <a:lvl1pPr>
              <a:defRPr/>
            </a:lvl1pPr>
          </a:lstStyle>
          <a:p>
            <a:r>
              <a:rPr lang="en-US" dirty="0"/>
              <a:t>Click icon to insert screenshot</a:t>
            </a:r>
          </a:p>
        </p:txBody>
      </p:sp>
      <p:sp>
        <p:nvSpPr>
          <p:cNvPr id="10"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solidFill>
                <a:srgbClr val="FFFFFF"/>
              </a:solidFill>
            </a:endParaRPr>
          </a:p>
        </p:txBody>
      </p:sp>
      <p:sp>
        <p:nvSpPr>
          <p:cNvPr id="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solidFill>
                <a:srgbClr val="FFFFFF"/>
              </a:solidFill>
            </a:endParaRPr>
          </a:p>
        </p:txBody>
      </p:sp>
      <p:sp>
        <p:nvSpPr>
          <p:cNvPr id="11"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5773853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11923" y="287066"/>
            <a:ext cx="2641445" cy="2734914"/>
          </a:xfrm>
        </p:spPr>
        <p:txBody>
          <a:bodyPr/>
          <a:lstStyle>
            <a:lvl1pPr>
              <a:defRPr b="0">
                <a:solidFill>
                  <a:schemeClr val="accent2"/>
                </a:solidFill>
              </a:defRPr>
            </a:lvl1pPr>
          </a:lstStyle>
          <a:p>
            <a:r>
              <a:rPr lang="en-US" dirty="0"/>
              <a:t>Click to edit title</a:t>
            </a:r>
          </a:p>
        </p:txBody>
      </p:sp>
      <p:sp>
        <p:nvSpPr>
          <p:cNvPr id="15" name="Text Placeholder 3"/>
          <p:cNvSpPr>
            <a:spLocks noGrp="1"/>
          </p:cNvSpPr>
          <p:nvPr>
            <p:ph type="body" sz="quarter" idx="13"/>
          </p:nvPr>
        </p:nvSpPr>
        <p:spPr>
          <a:xfrm>
            <a:off x="611982" y="3211514"/>
            <a:ext cx="2641387"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32590" y="504856"/>
            <a:ext cx="7214190" cy="5413315"/>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3732591" y="1067565"/>
            <a:ext cx="7137161" cy="4850604"/>
          </a:xfrm>
        </p:spPr>
        <p:txBody>
          <a:bodyPr/>
          <a:lstStyle>
            <a:lvl1pPr>
              <a:defRPr/>
            </a:lvl1pPr>
          </a:lstStyle>
          <a:p>
            <a:r>
              <a:rPr lang="en-US" dirty="0"/>
              <a:t>Click icon to insert screenshot</a:t>
            </a:r>
          </a:p>
        </p:txBody>
      </p:sp>
      <p:sp>
        <p:nvSpPr>
          <p:cNvPr id="10"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solidFill>
                <a:srgbClr val="FFFFFF"/>
              </a:solidFill>
            </a:endParaRPr>
          </a:p>
        </p:txBody>
      </p:sp>
      <p:sp>
        <p:nvSpPr>
          <p:cNvPr id="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solidFill>
                <a:srgbClr val="FFFFFF"/>
              </a:solidFill>
            </a:endParaRPr>
          </a:p>
        </p:txBody>
      </p:sp>
      <p:sp>
        <p:nvSpPr>
          <p:cNvPr id="11"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4557690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28650" y="152400"/>
            <a:ext cx="7886700" cy="914400"/>
          </a:xfrm>
        </p:spPr>
        <p:txBody>
          <a:bodyPr>
            <a:normAutofit/>
          </a:bodyPr>
          <a:lstStyle>
            <a:lvl1pPr algn="r">
              <a:defRPr sz="2700">
                <a:solidFill>
                  <a:schemeClr val="accent2"/>
                </a:solidFill>
              </a:defRPr>
            </a:lvl1pPr>
          </a:lstStyle>
          <a:p>
            <a:r>
              <a:rPr lang="en-US" dirty="0"/>
              <a:t>Click to edit title</a:t>
            </a:r>
          </a:p>
        </p:txBody>
      </p:sp>
      <p:sp>
        <p:nvSpPr>
          <p:cNvPr id="14" name="Text Placeholder 3"/>
          <p:cNvSpPr>
            <a:spLocks noGrp="1"/>
          </p:cNvSpPr>
          <p:nvPr>
            <p:ph type="body" sz="quarter" idx="13"/>
          </p:nvPr>
        </p:nvSpPr>
        <p:spPr>
          <a:xfrm>
            <a:off x="611921" y="1365204"/>
            <a:ext cx="7916772"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093" y="3222702"/>
            <a:ext cx="7040603" cy="5283060"/>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1030094" y="3771872"/>
            <a:ext cx="6965427" cy="473388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28608902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ounded Rectangular Callout 11"/>
          <p:cNvSpPr/>
          <p:nvPr userDrawn="1"/>
        </p:nvSpPr>
        <p:spPr>
          <a:xfrm>
            <a:off x="650165" y="601818"/>
            <a:ext cx="78867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7" name="Title 1"/>
          <p:cNvSpPr>
            <a:spLocks noGrp="1"/>
          </p:cNvSpPr>
          <p:nvPr>
            <p:ph type="title" hasCustomPrompt="1"/>
          </p:nvPr>
        </p:nvSpPr>
        <p:spPr>
          <a:xfrm>
            <a:off x="1040802" y="1438508"/>
            <a:ext cx="7116184" cy="2219093"/>
          </a:xfrm>
        </p:spPr>
        <p:txBody>
          <a:bodyPr>
            <a:noAutofit/>
          </a:bodyPr>
          <a:lstStyle>
            <a:lvl1pPr algn="ctr">
              <a:tabLst>
                <a:tab pos="2827735" algn="l"/>
              </a:tabLst>
              <a:defRPr sz="3750" baseline="0">
                <a:solidFill>
                  <a:schemeClr val="accent1"/>
                </a:solidFill>
              </a:defRPr>
            </a:lvl1pPr>
          </a:lstStyle>
          <a:p>
            <a:r>
              <a:rPr lang="en-US" dirty="0"/>
              <a:t>“Click to edit quote.”</a:t>
            </a:r>
          </a:p>
        </p:txBody>
      </p:sp>
      <p:sp>
        <p:nvSpPr>
          <p:cNvPr id="8" name="Text Placeholder 6"/>
          <p:cNvSpPr>
            <a:spLocks noGrp="1"/>
          </p:cNvSpPr>
          <p:nvPr>
            <p:ph type="body" sz="quarter" idx="13" hasCustomPrompt="1"/>
          </p:nvPr>
        </p:nvSpPr>
        <p:spPr>
          <a:xfrm>
            <a:off x="1040802" y="4126417"/>
            <a:ext cx="7116184" cy="1015739"/>
          </a:xfrm>
        </p:spPr>
        <p:txBody>
          <a:bodyPr anchor="ctr">
            <a:normAutofit/>
          </a:bodyPr>
          <a:lstStyle>
            <a:lvl1pPr marL="0" indent="0" algn="ctr">
              <a:buNone/>
              <a:defRPr sz="1800" i="1" baseline="0">
                <a:solidFill>
                  <a:schemeClr val="tx2"/>
                </a:solidFill>
              </a:defRPr>
            </a:lvl1pPr>
          </a:lstStyle>
          <a:p>
            <a:pPr lvl="0"/>
            <a:r>
              <a:rPr lang="en-US" dirty="0"/>
              <a:t>- Click to edit name or subtext</a:t>
            </a:r>
          </a:p>
        </p:txBody>
      </p:sp>
      <p:sp>
        <p:nvSpPr>
          <p:cNvPr id="10"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solidFill>
                <a:srgbClr val="FFFFFF"/>
              </a:solidFill>
            </a:endParaRPr>
          </a:p>
        </p:txBody>
      </p:sp>
      <p:sp>
        <p:nvSpPr>
          <p:cNvPr id="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solidFill>
                <a:srgbClr val="FFFFFF"/>
              </a:solidFill>
            </a:endParaRPr>
          </a:p>
        </p:txBody>
      </p:sp>
      <p:sp>
        <p:nvSpPr>
          <p:cNvPr id="11"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5714620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8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Rounded Rectangular Callout 11"/>
          <p:cNvSpPr/>
          <p:nvPr userDrawn="1"/>
        </p:nvSpPr>
        <p:spPr>
          <a:xfrm>
            <a:off x="650165" y="601818"/>
            <a:ext cx="78867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4" name="Title 1"/>
          <p:cNvSpPr>
            <a:spLocks noGrp="1"/>
          </p:cNvSpPr>
          <p:nvPr>
            <p:ph type="title" hasCustomPrompt="1"/>
          </p:nvPr>
        </p:nvSpPr>
        <p:spPr>
          <a:xfrm>
            <a:off x="1040802" y="1438508"/>
            <a:ext cx="7116184" cy="2219093"/>
          </a:xfrm>
        </p:spPr>
        <p:txBody>
          <a:bodyPr>
            <a:noAutofit/>
          </a:bodyPr>
          <a:lstStyle>
            <a:lvl1pPr algn="ctr">
              <a:tabLst>
                <a:tab pos="2827735" algn="l"/>
              </a:tabLst>
              <a:defRPr sz="3750" baseline="0">
                <a:solidFill>
                  <a:schemeClr val="accent1"/>
                </a:solidFill>
              </a:defRPr>
            </a:lvl1pPr>
          </a:lstStyle>
          <a:p>
            <a:r>
              <a:rPr lang="en-US" dirty="0"/>
              <a:t>“Click to edit quote.”</a:t>
            </a:r>
          </a:p>
        </p:txBody>
      </p:sp>
      <p:sp>
        <p:nvSpPr>
          <p:cNvPr id="15" name="Text Placeholder 6"/>
          <p:cNvSpPr>
            <a:spLocks noGrp="1"/>
          </p:cNvSpPr>
          <p:nvPr>
            <p:ph type="body" sz="quarter" idx="13" hasCustomPrompt="1"/>
          </p:nvPr>
        </p:nvSpPr>
        <p:spPr>
          <a:xfrm>
            <a:off x="1040802" y="4126417"/>
            <a:ext cx="7116184" cy="1015739"/>
          </a:xfrm>
        </p:spPr>
        <p:txBody>
          <a:bodyPr anchor="ctr">
            <a:normAutofit/>
          </a:bodyPr>
          <a:lstStyle>
            <a:lvl1pPr marL="0" indent="0" algn="ctr">
              <a:buNone/>
              <a:defRPr sz="1800" i="1" baseline="0">
                <a:solidFill>
                  <a:schemeClr val="tx2"/>
                </a:solidFill>
              </a:defRPr>
            </a:lvl1pPr>
          </a:lstStyle>
          <a:p>
            <a:pPr lvl="0"/>
            <a:r>
              <a:rPr lang="en-US" dirty="0"/>
              <a:t>- Click to edit name or subtext</a:t>
            </a:r>
          </a:p>
        </p:txBody>
      </p:sp>
      <p:sp>
        <p:nvSpPr>
          <p:cNvPr id="16"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solidFill>
                <a:srgbClr val="FFFFFF"/>
              </a:solidFill>
            </a:endParaRPr>
          </a:p>
        </p:txBody>
      </p:sp>
      <p:sp>
        <p:nvSpPr>
          <p:cNvPr id="18"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solidFill>
                <a:srgbClr val="FFFFFF"/>
              </a:solidFill>
            </a:endParaRPr>
          </a:p>
        </p:txBody>
      </p:sp>
      <p:sp>
        <p:nvSpPr>
          <p:cNvPr id="1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72605248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ull Image Black Circle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9144000" cy="6858000"/>
          </a:xfrm>
        </p:spPr>
        <p:txBody>
          <a:bodyPr/>
          <a:lstStyle/>
          <a:p>
            <a:endParaRPr lang="en-US" dirty="0"/>
          </a:p>
        </p:txBody>
      </p:sp>
      <p:sp>
        <p:nvSpPr>
          <p:cNvPr id="2" name="Title 1"/>
          <p:cNvSpPr>
            <a:spLocks noGrp="1"/>
          </p:cNvSpPr>
          <p:nvPr>
            <p:ph type="title" hasCustomPrompt="1"/>
          </p:nvPr>
        </p:nvSpPr>
        <p:spPr>
          <a:xfrm>
            <a:off x="4609968" y="685800"/>
            <a:ext cx="4114800" cy="5486400"/>
          </a:xfrm>
          <a:prstGeom prst="ellipse">
            <a:avLst/>
          </a:prstGeom>
          <a:solidFill>
            <a:srgbClr val="003865">
              <a:alpha val="87843"/>
            </a:srgbClr>
          </a:solidFill>
        </p:spPr>
        <p:txBody>
          <a:bodyPr>
            <a:noAutofit/>
          </a:bodyPr>
          <a:lstStyle>
            <a:lvl1pPr algn="ctr">
              <a:tabLst>
                <a:tab pos="1756172" algn="l"/>
                <a:tab pos="2827735" algn="l"/>
              </a:tabLst>
              <a:defRPr sz="4125" baseline="0">
                <a:solidFill>
                  <a:schemeClr val="bg1"/>
                </a:solidFill>
              </a:defRPr>
            </a:lvl1pPr>
          </a:lstStyle>
          <a:p>
            <a:r>
              <a:rPr lang="en-US" dirty="0"/>
              <a:t>Click to edit title</a:t>
            </a:r>
          </a:p>
        </p:txBody>
      </p:sp>
      <p:sp>
        <p:nvSpPr>
          <p:cNvPr id="3" name="Date Placeholder 2"/>
          <p:cNvSpPr>
            <a:spLocks noGrp="1"/>
          </p:cNvSpPr>
          <p:nvPr>
            <p:ph type="dt" sz="half" idx="10"/>
          </p:nvPr>
        </p:nvSpPr>
        <p:spPr/>
        <p:txBody>
          <a:bodyPr/>
          <a:lstStyle>
            <a:lvl1pPr>
              <a:defRPr>
                <a:solidFill>
                  <a:srgbClr val="003865"/>
                </a:solidFill>
              </a:defRPr>
            </a:lvl1pPr>
          </a:lstStyle>
          <a:p>
            <a:endParaRPr lang="en-US" dirty="0"/>
          </a:p>
        </p:txBody>
      </p:sp>
      <p:sp>
        <p:nvSpPr>
          <p:cNvPr id="5" name="Footer Placeholder 4"/>
          <p:cNvSpPr>
            <a:spLocks noGrp="1"/>
          </p:cNvSpPr>
          <p:nvPr>
            <p:ph type="ftr" sz="quarter" idx="12"/>
          </p:nvPr>
        </p:nvSpPr>
        <p:spPr/>
        <p:txBody>
          <a:bodyPr/>
          <a:lstStyle>
            <a:lvl1pPr>
              <a:defRPr>
                <a:solidFill>
                  <a:srgbClr val="003865"/>
                </a:solidFill>
              </a:defRPr>
            </a:lvl1pPr>
          </a:lstStyle>
          <a:p>
            <a:endParaRPr lang="en-US" dirty="0"/>
          </a:p>
        </p:txBody>
      </p:sp>
      <p:sp>
        <p:nvSpPr>
          <p:cNvPr id="4" name="Slide Number Placeholder 3"/>
          <p:cNvSpPr>
            <a:spLocks noGrp="1"/>
          </p:cNvSpPr>
          <p:nvPr>
            <p:ph type="sldNum" sz="quarter" idx="11"/>
          </p:nvPr>
        </p:nvSpPr>
        <p:spPr/>
        <p:txBody>
          <a:bodyPr/>
          <a:lstStyle>
            <a:lvl1pPr>
              <a:defRPr>
                <a:solidFill>
                  <a:srgbClr val="003865"/>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76359969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Full Image Multiple Circle Overlay">
    <p:bg>
      <p:bgPr>
        <a:solidFill>
          <a:schemeClr val="bg1"/>
        </a:solidFill>
        <a:effectLst/>
      </p:bgPr>
    </p:bg>
    <p:spTree>
      <p:nvGrpSpPr>
        <p:cNvPr id="1" name=""/>
        <p:cNvGrpSpPr/>
        <p:nvPr/>
      </p:nvGrpSpPr>
      <p:grpSpPr>
        <a:xfrm>
          <a:off x="0" y="0"/>
          <a:ext cx="0" cy="0"/>
          <a:chOff x="0" y="0"/>
          <a:chExt cx="0" cy="0"/>
        </a:xfrm>
      </p:grpSpPr>
      <p:sp>
        <p:nvSpPr>
          <p:cNvPr id="10" name="Picture Placeholder 6"/>
          <p:cNvSpPr>
            <a:spLocks noGrp="1"/>
          </p:cNvSpPr>
          <p:nvPr>
            <p:ph type="pic" sz="quarter" idx="15"/>
          </p:nvPr>
        </p:nvSpPr>
        <p:spPr>
          <a:xfrm>
            <a:off x="0" y="0"/>
            <a:ext cx="9144000" cy="6858000"/>
          </a:xfrm>
        </p:spPr>
        <p:txBody>
          <a:bodyPr/>
          <a:lstStyle/>
          <a:p>
            <a:endParaRPr lang="en-US" dirty="0"/>
          </a:p>
        </p:txBody>
      </p:sp>
      <p:sp>
        <p:nvSpPr>
          <p:cNvPr id="2" name="Title 1"/>
          <p:cNvSpPr>
            <a:spLocks noGrp="1"/>
          </p:cNvSpPr>
          <p:nvPr>
            <p:ph type="title" hasCustomPrompt="1"/>
          </p:nvPr>
        </p:nvSpPr>
        <p:spPr>
          <a:xfrm>
            <a:off x="4290298" y="912530"/>
            <a:ext cx="3496041" cy="4661388"/>
          </a:xfrm>
          <a:prstGeom prst="ellipse">
            <a:avLst/>
          </a:prstGeom>
          <a:solidFill>
            <a:srgbClr val="003865">
              <a:alpha val="87843"/>
            </a:srgbClr>
          </a:solidFill>
        </p:spPr>
        <p:txBody>
          <a:bodyPr>
            <a:noAutofit/>
          </a:bodyPr>
          <a:lstStyle>
            <a:lvl1pPr algn="ctr">
              <a:tabLst>
                <a:tab pos="2827735" algn="l"/>
              </a:tabLst>
              <a:defRPr sz="3375" baseline="0">
                <a:solidFill>
                  <a:schemeClr val="bg1"/>
                </a:solidFill>
              </a:defRPr>
            </a:lvl1pPr>
          </a:lstStyle>
          <a:p>
            <a:r>
              <a:rPr lang="en-US" dirty="0"/>
              <a:t>Click to edit title</a:t>
            </a:r>
          </a:p>
        </p:txBody>
      </p:sp>
      <p:sp>
        <p:nvSpPr>
          <p:cNvPr id="9" name="Text Placeholder 7"/>
          <p:cNvSpPr>
            <a:spLocks noGrp="1"/>
          </p:cNvSpPr>
          <p:nvPr>
            <p:ph type="body" sz="quarter" idx="14" hasCustomPrompt="1"/>
          </p:nvPr>
        </p:nvSpPr>
        <p:spPr>
          <a:xfrm>
            <a:off x="7158612" y="524007"/>
            <a:ext cx="1616475" cy="2155300"/>
          </a:xfrm>
          <a:prstGeom prst="ellipse">
            <a:avLst/>
          </a:prstGeom>
          <a:solidFill>
            <a:srgbClr val="78BE21">
              <a:alpha val="87843"/>
            </a:srgbClr>
          </a:solidFill>
        </p:spPr>
        <p:txBody>
          <a:bodyPr anchor="ctr">
            <a:normAutofit/>
          </a:bodyPr>
          <a:lstStyle>
            <a:lvl1pPr marL="0" indent="0" algn="ctr">
              <a:buNone/>
              <a:defRPr sz="1875" baseline="0">
                <a:solidFill>
                  <a:schemeClr val="tx2"/>
                </a:solidFill>
                <a:latin typeface="+mn-lt"/>
              </a:defRPr>
            </a:lvl1pPr>
          </a:lstStyle>
          <a:p>
            <a:pPr lvl="0"/>
            <a:r>
              <a:rPr lang="en-US" dirty="0"/>
              <a:t>Second Point</a:t>
            </a:r>
          </a:p>
        </p:txBody>
      </p:sp>
      <p:sp>
        <p:nvSpPr>
          <p:cNvPr id="8" name="Text Placeholder 7"/>
          <p:cNvSpPr>
            <a:spLocks noGrp="1"/>
          </p:cNvSpPr>
          <p:nvPr>
            <p:ph type="body" sz="quarter" idx="13" hasCustomPrompt="1"/>
          </p:nvPr>
        </p:nvSpPr>
        <p:spPr>
          <a:xfrm>
            <a:off x="6938251" y="3581845"/>
            <a:ext cx="1978484" cy="2637978"/>
          </a:xfrm>
          <a:prstGeom prst="ellipse">
            <a:avLst/>
          </a:prstGeom>
          <a:solidFill>
            <a:srgbClr val="000000">
              <a:alpha val="87843"/>
            </a:srgbClr>
          </a:solidFill>
        </p:spPr>
        <p:txBody>
          <a:bodyPr anchor="ctr">
            <a:normAutofit/>
          </a:bodyPr>
          <a:lstStyle>
            <a:lvl1pPr marL="0" indent="0" algn="ctr">
              <a:buNone/>
              <a:defRPr sz="1875" baseline="0">
                <a:solidFill>
                  <a:schemeClr val="bg1"/>
                </a:solidFill>
                <a:latin typeface="+mn-lt"/>
              </a:defRPr>
            </a:lvl1pPr>
          </a:lstStyle>
          <a:p>
            <a:pPr lvl="0"/>
            <a:r>
              <a:rPr lang="en-US" dirty="0"/>
              <a:t>Third Point</a:t>
            </a:r>
          </a:p>
        </p:txBody>
      </p:sp>
      <p:sp>
        <p:nvSpPr>
          <p:cNvPr id="3" name="Date Placeholder 2"/>
          <p:cNvSpPr>
            <a:spLocks noGrp="1"/>
          </p:cNvSpPr>
          <p:nvPr>
            <p:ph type="dt" sz="half" idx="10"/>
          </p:nvPr>
        </p:nvSpPr>
        <p:spPr/>
        <p:txBody>
          <a:bodyPr/>
          <a:lstStyle>
            <a:lvl1pPr>
              <a:defRPr>
                <a:solidFill>
                  <a:srgbClr val="003865"/>
                </a:solidFill>
              </a:defRPr>
            </a:lvl1pPr>
          </a:lstStyle>
          <a:p>
            <a:endParaRPr lang="en-US" dirty="0"/>
          </a:p>
        </p:txBody>
      </p:sp>
      <p:sp>
        <p:nvSpPr>
          <p:cNvPr id="5" name="Footer Placeholder 4"/>
          <p:cNvSpPr>
            <a:spLocks noGrp="1"/>
          </p:cNvSpPr>
          <p:nvPr>
            <p:ph type="ftr" sz="quarter" idx="12"/>
          </p:nvPr>
        </p:nvSpPr>
        <p:spPr/>
        <p:txBody>
          <a:bodyPr/>
          <a:lstStyle>
            <a:lvl1pPr>
              <a:defRPr>
                <a:solidFill>
                  <a:srgbClr val="003865"/>
                </a:solidFill>
              </a:defRPr>
            </a:lvl1pPr>
          </a:lstStyle>
          <a:p>
            <a:endParaRPr lang="en-US" dirty="0"/>
          </a:p>
        </p:txBody>
      </p:sp>
      <p:sp>
        <p:nvSpPr>
          <p:cNvPr id="4" name="Slide Number Placeholder 3"/>
          <p:cNvSpPr>
            <a:spLocks noGrp="1"/>
          </p:cNvSpPr>
          <p:nvPr>
            <p:ph type="sldNum" sz="quarter" idx="11"/>
          </p:nvPr>
        </p:nvSpPr>
        <p:spPr/>
        <p:txBody>
          <a:bodyPr/>
          <a:lstStyle>
            <a:lvl1pPr>
              <a:defRPr>
                <a:solidFill>
                  <a:srgbClr val="003865"/>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83331345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Black Box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9144000" cy="6858000"/>
          </a:xfrm>
        </p:spPr>
        <p:txBody>
          <a:bodyPr/>
          <a:lstStyle/>
          <a:p>
            <a:endParaRPr lang="en-US"/>
          </a:p>
        </p:txBody>
      </p:sp>
      <p:sp>
        <p:nvSpPr>
          <p:cNvPr id="2" name="Title 1"/>
          <p:cNvSpPr>
            <a:spLocks noGrp="1"/>
          </p:cNvSpPr>
          <p:nvPr>
            <p:ph type="title" hasCustomPrompt="1"/>
          </p:nvPr>
        </p:nvSpPr>
        <p:spPr>
          <a:xfrm>
            <a:off x="1724607" y="1609867"/>
            <a:ext cx="5694788" cy="3638266"/>
          </a:xfrm>
          <a:solidFill>
            <a:srgbClr val="003865">
              <a:alpha val="87843"/>
            </a:srgbClr>
          </a:solidFill>
        </p:spPr>
        <p:txBody>
          <a:bodyPr>
            <a:noAutofit/>
          </a:bodyPr>
          <a:lstStyle>
            <a:lvl1pPr algn="ctr">
              <a:spcAft>
                <a:spcPts val="750"/>
              </a:spcAft>
              <a:tabLst>
                <a:tab pos="2827735" algn="l"/>
              </a:tabLst>
              <a:defRPr sz="5250" baseline="0">
                <a:solidFill>
                  <a:schemeClr val="bg1"/>
                </a:solidFill>
              </a:defRPr>
            </a:lvl1pPr>
          </a:lstStyle>
          <a:p>
            <a:r>
              <a:rPr lang="en-US" dirty="0"/>
              <a:t>Quote or </a:t>
            </a:r>
            <a:br>
              <a:rPr lang="en-US" dirty="0"/>
            </a:br>
            <a:r>
              <a:rPr lang="en-US" dirty="0"/>
              <a:t>Statement</a:t>
            </a:r>
          </a:p>
        </p:txBody>
      </p:sp>
      <p:sp>
        <p:nvSpPr>
          <p:cNvPr id="3" name="Date Placeholder 2"/>
          <p:cNvSpPr>
            <a:spLocks noGrp="1"/>
          </p:cNvSpPr>
          <p:nvPr>
            <p:ph type="dt" sz="half" idx="10"/>
          </p:nvPr>
        </p:nvSpPr>
        <p:spPr/>
        <p:txBody>
          <a:bodyPr/>
          <a:lstStyle>
            <a:lvl1pPr>
              <a:defRPr>
                <a:solidFill>
                  <a:srgbClr val="003865"/>
                </a:solidFill>
              </a:defRPr>
            </a:lvl1pPr>
          </a:lstStyle>
          <a:p>
            <a:endParaRPr lang="en-US" dirty="0"/>
          </a:p>
        </p:txBody>
      </p:sp>
      <p:sp>
        <p:nvSpPr>
          <p:cNvPr id="5" name="Footer Placeholder 4"/>
          <p:cNvSpPr>
            <a:spLocks noGrp="1"/>
          </p:cNvSpPr>
          <p:nvPr>
            <p:ph type="ftr" sz="quarter" idx="12"/>
          </p:nvPr>
        </p:nvSpPr>
        <p:spPr/>
        <p:txBody>
          <a:bodyPr/>
          <a:lstStyle>
            <a:lvl1pPr>
              <a:defRPr>
                <a:solidFill>
                  <a:srgbClr val="003865"/>
                </a:solidFill>
              </a:defRPr>
            </a:lvl1pPr>
          </a:lstStyle>
          <a:p>
            <a:endParaRPr lang="en-US" dirty="0"/>
          </a:p>
        </p:txBody>
      </p:sp>
      <p:sp>
        <p:nvSpPr>
          <p:cNvPr id="4" name="Slide Number Placeholder 3"/>
          <p:cNvSpPr>
            <a:spLocks noGrp="1"/>
          </p:cNvSpPr>
          <p:nvPr>
            <p:ph type="sldNum" sz="quarter" idx="11"/>
          </p:nvPr>
        </p:nvSpPr>
        <p:spPr/>
        <p:txBody>
          <a:bodyPr/>
          <a:lstStyle>
            <a:lvl1pPr>
              <a:defRPr>
                <a:solidFill>
                  <a:srgbClr val="003865"/>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74295389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628650" y="1389686"/>
            <a:ext cx="7886700" cy="1340989"/>
          </a:xfrm>
        </p:spPr>
        <p:txBody>
          <a:bodyPr>
            <a:noAutofit/>
          </a:bodyPr>
          <a:lstStyle>
            <a:lvl1pPr algn="ctr">
              <a:tabLst>
                <a:tab pos="2827735" algn="l"/>
              </a:tabLst>
              <a:defRPr sz="5250">
                <a:solidFill>
                  <a:schemeClr val="accent2"/>
                </a:solidFill>
              </a:defRPr>
            </a:lvl1pPr>
          </a:lstStyle>
          <a:p>
            <a:r>
              <a:rPr lang="en-US" dirty="0"/>
              <a:t>Quote or Statement</a:t>
            </a:r>
          </a:p>
        </p:txBody>
      </p:sp>
      <p:sp>
        <p:nvSpPr>
          <p:cNvPr id="10" name="Text Placeholder 6"/>
          <p:cNvSpPr>
            <a:spLocks noGrp="1"/>
          </p:cNvSpPr>
          <p:nvPr>
            <p:ph type="body" sz="quarter" idx="13" hasCustomPrompt="1"/>
          </p:nvPr>
        </p:nvSpPr>
        <p:spPr>
          <a:xfrm>
            <a:off x="628650" y="2925700"/>
            <a:ext cx="7886700" cy="2673435"/>
          </a:xfrm>
        </p:spPr>
        <p:txBody>
          <a:bodyPr anchor="ctr"/>
          <a:lstStyle>
            <a:lvl1pPr marL="0" indent="0" algn="ctr">
              <a:lnSpc>
                <a:spcPct val="100000"/>
              </a:lnSpc>
              <a:spcBef>
                <a:spcPts val="0"/>
              </a:spcBef>
              <a:buClr>
                <a:schemeClr val="bg1"/>
              </a:buClr>
              <a:buFont typeface="Arial" panose="020B0604020202020204" pitchFamily="34" charset="0"/>
              <a:buNone/>
              <a:defRPr>
                <a:solidFill>
                  <a:schemeClr val="bg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lvl1pPr>
              <a:defRPr>
                <a:solidFill>
                  <a:schemeClr val="bg1"/>
                </a:solidFill>
              </a:defRPr>
            </a:lvl1pPr>
          </a:lstStyle>
          <a:p>
            <a:endParaRPr lang="en-US" dirty="0">
              <a:solidFill>
                <a:srgbClr val="FFFFFF"/>
              </a:solidFill>
            </a:endParaRPr>
          </a:p>
        </p:txBody>
      </p:sp>
      <p:sp>
        <p:nvSpPr>
          <p:cNvPr id="5" name="Footer Placeholder 4"/>
          <p:cNvSpPr>
            <a:spLocks noGrp="1"/>
          </p:cNvSpPr>
          <p:nvPr>
            <p:ph type="ftr" sz="quarter" idx="12"/>
          </p:nvPr>
        </p:nvSpPr>
        <p:spPr/>
        <p:txBody>
          <a:bodyPr/>
          <a:lstStyle>
            <a:lvl1pPr>
              <a:defRPr>
                <a:solidFill>
                  <a:schemeClr val="bg1"/>
                </a:solidFill>
              </a:defRPr>
            </a:lvl1pPr>
          </a:lstStyle>
          <a:p>
            <a:endParaRPr lang="en-US" dirty="0">
              <a:solidFill>
                <a:srgbClr val="FFFFFF"/>
              </a:solidFill>
            </a:endParaRP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418384023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Quote Solid Light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389686"/>
            <a:ext cx="9144000" cy="1340989"/>
          </a:xfrm>
          <a:solidFill>
            <a:schemeClr val="tx1"/>
          </a:solidFill>
        </p:spPr>
        <p:txBody>
          <a:bodyPr>
            <a:noAutofit/>
          </a:bodyPr>
          <a:lstStyle>
            <a:lvl1pPr algn="ctr">
              <a:tabLst>
                <a:tab pos="2827735" algn="l"/>
              </a:tabLst>
              <a:defRPr sz="5250">
                <a:solidFill>
                  <a:schemeClr val="accent2"/>
                </a:solidFill>
              </a:defRPr>
            </a:lvl1pPr>
          </a:lstStyle>
          <a:p>
            <a:r>
              <a:rPr lang="en-US" dirty="0"/>
              <a:t>Quote or Statement</a:t>
            </a:r>
          </a:p>
        </p:txBody>
      </p:sp>
      <p:sp>
        <p:nvSpPr>
          <p:cNvPr id="8" name="Text Placeholder 6"/>
          <p:cNvSpPr>
            <a:spLocks noGrp="1"/>
          </p:cNvSpPr>
          <p:nvPr>
            <p:ph type="body" sz="quarter" idx="13" hasCustomPrompt="1"/>
          </p:nvPr>
        </p:nvSpPr>
        <p:spPr>
          <a:xfrm>
            <a:off x="628650" y="2925700"/>
            <a:ext cx="7886700" cy="2673435"/>
          </a:xfrm>
        </p:spPr>
        <p:txBody>
          <a:bodyPr anchor="ctr"/>
          <a:lstStyle>
            <a:lvl1pPr marL="0" indent="0" algn="ctr">
              <a:lnSpc>
                <a:spcPct val="100000"/>
              </a:lnSpc>
              <a:spcBef>
                <a:spcPts val="0"/>
              </a:spcBef>
              <a:buFont typeface="Arial" panose="020B0604020202020204" pitchFamily="34" charset="0"/>
              <a:buNone/>
              <a:defRPr>
                <a:solidFill>
                  <a:schemeClr val="tx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p>
            <a:endParaRPr lang="en-US" dirty="0">
              <a:solidFill>
                <a:srgbClr val="000000"/>
              </a:solidFill>
            </a:endParaRPr>
          </a:p>
        </p:txBody>
      </p:sp>
      <p:sp>
        <p:nvSpPr>
          <p:cNvPr id="5" name="Footer Placeholder 4"/>
          <p:cNvSpPr>
            <a:spLocks noGrp="1"/>
          </p:cNvSpPr>
          <p:nvPr>
            <p:ph type="ftr" sz="quarter" idx="12"/>
          </p:nvPr>
        </p:nvSpPr>
        <p:spPr/>
        <p:txBody>
          <a:bodyPr/>
          <a:lstStyle>
            <a:lvl1pPr>
              <a:defRPr>
                <a:solidFill>
                  <a:schemeClr val="tx2"/>
                </a:solidFill>
              </a:defRPr>
            </a:lvl1pPr>
          </a:lstStyle>
          <a:p>
            <a:endParaRPr lang="en-US" dirty="0">
              <a:solidFill>
                <a:srgbClr val="000000"/>
              </a:solidFill>
            </a:endParaRPr>
          </a:p>
        </p:txBody>
      </p:sp>
      <p:sp>
        <p:nvSpPr>
          <p:cNvPr id="4" name="Slide Number Placeholder 3"/>
          <p:cNvSpPr>
            <a:spLocks noGrp="1"/>
          </p:cNvSpPr>
          <p:nvPr>
            <p:ph type="sldNum" sz="quarter" idx="11"/>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83836555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Quote Full Image Background">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4" hasCustomPrompt="1"/>
          </p:nvPr>
        </p:nvSpPr>
        <p:spPr>
          <a:xfrm>
            <a:off x="0" y="0"/>
            <a:ext cx="9144000" cy="6858000"/>
          </a:xfrm>
        </p:spPr>
        <p:txBody>
          <a:bodyPr/>
          <a:lstStyle>
            <a:lvl1pPr>
              <a:defRPr/>
            </a:lvl1pPr>
          </a:lstStyle>
          <a:p>
            <a:r>
              <a:rPr lang="en-US" dirty="0"/>
              <a:t>Click icon to edit background picture</a:t>
            </a:r>
          </a:p>
        </p:txBody>
      </p:sp>
      <p:sp>
        <p:nvSpPr>
          <p:cNvPr id="12" name="Title 1"/>
          <p:cNvSpPr>
            <a:spLocks noGrp="1"/>
          </p:cNvSpPr>
          <p:nvPr>
            <p:ph type="title" hasCustomPrompt="1"/>
          </p:nvPr>
        </p:nvSpPr>
        <p:spPr>
          <a:xfrm>
            <a:off x="628650" y="1389686"/>
            <a:ext cx="7886700" cy="1340989"/>
          </a:xfrm>
        </p:spPr>
        <p:txBody>
          <a:bodyPr>
            <a:noAutofit/>
          </a:bodyPr>
          <a:lstStyle>
            <a:lvl1pPr algn="ctr">
              <a:tabLst>
                <a:tab pos="2827735" algn="l"/>
              </a:tabLst>
              <a:defRPr sz="5250">
                <a:solidFill>
                  <a:schemeClr val="bg1"/>
                </a:solidFill>
              </a:defRPr>
            </a:lvl1pPr>
          </a:lstStyle>
          <a:p>
            <a:r>
              <a:rPr lang="en-US" dirty="0"/>
              <a:t>Quote or Statement</a:t>
            </a:r>
          </a:p>
        </p:txBody>
      </p:sp>
      <p:sp>
        <p:nvSpPr>
          <p:cNvPr id="13" name="Text Placeholder 6"/>
          <p:cNvSpPr>
            <a:spLocks noGrp="1"/>
          </p:cNvSpPr>
          <p:nvPr>
            <p:ph type="body" sz="quarter" idx="13" hasCustomPrompt="1"/>
          </p:nvPr>
        </p:nvSpPr>
        <p:spPr>
          <a:xfrm>
            <a:off x="628650" y="2925700"/>
            <a:ext cx="7886700" cy="2673435"/>
          </a:xfrm>
        </p:spPr>
        <p:txBody>
          <a:bodyPr anchor="ctr"/>
          <a:lstStyle>
            <a:lvl1pPr marL="0" indent="0" algn="ctr">
              <a:lnSpc>
                <a:spcPct val="100000"/>
              </a:lnSpc>
              <a:spcBef>
                <a:spcPts val="0"/>
              </a:spcBef>
              <a:buNone/>
              <a:defRPr>
                <a:solidFill>
                  <a:schemeClr val="bg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lvl1pPr>
              <a:defRPr>
                <a:solidFill>
                  <a:srgbClr val="003865"/>
                </a:solidFill>
              </a:defRPr>
            </a:lvl1pPr>
          </a:lstStyle>
          <a:p>
            <a:endParaRPr lang="en-US" dirty="0"/>
          </a:p>
        </p:txBody>
      </p:sp>
      <p:sp>
        <p:nvSpPr>
          <p:cNvPr id="5" name="Footer Placeholder 4"/>
          <p:cNvSpPr>
            <a:spLocks noGrp="1"/>
          </p:cNvSpPr>
          <p:nvPr>
            <p:ph type="ftr" sz="quarter" idx="12"/>
          </p:nvPr>
        </p:nvSpPr>
        <p:spPr/>
        <p:txBody>
          <a:bodyPr/>
          <a:lstStyle>
            <a:lvl1pPr>
              <a:defRPr>
                <a:solidFill>
                  <a:srgbClr val="003865"/>
                </a:solidFill>
              </a:defRPr>
            </a:lvl1pPr>
          </a:lstStyle>
          <a:p>
            <a:endParaRPr lang="en-US" dirty="0"/>
          </a:p>
        </p:txBody>
      </p:sp>
      <p:sp>
        <p:nvSpPr>
          <p:cNvPr id="4" name="Slide Number Placeholder 3"/>
          <p:cNvSpPr>
            <a:spLocks noGrp="1"/>
          </p:cNvSpPr>
          <p:nvPr>
            <p:ph type="sldNum" sz="quarter" idx="11"/>
          </p:nvPr>
        </p:nvSpPr>
        <p:spPr/>
        <p:txBody>
          <a:bodyPr/>
          <a:lstStyle>
            <a:lvl1pPr>
              <a:defRPr>
                <a:solidFill>
                  <a:srgbClr val="003865"/>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0016231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ig Number - Image Background">
    <p:bg>
      <p:bgPr>
        <a:solidFill>
          <a:schemeClr val="bg1"/>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0" y="0"/>
            <a:ext cx="9144000" cy="6858000"/>
          </a:xfrm>
        </p:spPr>
        <p:txBody>
          <a:bodyPr/>
          <a:lstStyle/>
          <a:p>
            <a:endParaRPr lang="en-US"/>
          </a:p>
        </p:txBody>
      </p:sp>
      <p:sp>
        <p:nvSpPr>
          <p:cNvPr id="2" name="Title 1"/>
          <p:cNvSpPr>
            <a:spLocks noGrp="1"/>
          </p:cNvSpPr>
          <p:nvPr>
            <p:ph type="title" hasCustomPrompt="1"/>
          </p:nvPr>
        </p:nvSpPr>
        <p:spPr>
          <a:xfrm>
            <a:off x="4068104" y="624469"/>
            <a:ext cx="3898746" cy="5072440"/>
          </a:xfrm>
          <a:prstGeom prst="ellipse">
            <a:avLst/>
          </a:prstGeom>
          <a:solidFill>
            <a:schemeClr val="bg1"/>
          </a:solidFill>
        </p:spPr>
        <p:txBody>
          <a:bodyPr>
            <a:noAutofit/>
          </a:bodyPr>
          <a:lstStyle>
            <a:lvl1pPr algn="ctr">
              <a:tabLst>
                <a:tab pos="2827735" algn="l"/>
              </a:tabLst>
              <a:defRPr sz="4500" baseline="0">
                <a:solidFill>
                  <a:schemeClr val="accent1"/>
                </a:solidFill>
              </a:defRPr>
            </a:lvl1pPr>
          </a:lstStyle>
          <a:p>
            <a:r>
              <a:rPr lang="en-US" dirty="0"/>
              <a:t>Click to edit title.</a:t>
            </a:r>
          </a:p>
        </p:txBody>
      </p:sp>
      <p:sp>
        <p:nvSpPr>
          <p:cNvPr id="9" name="Text Placeholder 8"/>
          <p:cNvSpPr>
            <a:spLocks noGrp="1"/>
          </p:cNvSpPr>
          <p:nvPr>
            <p:ph type="body" sz="quarter" idx="15" hasCustomPrompt="1"/>
          </p:nvPr>
        </p:nvSpPr>
        <p:spPr>
          <a:xfrm>
            <a:off x="754099" y="0"/>
            <a:ext cx="2989660" cy="5086350"/>
          </a:xfrm>
        </p:spPr>
        <p:txBody>
          <a:bodyPr>
            <a:noAutofit/>
          </a:bodyPr>
          <a:lstStyle>
            <a:lvl1pPr marL="0" indent="0" algn="ctr">
              <a:spcBef>
                <a:spcPts val="0"/>
              </a:spcBef>
              <a:spcAft>
                <a:spcPts val="0"/>
              </a:spcAft>
              <a:buNone/>
              <a:defRPr sz="30000" i="0">
                <a:solidFill>
                  <a:schemeClr val="bg1"/>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2</a:t>
            </a:r>
          </a:p>
        </p:txBody>
      </p:sp>
      <p:sp>
        <p:nvSpPr>
          <p:cNvPr id="3" name="Date Placeholder 2"/>
          <p:cNvSpPr>
            <a:spLocks noGrp="1"/>
          </p:cNvSpPr>
          <p:nvPr>
            <p:ph type="dt" sz="half" idx="10"/>
          </p:nvPr>
        </p:nvSpPr>
        <p:spPr/>
        <p:txBody>
          <a:bodyPr/>
          <a:lstStyle>
            <a:lvl1pPr>
              <a:defRPr>
                <a:solidFill>
                  <a:srgbClr val="003865"/>
                </a:solidFill>
              </a:defRPr>
            </a:lvl1pPr>
          </a:lstStyle>
          <a:p>
            <a:endParaRPr lang="en-US" dirty="0"/>
          </a:p>
        </p:txBody>
      </p:sp>
      <p:sp>
        <p:nvSpPr>
          <p:cNvPr id="5" name="Footer Placeholder 4"/>
          <p:cNvSpPr>
            <a:spLocks noGrp="1"/>
          </p:cNvSpPr>
          <p:nvPr>
            <p:ph type="ftr" sz="quarter" idx="12"/>
          </p:nvPr>
        </p:nvSpPr>
        <p:spPr/>
        <p:txBody>
          <a:bodyPr/>
          <a:lstStyle>
            <a:lvl1pPr>
              <a:defRPr>
                <a:solidFill>
                  <a:srgbClr val="003865"/>
                </a:solidFill>
              </a:defRPr>
            </a:lvl1pPr>
          </a:lstStyle>
          <a:p>
            <a:endParaRPr lang="en-US" dirty="0"/>
          </a:p>
        </p:txBody>
      </p:sp>
      <p:sp>
        <p:nvSpPr>
          <p:cNvPr id="4" name="Slide Number Placeholder 3"/>
          <p:cNvSpPr>
            <a:spLocks noGrp="1"/>
          </p:cNvSpPr>
          <p:nvPr>
            <p:ph type="sldNum" sz="quarter" idx="11"/>
          </p:nvPr>
        </p:nvSpPr>
        <p:spPr/>
        <p:txBody>
          <a:bodyPr/>
          <a:lstStyle>
            <a:lvl1pPr>
              <a:defRPr>
                <a:solidFill>
                  <a:srgbClr val="003865"/>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5196118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ig Number -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68104" y="624469"/>
            <a:ext cx="3898746" cy="5072440"/>
          </a:xfrm>
          <a:prstGeom prst="ellipse">
            <a:avLst/>
          </a:prstGeom>
          <a:solidFill>
            <a:schemeClr val="bg1"/>
          </a:solidFill>
        </p:spPr>
        <p:txBody>
          <a:bodyPr>
            <a:noAutofit/>
          </a:bodyPr>
          <a:lstStyle>
            <a:lvl1pPr algn="ctr">
              <a:tabLst>
                <a:tab pos="2827735" algn="l"/>
              </a:tabLst>
              <a:defRPr sz="4500" baseline="0">
                <a:solidFill>
                  <a:schemeClr val="accent1"/>
                </a:solidFill>
              </a:defRPr>
            </a:lvl1pPr>
          </a:lstStyle>
          <a:p>
            <a:r>
              <a:rPr lang="en-US" dirty="0"/>
              <a:t>Click to edit title.</a:t>
            </a:r>
          </a:p>
        </p:txBody>
      </p:sp>
      <p:sp>
        <p:nvSpPr>
          <p:cNvPr id="10" name="Text Placeholder 8"/>
          <p:cNvSpPr>
            <a:spLocks noGrp="1"/>
          </p:cNvSpPr>
          <p:nvPr>
            <p:ph type="body" sz="quarter" idx="15" hasCustomPrompt="1"/>
          </p:nvPr>
        </p:nvSpPr>
        <p:spPr>
          <a:xfrm>
            <a:off x="754099" y="0"/>
            <a:ext cx="2989660" cy="5086350"/>
          </a:xfrm>
        </p:spPr>
        <p:txBody>
          <a:bodyPr>
            <a:noAutofit/>
          </a:bodyPr>
          <a:lstStyle>
            <a:lvl1pPr marL="0" indent="0" algn="ctr">
              <a:spcBef>
                <a:spcPts val="0"/>
              </a:spcBef>
              <a:spcAft>
                <a:spcPts val="0"/>
              </a:spcAft>
              <a:buNone/>
              <a:defRPr sz="30000" i="0">
                <a:solidFill>
                  <a:schemeClr val="bg1"/>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2</a:t>
            </a:r>
          </a:p>
        </p:txBody>
      </p:sp>
      <p:sp>
        <p:nvSpPr>
          <p:cNvPr id="3" name="Date Placeholder 2"/>
          <p:cNvSpPr>
            <a:spLocks noGrp="1"/>
          </p:cNvSpPr>
          <p:nvPr>
            <p:ph type="dt" sz="half" idx="10"/>
          </p:nvPr>
        </p:nvSpPr>
        <p:spPr/>
        <p:txBody>
          <a:bodyPr/>
          <a:lstStyle>
            <a:lvl1pPr>
              <a:defRPr>
                <a:solidFill>
                  <a:schemeClr val="bg1"/>
                </a:solidFill>
              </a:defRPr>
            </a:lvl1pPr>
          </a:lstStyle>
          <a:p>
            <a:endParaRPr lang="en-US" dirty="0">
              <a:solidFill>
                <a:srgbClr val="FFFFFF"/>
              </a:solidFill>
            </a:endParaRPr>
          </a:p>
        </p:txBody>
      </p:sp>
      <p:sp>
        <p:nvSpPr>
          <p:cNvPr id="5" name="Footer Placeholder 4"/>
          <p:cNvSpPr>
            <a:spLocks noGrp="1"/>
          </p:cNvSpPr>
          <p:nvPr>
            <p:ph type="ftr" sz="quarter" idx="12"/>
          </p:nvPr>
        </p:nvSpPr>
        <p:spPr/>
        <p:txBody>
          <a:bodyPr/>
          <a:lstStyle>
            <a:lvl1pPr>
              <a:defRPr>
                <a:solidFill>
                  <a:schemeClr val="bg1"/>
                </a:solidFill>
              </a:defRPr>
            </a:lvl1pPr>
          </a:lstStyle>
          <a:p>
            <a:endParaRPr lang="en-US" dirty="0">
              <a:solidFill>
                <a:srgbClr val="FFFFFF"/>
              </a:solidFill>
            </a:endParaRP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05789200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628650" y="2212734"/>
            <a:ext cx="7886700" cy="1472163"/>
          </a:xfrm>
        </p:spPr>
        <p:txBody>
          <a:bodyPr>
            <a:noAutofit/>
          </a:bodyPr>
          <a:lstStyle>
            <a:lvl1pPr algn="ctr">
              <a:tabLst>
                <a:tab pos="2827735" algn="l"/>
              </a:tabLst>
              <a:defRPr sz="5250">
                <a:solidFill>
                  <a:schemeClr val="bg1"/>
                </a:solidFill>
              </a:defRPr>
            </a:lvl1pPr>
          </a:lstStyle>
          <a:p>
            <a:r>
              <a:rPr lang="en-US" dirty="0"/>
              <a:t>Thank you!</a:t>
            </a:r>
          </a:p>
        </p:txBody>
      </p:sp>
      <p:sp>
        <p:nvSpPr>
          <p:cNvPr id="11" name="Text Placeholder 6"/>
          <p:cNvSpPr>
            <a:spLocks noGrp="1"/>
          </p:cNvSpPr>
          <p:nvPr>
            <p:ph type="body" sz="quarter" idx="13" hasCustomPrompt="1"/>
          </p:nvPr>
        </p:nvSpPr>
        <p:spPr>
          <a:xfrm>
            <a:off x="628650" y="3684897"/>
            <a:ext cx="7886700" cy="2517600"/>
          </a:xfrm>
        </p:spPr>
        <p:txBody>
          <a:bodyPr anchor="ctr"/>
          <a:lstStyle>
            <a:lvl1pPr marL="0" indent="0" algn="ctr">
              <a:lnSpc>
                <a:spcPct val="100000"/>
              </a:lnSpc>
              <a:spcBef>
                <a:spcPts val="0"/>
              </a:spcBef>
              <a:buNone/>
              <a:defRPr baseline="0">
                <a:solidFill>
                  <a:schemeClr val="bg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2"/>
          <p:cNvSpPr>
            <a:spLocks noGrp="1"/>
          </p:cNvSpPr>
          <p:nvPr>
            <p:ph type="dt" sz="half" idx="10"/>
          </p:nvPr>
        </p:nvSpPr>
        <p:spPr/>
        <p:txBody>
          <a:bodyPr/>
          <a:lstStyle>
            <a:lvl1pPr>
              <a:defRPr>
                <a:solidFill>
                  <a:schemeClr val="bg1"/>
                </a:solidFill>
              </a:defRPr>
            </a:lvl1pPr>
          </a:lstStyle>
          <a:p>
            <a:endParaRPr lang="en-US" dirty="0">
              <a:solidFill>
                <a:srgbClr val="FFFFFF"/>
              </a:solidFill>
            </a:endParaRPr>
          </a:p>
        </p:txBody>
      </p:sp>
      <p:sp>
        <p:nvSpPr>
          <p:cNvPr id="5" name="Footer Placeholder 4"/>
          <p:cNvSpPr>
            <a:spLocks noGrp="1"/>
          </p:cNvSpPr>
          <p:nvPr>
            <p:ph type="ftr" sz="quarter" idx="12"/>
          </p:nvPr>
        </p:nvSpPr>
        <p:spPr/>
        <p:txBody>
          <a:bodyPr/>
          <a:lstStyle>
            <a:lvl1pPr>
              <a:defRPr>
                <a:solidFill>
                  <a:schemeClr val="bg1"/>
                </a:solidFill>
              </a:defRPr>
            </a:lvl1pPr>
          </a:lstStyle>
          <a:p>
            <a:endParaRPr lang="en-US" dirty="0">
              <a:solidFill>
                <a:srgbClr val="FFFFFF"/>
              </a:solidFill>
            </a:endParaRP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
        <p:nvSpPr>
          <p:cNvPr id="8" name="Rectangle 7"/>
          <p:cNvSpPr/>
          <p:nvPr userDrawn="1"/>
        </p:nvSpPr>
        <p:spPr>
          <a:xfrm>
            <a:off x="0" y="0"/>
            <a:ext cx="9144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967879" y="595566"/>
            <a:ext cx="2900940" cy="460249"/>
          </a:xfrm>
          <a:prstGeom prst="rect">
            <a:avLst/>
          </a:prstGeom>
        </p:spPr>
      </p:pic>
    </p:spTree>
    <p:extLst>
      <p:ext uri="{BB962C8B-B14F-4D97-AF65-F5344CB8AC3E}">
        <p14:creationId xmlns:p14="http://schemas.microsoft.com/office/powerpoint/2010/main" val="215812897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2_Quote Solid Light Background">
    <p:bg>
      <p:bgPr>
        <a:solidFill>
          <a:srgbClr val="E8E8E8"/>
        </a:soli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651380"/>
            <a:ext cx="9144000" cy="1733266"/>
          </a:xfrm>
          <a:solidFill>
            <a:schemeClr val="tx1"/>
          </a:solidFill>
        </p:spPr>
        <p:txBody>
          <a:bodyPr>
            <a:noAutofit/>
          </a:bodyPr>
          <a:lstStyle>
            <a:lvl1pPr algn="ctr">
              <a:tabLst>
                <a:tab pos="2827735" algn="l"/>
              </a:tabLst>
              <a:defRPr sz="5250">
                <a:solidFill>
                  <a:schemeClr val="bg1"/>
                </a:solidFill>
              </a:defRPr>
            </a:lvl1pPr>
          </a:lstStyle>
          <a:p>
            <a:r>
              <a:rPr lang="en-US" dirty="0"/>
              <a:t>Thank you!</a:t>
            </a:r>
          </a:p>
        </p:txBody>
      </p:sp>
      <p:sp>
        <p:nvSpPr>
          <p:cNvPr id="8" name="Text Placeholder 6"/>
          <p:cNvSpPr>
            <a:spLocks noGrp="1"/>
          </p:cNvSpPr>
          <p:nvPr>
            <p:ph type="body" sz="quarter" idx="13" hasCustomPrompt="1"/>
          </p:nvPr>
        </p:nvSpPr>
        <p:spPr>
          <a:xfrm>
            <a:off x="628650" y="3521123"/>
            <a:ext cx="7886700" cy="2681374"/>
          </a:xfrm>
        </p:spPr>
        <p:txBody>
          <a:bodyPr anchor="ctr"/>
          <a:lstStyle>
            <a:lvl1pPr marL="0" indent="0" algn="ctr">
              <a:lnSpc>
                <a:spcPct val="100000"/>
              </a:lnSpc>
              <a:spcBef>
                <a:spcPts val="0"/>
              </a:spcBef>
              <a:buNone/>
              <a:defRPr baseline="0">
                <a:solidFill>
                  <a:schemeClr val="tx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2"/>
          <p:cNvSpPr>
            <a:spLocks noGrp="1"/>
          </p:cNvSpPr>
          <p:nvPr>
            <p:ph type="dt" sz="half" idx="10"/>
          </p:nvPr>
        </p:nvSpPr>
        <p:spPr/>
        <p:txBody>
          <a:bodyPr/>
          <a:lstStyle>
            <a:lvl1pPr>
              <a:defRPr>
                <a:solidFill>
                  <a:schemeClr val="tx2"/>
                </a:solidFill>
              </a:defRPr>
            </a:lvl1pPr>
          </a:lstStyle>
          <a:p>
            <a:endParaRPr lang="en-US" dirty="0">
              <a:solidFill>
                <a:srgbClr val="000000"/>
              </a:solidFill>
            </a:endParaRPr>
          </a:p>
        </p:txBody>
      </p:sp>
      <p:sp>
        <p:nvSpPr>
          <p:cNvPr id="5" name="Footer Placeholder 4"/>
          <p:cNvSpPr>
            <a:spLocks noGrp="1"/>
          </p:cNvSpPr>
          <p:nvPr>
            <p:ph type="ftr" sz="quarter" idx="12"/>
          </p:nvPr>
        </p:nvSpPr>
        <p:spPr/>
        <p:txBody>
          <a:bodyPr/>
          <a:lstStyle>
            <a:lvl1pPr>
              <a:defRPr>
                <a:solidFill>
                  <a:schemeClr val="tx1"/>
                </a:solidFill>
              </a:defRPr>
            </a:lvl1pPr>
          </a:lstStyle>
          <a:p>
            <a:endParaRPr lang="en-US" dirty="0">
              <a:solidFill>
                <a:srgbClr val="003865"/>
              </a:solidFill>
            </a:endParaRPr>
          </a:p>
        </p:txBody>
      </p:sp>
      <p:sp>
        <p:nvSpPr>
          <p:cNvPr id="4" name="Slide Number Placeholder 3"/>
          <p:cNvSpPr>
            <a:spLocks noGrp="1"/>
          </p:cNvSpPr>
          <p:nvPr>
            <p:ph type="sldNum" sz="quarter" idx="11"/>
          </p:nvPr>
        </p:nvSpPr>
        <p:spPr/>
        <p:txBody>
          <a:bodyPr/>
          <a:lstStyle>
            <a:lvl1pPr>
              <a:defRPr>
                <a:solidFill>
                  <a:schemeClr val="tx2"/>
                </a:solidFill>
              </a:defRPr>
            </a:lvl1pPr>
          </a:lstStyle>
          <a:p>
            <a:fld id="{48F63A3B-78C7-47BE-AE5E-E10140E04643}" type="slidenum">
              <a:rPr lang="en-US" smtClean="0">
                <a:solidFill>
                  <a:srgbClr val="000000"/>
                </a:solidFill>
              </a:rPr>
              <a:pPr/>
              <a:t>‹#›</a:t>
            </a:fld>
            <a:endParaRPr lang="en-US" dirty="0">
              <a:solidFill>
                <a:srgbClr val="000000"/>
              </a:solidFill>
            </a:endParaRPr>
          </a:p>
        </p:txBody>
      </p:sp>
      <p:sp>
        <p:nvSpPr>
          <p:cNvPr id="6" name="Rectangle 5"/>
          <p:cNvSpPr/>
          <p:nvPr userDrawn="1"/>
        </p:nvSpPr>
        <p:spPr>
          <a:xfrm>
            <a:off x="0" y="0"/>
            <a:ext cx="9144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22470" y="595566"/>
            <a:ext cx="2900940" cy="460249"/>
          </a:xfrm>
          <a:prstGeom prst="rect">
            <a:avLst/>
          </a:prstGeom>
        </p:spPr>
      </p:pic>
    </p:spTree>
    <p:extLst>
      <p:ext uri="{BB962C8B-B14F-4D97-AF65-F5344CB8AC3E}">
        <p14:creationId xmlns:p14="http://schemas.microsoft.com/office/powerpoint/2010/main" val="193667834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Slide (Logo Onl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5"/>
            <a:ext cx="9144000" cy="1199223"/>
          </a:xfrm>
          <a:solidFill>
            <a:schemeClr val="accent2"/>
          </a:solidFill>
        </p:spPr>
        <p:txBody>
          <a:bodyPr wrap="square" lIns="182880" tIns="91440" rIns="182880" bIns="91440" spcCol="0" anchor="ctr">
            <a:normAutofit/>
          </a:bodyPr>
          <a:lstStyle>
            <a:lvl1pPr algn="ctr">
              <a:lnSpc>
                <a:spcPct val="90000"/>
              </a:lnSpc>
              <a:defRPr sz="2700" baseline="0">
                <a:solidFill>
                  <a:schemeClr val="tx1"/>
                </a:solidFill>
              </a:defRPr>
            </a:lvl1pPr>
          </a:lstStyle>
          <a:p>
            <a:r>
              <a:rPr lang="en-US" dirty="0"/>
              <a:t>Click to enter the slideshow title</a:t>
            </a:r>
          </a:p>
        </p:txBody>
      </p:sp>
      <p:sp>
        <p:nvSpPr>
          <p:cNvPr id="3" name="Rectangle 2"/>
          <p:cNvSpPr/>
          <p:nvPr userDrawn="1"/>
        </p:nvSpPr>
        <p:spPr>
          <a:xfrm>
            <a:off x="0" y="5387787"/>
            <a:ext cx="9144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n>
                <a:noFill/>
              </a:ln>
            </a:endParaRPr>
          </a:p>
        </p:txBody>
      </p:sp>
      <p:sp>
        <p:nvSpPr>
          <p:cNvPr id="12" name="Text Placeholder 10"/>
          <p:cNvSpPr>
            <a:spLocks noGrp="1"/>
          </p:cNvSpPr>
          <p:nvPr>
            <p:ph type="body" sz="quarter" idx="14" hasCustomPrompt="1"/>
          </p:nvPr>
        </p:nvSpPr>
        <p:spPr>
          <a:xfrm>
            <a:off x="2101850" y="5503407"/>
            <a:ext cx="4940300" cy="903062"/>
          </a:xfrm>
        </p:spPr>
        <p:txBody>
          <a:bodyPr>
            <a:normAutofit/>
          </a:bodyPr>
          <a:lstStyle>
            <a:lvl1pPr marL="0" indent="0" algn="ctr">
              <a:spcBef>
                <a:spcPts val="0"/>
              </a:spcBef>
              <a:spcAft>
                <a:spcPts val="750"/>
              </a:spcAft>
              <a:buNone/>
              <a:defRPr sz="1350" baseline="0"/>
            </a:lvl1pPr>
          </a:lstStyle>
          <a:p>
            <a:r>
              <a:rPr lang="en-US" sz="1350" dirty="0" err="1"/>
              <a:t>Firstname</a:t>
            </a:r>
            <a:r>
              <a:rPr lang="en-US" sz="1350" dirty="0"/>
              <a:t> </a:t>
            </a:r>
            <a:r>
              <a:rPr lang="en-US" sz="1350" dirty="0" err="1"/>
              <a:t>Lastname</a:t>
            </a:r>
            <a:r>
              <a:rPr lang="en-US" sz="1350" dirty="0"/>
              <a:t> | Job Title</a:t>
            </a:r>
          </a:p>
          <a:p>
            <a:r>
              <a:rPr lang="en-US" sz="1350" dirty="0"/>
              <a:t>Date</a:t>
            </a:r>
            <a:endParaRPr lang="en-US" dirty="0"/>
          </a:p>
        </p:txBody>
      </p:sp>
      <p:sp>
        <p:nvSpPr>
          <p:cNvPr id="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73665" y="1798682"/>
            <a:ext cx="5796669" cy="919671"/>
          </a:xfrm>
          <a:prstGeom prst="rect">
            <a:avLst/>
          </a:prstGeom>
        </p:spPr>
      </p:pic>
    </p:spTree>
    <p:extLst>
      <p:ext uri="{BB962C8B-B14F-4D97-AF65-F5344CB8AC3E}">
        <p14:creationId xmlns:p14="http://schemas.microsoft.com/office/powerpoint/2010/main" val="384491771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Title Slide (Logo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5"/>
            <a:ext cx="9144000" cy="1199223"/>
          </a:xfrm>
          <a:solidFill>
            <a:schemeClr val="accent1"/>
          </a:solidFill>
        </p:spPr>
        <p:txBody>
          <a:bodyPr wrap="square" lIns="182880" tIns="91440" rIns="182880" bIns="91440" spcCol="0" anchor="ctr">
            <a:normAutofit/>
          </a:bodyPr>
          <a:lstStyle>
            <a:lvl1pPr algn="ctr">
              <a:lnSpc>
                <a:spcPct val="90000"/>
              </a:lnSpc>
              <a:defRPr sz="2700" baseline="0">
                <a:solidFill>
                  <a:schemeClr val="bg1"/>
                </a:solidFill>
              </a:defRPr>
            </a:lvl1pPr>
          </a:lstStyle>
          <a:p>
            <a:r>
              <a:rPr lang="en-US" dirty="0"/>
              <a:t>Click to enter the slideshow title</a:t>
            </a:r>
          </a:p>
        </p:txBody>
      </p:sp>
      <p:sp>
        <p:nvSpPr>
          <p:cNvPr id="3" name="Rectangle 2"/>
          <p:cNvSpPr/>
          <p:nvPr userDrawn="1"/>
        </p:nvSpPr>
        <p:spPr>
          <a:xfrm>
            <a:off x="0" y="5387787"/>
            <a:ext cx="9144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n>
                <a:noFill/>
              </a:ln>
            </a:endParaRPr>
          </a:p>
        </p:txBody>
      </p:sp>
      <p:sp>
        <p:nvSpPr>
          <p:cNvPr id="12" name="Text Placeholder 10"/>
          <p:cNvSpPr>
            <a:spLocks noGrp="1"/>
          </p:cNvSpPr>
          <p:nvPr>
            <p:ph type="body" sz="quarter" idx="14" hasCustomPrompt="1"/>
          </p:nvPr>
        </p:nvSpPr>
        <p:spPr>
          <a:xfrm>
            <a:off x="2101850" y="5512601"/>
            <a:ext cx="4940300" cy="903062"/>
          </a:xfrm>
        </p:spPr>
        <p:txBody>
          <a:bodyPr>
            <a:normAutofit/>
          </a:bodyPr>
          <a:lstStyle>
            <a:lvl1pPr marL="0" indent="0" algn="ctr">
              <a:spcBef>
                <a:spcPts val="0"/>
              </a:spcBef>
              <a:spcAft>
                <a:spcPts val="750"/>
              </a:spcAft>
              <a:buNone/>
              <a:defRPr sz="1350" baseline="0"/>
            </a:lvl1pPr>
          </a:lstStyle>
          <a:p>
            <a:r>
              <a:rPr lang="en-US" sz="1350" dirty="0" err="1"/>
              <a:t>Firstname</a:t>
            </a:r>
            <a:r>
              <a:rPr lang="en-US" sz="1350" dirty="0"/>
              <a:t> </a:t>
            </a:r>
            <a:r>
              <a:rPr lang="en-US" sz="1350" dirty="0" err="1"/>
              <a:t>Lastname</a:t>
            </a:r>
            <a:r>
              <a:rPr lang="en-US" sz="1350" dirty="0"/>
              <a:t> | Job Title</a:t>
            </a:r>
          </a:p>
          <a:p>
            <a:r>
              <a:rPr lang="en-US" sz="1350" dirty="0"/>
              <a:t>Date</a:t>
            </a:r>
            <a:endParaRPr lang="en-US" dirty="0"/>
          </a:p>
        </p:txBody>
      </p:sp>
      <p:sp>
        <p:nvSpPr>
          <p:cNvPr id="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91308" y="1773837"/>
            <a:ext cx="5361384" cy="850611"/>
          </a:xfrm>
          <a:prstGeom prst="rect">
            <a:avLst/>
          </a:prstGeom>
        </p:spPr>
      </p:pic>
    </p:spTree>
    <p:extLst>
      <p:ext uri="{BB962C8B-B14F-4D97-AF65-F5344CB8AC3E}">
        <p14:creationId xmlns:p14="http://schemas.microsoft.com/office/powerpoint/2010/main" val="173626105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Slide (Photo)">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3477837"/>
            <a:ext cx="9144000" cy="1295182"/>
          </a:xfrm>
          <a:solidFill>
            <a:schemeClr val="accent1"/>
          </a:solidFill>
        </p:spPr>
        <p:txBody>
          <a:bodyPr wrap="square" lIns="182880" tIns="91440" rIns="182880" bIns="91440" anchor="ctr">
            <a:normAutofit/>
          </a:bodyPr>
          <a:lstStyle>
            <a:lvl1pPr algn="ctr">
              <a:defRPr sz="2700">
                <a:solidFill>
                  <a:schemeClr val="bg1"/>
                </a:solidFill>
              </a:defRPr>
            </a:lvl1pPr>
          </a:lstStyle>
          <a:p>
            <a:r>
              <a:rPr lang="en-US" dirty="0"/>
              <a:t>Click to enter the slideshow title</a:t>
            </a:r>
          </a:p>
        </p:txBody>
      </p:sp>
      <p:sp>
        <p:nvSpPr>
          <p:cNvPr id="3" name="Rectangle 2"/>
          <p:cNvSpPr/>
          <p:nvPr userDrawn="1"/>
        </p:nvSpPr>
        <p:spPr>
          <a:xfrm>
            <a:off x="0" y="4773020"/>
            <a:ext cx="9144000" cy="208498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n>
                <a:noFill/>
              </a:ln>
            </a:endParaRPr>
          </a:p>
        </p:txBody>
      </p:sp>
      <p:sp>
        <p:nvSpPr>
          <p:cNvPr id="12" name="Text Placeholder 10"/>
          <p:cNvSpPr>
            <a:spLocks noGrp="1"/>
          </p:cNvSpPr>
          <p:nvPr>
            <p:ph type="body" sz="quarter" idx="14" hasCustomPrompt="1"/>
          </p:nvPr>
        </p:nvSpPr>
        <p:spPr>
          <a:xfrm>
            <a:off x="2101851" y="5041204"/>
            <a:ext cx="4940300" cy="1097128"/>
          </a:xfrm>
        </p:spPr>
        <p:txBody>
          <a:bodyPr>
            <a:normAutofit/>
          </a:bodyPr>
          <a:lstStyle>
            <a:lvl1pPr marL="0" indent="0" algn="ctr">
              <a:spcBef>
                <a:spcPts val="0"/>
              </a:spcBef>
              <a:buNone/>
              <a:defRPr sz="1350" baseline="0"/>
            </a:lvl1pPr>
          </a:lstStyle>
          <a:p>
            <a:r>
              <a:rPr lang="en-US" sz="1350" dirty="0" err="1"/>
              <a:t>Firstname</a:t>
            </a:r>
            <a:r>
              <a:rPr lang="en-US" sz="1350" dirty="0"/>
              <a:t> </a:t>
            </a:r>
            <a:r>
              <a:rPr lang="en-US" sz="1350" dirty="0" err="1"/>
              <a:t>Lastname</a:t>
            </a:r>
            <a:r>
              <a:rPr lang="en-US" sz="1350" dirty="0"/>
              <a:t> | Job Title</a:t>
            </a:r>
          </a:p>
          <a:p>
            <a:r>
              <a:rPr lang="en-US" sz="1350" dirty="0"/>
              <a:t>Date</a:t>
            </a:r>
            <a:endParaRPr lang="en-US" dirty="0"/>
          </a:p>
        </p:txBody>
      </p:sp>
      <p:sp>
        <p:nvSpPr>
          <p:cNvPr id="9" name="Footer Placeholder 4"/>
          <p:cNvSpPr>
            <a:spLocks noGrp="1"/>
          </p:cNvSpPr>
          <p:nvPr>
            <p:ph type="ftr" sz="quarter" idx="3"/>
          </p:nvPr>
        </p:nvSpPr>
        <p:spPr>
          <a:xfrm>
            <a:off x="4690171" y="6138333"/>
            <a:ext cx="4190735" cy="365125"/>
          </a:xfrm>
          <a:prstGeom prst="rect">
            <a:avLst/>
          </a:prstGeom>
        </p:spPr>
        <p:txBody>
          <a:bodyPr anchor="b"/>
          <a:lstStyle>
            <a:lvl1pPr algn="r">
              <a:defRPr sz="900">
                <a:solidFill>
                  <a:schemeClr val="tx2"/>
                </a:solidFill>
              </a:defRPr>
            </a:lvl1pPr>
          </a:lstStyle>
          <a:p>
            <a:endParaRPr lang="en-US" dirty="0"/>
          </a:p>
        </p:txBody>
      </p:sp>
      <p:sp>
        <p:nvSpPr>
          <p:cNvPr id="6" name="Picture Placeholder 5"/>
          <p:cNvSpPr>
            <a:spLocks noGrp="1"/>
          </p:cNvSpPr>
          <p:nvPr>
            <p:ph type="pic" sz="quarter" idx="17"/>
          </p:nvPr>
        </p:nvSpPr>
        <p:spPr>
          <a:xfrm>
            <a:off x="0" y="0"/>
            <a:ext cx="9144000" cy="3380732"/>
          </a:xfrm>
        </p:spPr>
        <p:txBody>
          <a:bodyPr/>
          <a:lstStyle/>
          <a:p>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3095" y="6164033"/>
            <a:ext cx="2106032" cy="334133"/>
          </a:xfrm>
          <a:prstGeom prst="rect">
            <a:avLst/>
          </a:prstGeom>
        </p:spPr>
      </p:pic>
    </p:spTree>
    <p:extLst>
      <p:ext uri="{BB962C8B-B14F-4D97-AF65-F5344CB8AC3E}">
        <p14:creationId xmlns:p14="http://schemas.microsoft.com/office/powerpoint/2010/main" val="360717656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Agenda">
    <p:bg>
      <p:bgPr>
        <a:solidFill>
          <a:srgbClr val="E8E8E8"/>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Agenda</a:t>
            </a:r>
          </a:p>
        </p:txBody>
      </p:sp>
      <p:sp>
        <p:nvSpPr>
          <p:cNvPr id="12" name="Table Placeholder 9"/>
          <p:cNvSpPr>
            <a:spLocks noGrp="1"/>
          </p:cNvSpPr>
          <p:nvPr>
            <p:ph type="tbl" sz="quarter" idx="13"/>
          </p:nvPr>
        </p:nvSpPr>
        <p:spPr>
          <a:xfrm>
            <a:off x="628650" y="1335089"/>
            <a:ext cx="7886700" cy="4841875"/>
          </a:xfrm>
        </p:spPr>
        <p:txBody>
          <a:bodyPr/>
          <a:lstStyle/>
          <a:p>
            <a:endParaRPr lang="en-US"/>
          </a:p>
        </p:txBody>
      </p:sp>
      <p:sp>
        <p:nvSpPr>
          <p:cNvPr id="11"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9" name="Rectangle 8"/>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36802805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ection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5"/>
            <a:ext cx="9144000" cy="1199223"/>
          </a:xfrm>
          <a:solidFill>
            <a:schemeClr val="accent1"/>
          </a:solidFill>
        </p:spPr>
        <p:txBody>
          <a:bodyPr anchor="ctr">
            <a:normAutofit/>
          </a:bodyPr>
          <a:lstStyle>
            <a:lvl1pPr algn="ctr">
              <a:defRPr sz="2700">
                <a:solidFill>
                  <a:schemeClr val="bg1"/>
                </a:solidFill>
              </a:defRPr>
            </a:lvl1pPr>
          </a:lstStyle>
          <a:p>
            <a:r>
              <a:rPr lang="en-US" dirty="0"/>
              <a:t>Click to edit section title</a:t>
            </a:r>
          </a:p>
        </p:txBody>
      </p:sp>
      <p:sp>
        <p:nvSpPr>
          <p:cNvPr id="3" name="Rectangle 2"/>
          <p:cNvSpPr/>
          <p:nvPr userDrawn="1"/>
        </p:nvSpPr>
        <p:spPr>
          <a:xfrm>
            <a:off x="0" y="5387787"/>
            <a:ext cx="9144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n>
                <a:noFill/>
              </a:ln>
            </a:endParaRPr>
          </a:p>
        </p:txBody>
      </p:sp>
      <p:sp>
        <p:nvSpPr>
          <p:cNvPr id="12" name="Text Placeholder 10"/>
          <p:cNvSpPr>
            <a:spLocks noGrp="1"/>
          </p:cNvSpPr>
          <p:nvPr>
            <p:ph type="body" sz="quarter" idx="14" hasCustomPrompt="1"/>
          </p:nvPr>
        </p:nvSpPr>
        <p:spPr>
          <a:xfrm>
            <a:off x="2101851" y="5644884"/>
            <a:ext cx="4940300" cy="440970"/>
          </a:xfrm>
        </p:spPr>
        <p:txBody>
          <a:bodyPr>
            <a:normAutofit/>
          </a:bodyPr>
          <a:lstStyle>
            <a:lvl1pPr marL="0" indent="0" algn="ctr">
              <a:buNone/>
              <a:defRPr sz="1350" baseline="0"/>
            </a:lvl1pPr>
          </a:lstStyle>
          <a:p>
            <a:r>
              <a:rPr lang="en-US" sz="1350" dirty="0" err="1"/>
              <a:t>Firstname</a:t>
            </a:r>
            <a:r>
              <a:rPr lang="en-US" sz="1350" dirty="0"/>
              <a:t> </a:t>
            </a:r>
            <a:r>
              <a:rPr lang="en-US" sz="1350" dirty="0" err="1"/>
              <a:t>Lastname</a:t>
            </a:r>
            <a:r>
              <a:rPr lang="en-US" sz="1350" dirty="0"/>
              <a:t> | Job Title</a:t>
            </a:r>
          </a:p>
        </p:txBody>
      </p:sp>
      <p:sp>
        <p:nvSpPr>
          <p:cNvPr id="11" name="Picture Placeholder 2"/>
          <p:cNvSpPr>
            <a:spLocks noGrp="1"/>
          </p:cNvSpPr>
          <p:nvPr>
            <p:ph type="pic" sz="quarter" idx="13" hasCustomPrompt="1"/>
          </p:nvPr>
        </p:nvSpPr>
        <p:spPr>
          <a:xfrm>
            <a:off x="0" y="1789113"/>
            <a:ext cx="9144000" cy="2298700"/>
          </a:xfrm>
        </p:spPr>
        <p:txBody>
          <a:bodyPr/>
          <a:lstStyle/>
          <a:p>
            <a:r>
              <a:rPr lang="en-US" dirty="0"/>
              <a:t>Click Icon to add picture</a:t>
            </a:r>
          </a:p>
        </p:txBody>
      </p:sp>
      <p:sp>
        <p:nvSpPr>
          <p:cNvPr id="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967879" y="360302"/>
            <a:ext cx="2900940" cy="460249"/>
          </a:xfrm>
          <a:prstGeom prst="rect">
            <a:avLst/>
          </a:prstGeom>
        </p:spPr>
      </p:pic>
    </p:spTree>
    <p:extLst>
      <p:ext uri="{BB962C8B-B14F-4D97-AF65-F5344CB8AC3E}">
        <p14:creationId xmlns:p14="http://schemas.microsoft.com/office/powerpoint/2010/main" val="97204022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and Content (White)">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3" name="Content Placeholder 2"/>
          <p:cNvSpPr>
            <a:spLocks noGrp="1"/>
          </p:cNvSpPr>
          <p:nvPr>
            <p:ph idx="1"/>
          </p:nvPr>
        </p:nvSpPr>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8" name="Rectangle 7"/>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77339148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and Content (Split White BG)">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3" name="Content Placeholder 2"/>
          <p:cNvSpPr>
            <a:spLocks noGrp="1"/>
          </p:cNvSpPr>
          <p:nvPr>
            <p:ph sz="half" idx="1"/>
          </p:nvPr>
        </p:nvSpPr>
        <p:spPr>
          <a:xfrm>
            <a:off x="628650" y="1594625"/>
            <a:ext cx="3886200" cy="4582339"/>
          </a:xfrm>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594625"/>
            <a:ext cx="3886200" cy="4582339"/>
          </a:xfrm>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
        <p:nvSpPr>
          <p:cNvPr id="10" name="Rectangle 9"/>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accent2"/>
              </a:solidFill>
            </a:endParaRPr>
          </a:p>
        </p:txBody>
      </p:sp>
    </p:spTree>
    <p:extLst>
      <p:ext uri="{BB962C8B-B14F-4D97-AF65-F5344CB8AC3E}">
        <p14:creationId xmlns:p14="http://schemas.microsoft.com/office/powerpoint/2010/main" val="323846921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1_Title and Content (Boxed)">
    <p:bg>
      <p:bgPr>
        <a:solidFill>
          <a:srgbClr val="E8E8E8"/>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3" name="Content Placeholder 2"/>
          <p:cNvSpPr>
            <a:spLocks noGrp="1"/>
          </p:cNvSpPr>
          <p:nvPr>
            <p:ph idx="1"/>
          </p:nvPr>
        </p:nvSpPr>
        <p:spPr>
          <a:xfrm>
            <a:off x="628650" y="1335281"/>
            <a:ext cx="7886700" cy="4841682"/>
          </a:xfrm>
          <a:solidFill>
            <a:schemeClr val="bg1"/>
          </a:solidFill>
        </p:spPr>
        <p:txBody>
          <a:bodyPr lIns="228600" tIns="548640" rIns="274320"/>
          <a:lstStyle>
            <a:lvl1pPr marL="257175" indent="-257175">
              <a:lnSpc>
                <a:spcPct val="100000"/>
              </a:lnSpc>
              <a:spcAft>
                <a:spcPts val="750"/>
              </a:spcAft>
              <a:buClr>
                <a:schemeClr val="accent1"/>
              </a:buClr>
              <a:buFont typeface="Arial" panose="020B0604020202020204" pitchFamily="34" charset="0"/>
              <a:buChar char="•"/>
              <a:defRPr sz="1875"/>
            </a:lvl1pPr>
            <a:lvl2pPr marL="600075" indent="-257175">
              <a:lnSpc>
                <a:spcPct val="100000"/>
              </a:lnSpc>
              <a:spcAft>
                <a:spcPts val="750"/>
              </a:spcAft>
              <a:buClr>
                <a:schemeClr val="accent1"/>
              </a:buClr>
              <a:buFont typeface="Arial" panose="020B0604020202020204" pitchFamily="34" charset="0"/>
              <a:buChar char="•"/>
              <a:defRPr sz="1575"/>
            </a:lvl2pPr>
            <a:lvl3pPr marL="900113" indent="-214313">
              <a:lnSpc>
                <a:spcPct val="100000"/>
              </a:lnSpc>
              <a:spcAft>
                <a:spcPts val="750"/>
              </a:spcAft>
              <a:buClr>
                <a:schemeClr val="accent1"/>
              </a:buClr>
              <a:buFont typeface="Arial" panose="020B0604020202020204" pitchFamily="34" charset="0"/>
              <a:buChar char="•"/>
              <a:defRPr sz="1275"/>
            </a:lvl3pPr>
            <a:lvl4pPr marL="1243013" indent="-214313">
              <a:lnSpc>
                <a:spcPct val="100000"/>
              </a:lnSpc>
              <a:spcAft>
                <a:spcPts val="750"/>
              </a:spcAft>
              <a:buClr>
                <a:schemeClr val="accent1"/>
              </a:buClr>
              <a:buFont typeface="Arial" panose="020B0604020202020204" pitchFamily="34" charset="0"/>
              <a:buChar char="•"/>
              <a:defRPr sz="1275"/>
            </a:lvl4pPr>
            <a:lvl5pPr marL="1585913" indent="-214313">
              <a:lnSpc>
                <a:spcPct val="100000"/>
              </a:lnSpc>
              <a:spcAft>
                <a:spcPts val="750"/>
              </a:spcAft>
              <a:buClr>
                <a:schemeClr val="accent1"/>
              </a:buClr>
              <a:buFont typeface="Arial" panose="020B0604020202020204" pitchFamily="34" charset="0"/>
              <a:buChar char="•"/>
              <a:defRPr sz="1275"/>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p>
        </p:txBody>
      </p:sp>
      <p:sp>
        <p:nvSpPr>
          <p:cNvPr id="11"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9" name="Rectangle 8"/>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98713422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and Content (Split Boxed)">
    <p:bg>
      <p:bgPr>
        <a:solidFill>
          <a:srgbClr val="E8E8E8"/>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3" name="Content Placeholder 2"/>
          <p:cNvSpPr>
            <a:spLocks noGrp="1"/>
          </p:cNvSpPr>
          <p:nvPr>
            <p:ph sz="half" idx="1"/>
          </p:nvPr>
        </p:nvSpPr>
        <p:spPr>
          <a:xfrm>
            <a:off x="628650" y="1594625"/>
            <a:ext cx="3886200" cy="4582339"/>
          </a:xfrm>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594625"/>
            <a:ext cx="3886200" cy="4582339"/>
          </a:xfrm>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34193909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ack Overlay, Gray Title">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9" name="Picture Placeholder 12"/>
          <p:cNvSpPr>
            <a:spLocks noGrp="1"/>
          </p:cNvSpPr>
          <p:nvPr>
            <p:ph type="pic" sz="quarter" idx="13" hasCustomPrompt="1"/>
          </p:nvPr>
        </p:nvSpPr>
        <p:spPr>
          <a:xfrm>
            <a:off x="0" y="1219198"/>
            <a:ext cx="9144000" cy="5638802"/>
          </a:xfrm>
        </p:spPr>
        <p:txBody>
          <a:bodyPr/>
          <a:lstStyle/>
          <a:p>
            <a:r>
              <a:rPr lang="en-US" dirty="0"/>
              <a:t>Click Icon to add picture</a:t>
            </a:r>
          </a:p>
        </p:txBody>
      </p:sp>
      <p:sp>
        <p:nvSpPr>
          <p:cNvPr id="10" name="Content Placeholder 2"/>
          <p:cNvSpPr>
            <a:spLocks noGrp="1"/>
          </p:cNvSpPr>
          <p:nvPr>
            <p:ph idx="1"/>
          </p:nvPr>
        </p:nvSpPr>
        <p:spPr>
          <a:xfrm>
            <a:off x="0" y="2609242"/>
            <a:ext cx="4262718" cy="2858714"/>
          </a:xfrm>
          <a:solidFill>
            <a:srgbClr val="003865">
              <a:alpha val="87843"/>
            </a:srgbClr>
          </a:solidFill>
        </p:spPr>
        <p:txBody>
          <a:bodyPr rIns="274320" anchor="ctr"/>
          <a:lstStyle>
            <a:lvl1pPr marL="514350" indent="-171450">
              <a:lnSpc>
                <a:spcPct val="100000"/>
              </a:lnSpc>
              <a:spcBef>
                <a:spcPts val="0"/>
              </a:spcBef>
              <a:buClr>
                <a:schemeClr val="accent2"/>
              </a:buClr>
              <a:defRPr sz="1875">
                <a:solidFill>
                  <a:schemeClr val="bg1"/>
                </a:solidFill>
              </a:defRPr>
            </a:lvl1pPr>
            <a:lvl2pPr marL="857250" indent="-171450">
              <a:lnSpc>
                <a:spcPct val="100000"/>
              </a:lnSpc>
              <a:buClr>
                <a:schemeClr val="accent2"/>
              </a:buClr>
              <a:defRPr sz="1575">
                <a:solidFill>
                  <a:schemeClr val="bg1"/>
                </a:solidFill>
              </a:defRPr>
            </a:lvl2pPr>
            <a:lvl3pPr marL="1200150" indent="-171450">
              <a:lnSpc>
                <a:spcPct val="100000"/>
              </a:lnSpc>
              <a:buClr>
                <a:schemeClr val="accent2"/>
              </a:buClr>
              <a:defRPr sz="1275">
                <a:solidFill>
                  <a:schemeClr val="bg1"/>
                </a:solidFill>
              </a:defRPr>
            </a:lvl3pPr>
            <a:lvl4pPr marL="1543050" indent="-171450">
              <a:lnSpc>
                <a:spcPct val="100000"/>
              </a:lnSpc>
              <a:buClr>
                <a:schemeClr val="accent2"/>
              </a:buClr>
              <a:defRPr sz="1275">
                <a:solidFill>
                  <a:schemeClr val="bg1"/>
                </a:solidFill>
              </a:defRPr>
            </a:lvl4pPr>
            <a:lvl5pPr marL="1885950" indent="-171450">
              <a:lnSpc>
                <a:spcPct val="100000"/>
              </a:lnSpc>
              <a:buClr>
                <a:schemeClr val="accent2"/>
              </a:buClr>
              <a:defRPr sz="1275">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47939832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lack Overlay, White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a:t>Click to edit title</a:t>
            </a:r>
          </a:p>
        </p:txBody>
      </p:sp>
      <p:sp>
        <p:nvSpPr>
          <p:cNvPr id="9" name="Picture Placeholder 12"/>
          <p:cNvSpPr>
            <a:spLocks noGrp="1"/>
          </p:cNvSpPr>
          <p:nvPr>
            <p:ph type="pic" sz="quarter" idx="13" hasCustomPrompt="1"/>
          </p:nvPr>
        </p:nvSpPr>
        <p:spPr>
          <a:xfrm>
            <a:off x="0" y="1219198"/>
            <a:ext cx="9144000" cy="5638802"/>
          </a:xfrm>
        </p:spPr>
        <p:txBody>
          <a:bodyPr/>
          <a:lstStyle>
            <a:lvl1pPr>
              <a:defRPr baseline="0"/>
            </a:lvl1pPr>
          </a:lstStyle>
          <a:p>
            <a:r>
              <a:rPr lang="en-US" dirty="0"/>
              <a:t>Click Icon to add picture</a:t>
            </a:r>
          </a:p>
        </p:txBody>
      </p:sp>
      <p:sp>
        <p:nvSpPr>
          <p:cNvPr id="10" name="Content Placeholder 2"/>
          <p:cNvSpPr>
            <a:spLocks noGrp="1"/>
          </p:cNvSpPr>
          <p:nvPr>
            <p:ph idx="1"/>
          </p:nvPr>
        </p:nvSpPr>
        <p:spPr>
          <a:xfrm>
            <a:off x="0" y="2609242"/>
            <a:ext cx="4262718" cy="2858714"/>
          </a:xfrm>
          <a:solidFill>
            <a:srgbClr val="003865">
              <a:alpha val="87843"/>
            </a:srgbClr>
          </a:solidFill>
        </p:spPr>
        <p:txBody>
          <a:bodyPr rIns="274320" anchor="ctr"/>
          <a:lstStyle>
            <a:lvl1pPr marL="514350" indent="-171450">
              <a:lnSpc>
                <a:spcPct val="100000"/>
              </a:lnSpc>
              <a:spcBef>
                <a:spcPts val="0"/>
              </a:spcBef>
              <a:buClr>
                <a:schemeClr val="accent2"/>
              </a:buClr>
              <a:defRPr>
                <a:solidFill>
                  <a:schemeClr val="bg1"/>
                </a:solidFill>
              </a:defRPr>
            </a:lvl1pPr>
            <a:lvl2pPr marL="857250" indent="-171450">
              <a:lnSpc>
                <a:spcPct val="100000"/>
              </a:lnSpc>
              <a:buClr>
                <a:schemeClr val="accent2"/>
              </a:buClr>
              <a:defRPr>
                <a:solidFill>
                  <a:schemeClr val="bg1"/>
                </a:solidFill>
              </a:defRPr>
            </a:lvl2pPr>
            <a:lvl3pPr marL="1200150" indent="-171450">
              <a:lnSpc>
                <a:spcPct val="100000"/>
              </a:lnSpc>
              <a:buClr>
                <a:schemeClr val="accent2"/>
              </a:buClr>
              <a:defRPr>
                <a:solidFill>
                  <a:schemeClr val="bg1"/>
                </a:solidFill>
              </a:defRPr>
            </a:lvl3pPr>
            <a:lvl4pPr marL="1543050" indent="-171450">
              <a:lnSpc>
                <a:spcPct val="100000"/>
              </a:lnSpc>
              <a:buClr>
                <a:schemeClr val="accent2"/>
              </a:buClr>
              <a:defRPr>
                <a:solidFill>
                  <a:schemeClr val="bg1"/>
                </a:solidFill>
              </a:defRPr>
            </a:lvl4pPr>
            <a:lvl5pPr marL="1885950" indent="-171450">
              <a:lnSpc>
                <a:spcPct val="100000"/>
              </a:lnSpc>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12"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p>
        </p:txBody>
      </p:sp>
    </p:spTree>
    <p:extLst>
      <p:ext uri="{BB962C8B-B14F-4D97-AF65-F5344CB8AC3E}">
        <p14:creationId xmlns:p14="http://schemas.microsoft.com/office/powerpoint/2010/main" val="344782858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Content (Solid White)">
    <p:bg>
      <p:bgPr>
        <a:solidFill>
          <a:schemeClr val="bg1"/>
        </a:soli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a:t>Click to edit title</a:t>
            </a:r>
          </a:p>
        </p:txBody>
      </p:sp>
      <p:sp>
        <p:nvSpPr>
          <p:cNvPr id="5" name="Content Placeholder 4"/>
          <p:cNvSpPr>
            <a:spLocks noGrp="1"/>
          </p:cNvSpPr>
          <p:nvPr>
            <p:ph sz="quarter" idx="10"/>
          </p:nvPr>
        </p:nvSpPr>
        <p:spPr>
          <a:xfrm>
            <a:off x="628650" y="1366346"/>
            <a:ext cx="78867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p>
        </p:txBody>
      </p:sp>
      <p:sp>
        <p:nvSpPr>
          <p:cNvPr id="9" name="Slide Number Placeholder 6"/>
          <p:cNvSpPr>
            <a:spLocks noGrp="1"/>
          </p:cNvSpPr>
          <p:nvPr>
            <p:ph type="sldNum" sz="quarter" idx="12"/>
          </p:nvPr>
        </p:nvSpPr>
        <p:spPr>
          <a:xfrm>
            <a:off x="7418349" y="6356351"/>
            <a:ext cx="1097001"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369088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700">
                <a:solidFill>
                  <a:schemeClr val="accent2"/>
                </a:solidFill>
              </a:defRPr>
            </a:lvl1pPr>
          </a:lstStyle>
          <a:p>
            <a:r>
              <a:rPr lang="en-US" dirty="0"/>
              <a:t>Click to edit title</a:t>
            </a:r>
          </a:p>
        </p:txBody>
      </p:sp>
      <p:sp>
        <p:nvSpPr>
          <p:cNvPr id="5" name="Content Placeholder 4"/>
          <p:cNvSpPr>
            <a:spLocks noGrp="1"/>
          </p:cNvSpPr>
          <p:nvPr>
            <p:ph sz="quarter" idx="10"/>
          </p:nvPr>
        </p:nvSpPr>
        <p:spPr>
          <a:xfrm>
            <a:off x="628650" y="1366346"/>
            <a:ext cx="78867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p>
        </p:txBody>
      </p:sp>
      <p:sp>
        <p:nvSpPr>
          <p:cNvPr id="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40384964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700">
                <a:solidFill>
                  <a:schemeClr val="accent2"/>
                </a:solidFill>
              </a:defRPr>
            </a:lvl1pPr>
          </a:lstStyle>
          <a:p>
            <a:r>
              <a:rPr lang="en-US" dirty="0"/>
              <a:t>Click to edit title</a:t>
            </a:r>
          </a:p>
        </p:txBody>
      </p:sp>
      <p:sp>
        <p:nvSpPr>
          <p:cNvPr id="5" name="Content Placeholder 4"/>
          <p:cNvSpPr>
            <a:spLocks noGrp="1"/>
          </p:cNvSpPr>
          <p:nvPr>
            <p:ph sz="quarter" idx="10"/>
          </p:nvPr>
        </p:nvSpPr>
        <p:spPr>
          <a:xfrm>
            <a:off x="628650" y="1366346"/>
            <a:ext cx="78867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p>
        </p:txBody>
      </p:sp>
      <p:sp>
        <p:nvSpPr>
          <p:cNvPr id="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1301991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a:t>Click to edit title</a:t>
            </a:r>
          </a:p>
        </p:txBody>
      </p:sp>
      <p:sp>
        <p:nvSpPr>
          <p:cNvPr id="5" name="Content Placeholder 4"/>
          <p:cNvSpPr>
            <a:spLocks noGrp="1"/>
          </p:cNvSpPr>
          <p:nvPr>
            <p:ph sz="quarter" idx="10"/>
          </p:nvPr>
        </p:nvSpPr>
        <p:spPr>
          <a:xfrm>
            <a:off x="628650" y="1366346"/>
            <a:ext cx="78867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p>
        </p:txBody>
      </p:sp>
      <p:sp>
        <p:nvSpPr>
          <p:cNvPr id="10" name="Slide Number Placeholder 5"/>
          <p:cNvSpPr>
            <a:spLocks noGrp="1"/>
          </p:cNvSpPr>
          <p:nvPr>
            <p:ph type="sldNum" sz="quarter" idx="4"/>
          </p:nvPr>
        </p:nvSpPr>
        <p:spPr>
          <a:xfrm>
            <a:off x="7418349" y="6356351"/>
            <a:ext cx="1097001" cy="365125"/>
          </a:xfrm>
          <a:prstGeom prst="rect">
            <a:avLst/>
          </a:prstGeom>
        </p:spPr>
        <p:txBody>
          <a:bodyPr vert="horz" lIns="91440" tIns="45720" rIns="91440" bIns="45720" rtlCol="0" anchor="ctr"/>
          <a:lstStyle>
            <a:lvl1pPr algn="r">
              <a:defRPr sz="9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29164847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28650" y="152400"/>
            <a:ext cx="7886700" cy="914400"/>
          </a:xfrm>
        </p:spPr>
        <p:txBody>
          <a:bodyPr>
            <a:normAutofit/>
          </a:bodyPr>
          <a:lstStyle>
            <a:lvl1pPr algn="r">
              <a:defRPr sz="2700">
                <a:solidFill>
                  <a:schemeClr val="accent2"/>
                </a:solidFill>
              </a:defRPr>
            </a:lvl1pPr>
          </a:lstStyle>
          <a:p>
            <a:r>
              <a:rPr lang="en-US" dirty="0"/>
              <a:t>Click to edit title</a:t>
            </a:r>
          </a:p>
        </p:txBody>
      </p:sp>
      <p:sp>
        <p:nvSpPr>
          <p:cNvPr id="11" name="Content Placeholder 4"/>
          <p:cNvSpPr>
            <a:spLocks noGrp="1"/>
          </p:cNvSpPr>
          <p:nvPr>
            <p:ph sz="quarter" idx="10"/>
          </p:nvPr>
        </p:nvSpPr>
        <p:spPr>
          <a:xfrm>
            <a:off x="628650" y="1366346"/>
            <a:ext cx="4676215"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2"/>
          <p:cNvSpPr>
            <a:spLocks noGrp="1"/>
          </p:cNvSpPr>
          <p:nvPr>
            <p:ph type="pic" sz="quarter" idx="13"/>
          </p:nvPr>
        </p:nvSpPr>
        <p:spPr>
          <a:xfrm>
            <a:off x="5740174" y="1364826"/>
            <a:ext cx="3403826" cy="4538434"/>
          </a:xfrm>
        </p:spPr>
        <p:txBody>
          <a:bodyPr/>
          <a:lstStyle>
            <a:lvl1pPr>
              <a:buClr>
                <a:schemeClr val="accent2"/>
              </a:buClr>
              <a:defRPr>
                <a:solidFill>
                  <a:schemeClr val="bg1"/>
                </a:solidFill>
              </a:defRPr>
            </a:lvl1pPr>
          </a:lstStyle>
          <a:p>
            <a:endParaRPr lang="en-US" dirty="0"/>
          </a:p>
        </p:txBody>
      </p:sp>
      <p:sp>
        <p:nvSpPr>
          <p:cNvPr id="8"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p>
        </p:txBody>
      </p:sp>
      <p:sp>
        <p:nvSpPr>
          <p:cNvPr id="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73920111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700">
                <a:solidFill>
                  <a:schemeClr val="accent2"/>
                </a:solidFill>
              </a:defRPr>
            </a:lvl1pPr>
          </a:lstStyle>
          <a:p>
            <a:r>
              <a:rPr lang="en-US" dirty="0"/>
              <a:t>Click to edit title</a:t>
            </a:r>
          </a:p>
        </p:txBody>
      </p:sp>
      <p:sp>
        <p:nvSpPr>
          <p:cNvPr id="10" name="Content Placeholder 4"/>
          <p:cNvSpPr>
            <a:spLocks noGrp="1"/>
          </p:cNvSpPr>
          <p:nvPr>
            <p:ph sz="quarter" idx="10"/>
          </p:nvPr>
        </p:nvSpPr>
        <p:spPr>
          <a:xfrm>
            <a:off x="628650" y="1366346"/>
            <a:ext cx="4676215"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2"/>
          <p:cNvSpPr>
            <a:spLocks noGrp="1"/>
          </p:cNvSpPr>
          <p:nvPr>
            <p:ph type="pic" sz="quarter" idx="13"/>
          </p:nvPr>
        </p:nvSpPr>
        <p:spPr>
          <a:xfrm>
            <a:off x="5740174" y="1364826"/>
            <a:ext cx="3403826" cy="4538434"/>
          </a:xfrm>
        </p:spPr>
        <p:txBody>
          <a:bodyPr/>
          <a:lstStyle>
            <a:lvl1pPr>
              <a:buClr>
                <a:schemeClr val="accent2"/>
              </a:buClr>
              <a:defRPr>
                <a:solidFill>
                  <a:schemeClr val="bg1"/>
                </a:solidFill>
              </a:defRPr>
            </a:lvl1pPr>
          </a:lstStyle>
          <a:p>
            <a:endParaRPr lang="en-US" dirty="0"/>
          </a:p>
        </p:txBody>
      </p:sp>
      <p:sp>
        <p:nvSpPr>
          <p:cNvPr id="8"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p>
        </p:txBody>
      </p:sp>
      <p:sp>
        <p:nvSpPr>
          <p:cNvPr id="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67324999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a:t>Click to edit title</a:t>
            </a:r>
          </a:p>
        </p:txBody>
      </p:sp>
      <p:sp>
        <p:nvSpPr>
          <p:cNvPr id="7" name="Content Placeholder 4"/>
          <p:cNvSpPr>
            <a:spLocks noGrp="1"/>
          </p:cNvSpPr>
          <p:nvPr>
            <p:ph sz="quarter" idx="10"/>
          </p:nvPr>
        </p:nvSpPr>
        <p:spPr>
          <a:xfrm>
            <a:off x="628650" y="1366346"/>
            <a:ext cx="4676215" cy="4788393"/>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2"/>
          <p:cNvSpPr>
            <a:spLocks noGrp="1"/>
          </p:cNvSpPr>
          <p:nvPr>
            <p:ph type="pic" sz="quarter" idx="13"/>
          </p:nvPr>
        </p:nvSpPr>
        <p:spPr>
          <a:xfrm>
            <a:off x="5740174" y="1364826"/>
            <a:ext cx="3403826" cy="4538434"/>
          </a:xfrm>
        </p:spPr>
        <p:txBody>
          <a:bodyPr/>
          <a:lstStyle>
            <a:lvl1pPr>
              <a:buClr>
                <a:schemeClr val="tx1"/>
              </a:buClr>
              <a:defRPr>
                <a:solidFill>
                  <a:schemeClr val="tx1"/>
                </a:solidFill>
              </a:defRPr>
            </a:lvl1pPr>
          </a:lstStyle>
          <a:p>
            <a:endParaRPr lang="en-US" dirty="0"/>
          </a:p>
        </p:txBody>
      </p:sp>
      <p:sp>
        <p:nvSpPr>
          <p:cNvPr id="11"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p>
        </p:txBody>
      </p:sp>
      <p:sp>
        <p:nvSpPr>
          <p:cNvPr id="10" name="Slide Number Placeholder 5"/>
          <p:cNvSpPr>
            <a:spLocks noGrp="1"/>
          </p:cNvSpPr>
          <p:nvPr>
            <p:ph type="sldNum" sz="quarter" idx="4"/>
          </p:nvPr>
        </p:nvSpPr>
        <p:spPr>
          <a:xfrm>
            <a:off x="7418349" y="6356351"/>
            <a:ext cx="1097001" cy="365125"/>
          </a:xfrm>
          <a:prstGeom prst="rect">
            <a:avLst/>
          </a:prstGeom>
        </p:spPr>
        <p:txBody>
          <a:bodyPr vert="horz" lIns="91440" tIns="45720" rIns="91440" bIns="45720" rtlCol="0" anchor="ctr"/>
          <a:lstStyle>
            <a:lvl1pPr algn="r">
              <a:defRPr sz="9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83651694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eam Page (4 Up)">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17" name="Rectangle 16"/>
          <p:cNvSpPr/>
          <p:nvPr userDrawn="1"/>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Picture Placeholder 2"/>
          <p:cNvSpPr>
            <a:spLocks noGrp="1"/>
          </p:cNvSpPr>
          <p:nvPr>
            <p:ph type="pic" sz="quarter" idx="13" hasCustomPrompt="1"/>
          </p:nvPr>
        </p:nvSpPr>
        <p:spPr>
          <a:xfrm>
            <a:off x="604749" y="1981899"/>
            <a:ext cx="1571132" cy="2094842"/>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7" name="Text Placeholder 3"/>
          <p:cNvSpPr>
            <a:spLocks noGrp="1"/>
          </p:cNvSpPr>
          <p:nvPr>
            <p:ph type="body" sz="quarter" idx="15" hasCustomPrompt="1"/>
          </p:nvPr>
        </p:nvSpPr>
        <p:spPr>
          <a:xfrm>
            <a:off x="436290" y="4345147"/>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0" name="Picture Placeholder 2"/>
          <p:cNvSpPr>
            <a:spLocks noGrp="1"/>
          </p:cNvSpPr>
          <p:nvPr>
            <p:ph type="pic" sz="quarter" idx="16" hasCustomPrompt="1"/>
          </p:nvPr>
        </p:nvSpPr>
        <p:spPr>
          <a:xfrm>
            <a:off x="2734632" y="1967573"/>
            <a:ext cx="1571132" cy="2094842"/>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11" name="Text Placeholder 3"/>
          <p:cNvSpPr>
            <a:spLocks noGrp="1"/>
          </p:cNvSpPr>
          <p:nvPr>
            <p:ph type="body" sz="quarter" idx="17" hasCustomPrompt="1"/>
          </p:nvPr>
        </p:nvSpPr>
        <p:spPr>
          <a:xfrm>
            <a:off x="2566173" y="4345147"/>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2" name="Picture Placeholder 2"/>
          <p:cNvSpPr>
            <a:spLocks noGrp="1"/>
          </p:cNvSpPr>
          <p:nvPr>
            <p:ph type="pic" sz="quarter" idx="18" hasCustomPrompt="1"/>
          </p:nvPr>
        </p:nvSpPr>
        <p:spPr>
          <a:xfrm>
            <a:off x="4864515" y="1967573"/>
            <a:ext cx="1571132" cy="2094842"/>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13" name="Text Placeholder 3"/>
          <p:cNvSpPr>
            <a:spLocks noGrp="1"/>
          </p:cNvSpPr>
          <p:nvPr>
            <p:ph type="body" sz="quarter" idx="19" hasCustomPrompt="1"/>
          </p:nvPr>
        </p:nvSpPr>
        <p:spPr>
          <a:xfrm>
            <a:off x="4696056" y="4345147"/>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4" name="Picture Placeholder 2"/>
          <p:cNvSpPr>
            <a:spLocks noGrp="1"/>
          </p:cNvSpPr>
          <p:nvPr>
            <p:ph type="pic" sz="quarter" idx="20" hasCustomPrompt="1"/>
          </p:nvPr>
        </p:nvSpPr>
        <p:spPr>
          <a:xfrm>
            <a:off x="6994398" y="1967573"/>
            <a:ext cx="1571132" cy="2094842"/>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15" name="Text Placeholder 3"/>
          <p:cNvSpPr>
            <a:spLocks noGrp="1"/>
          </p:cNvSpPr>
          <p:nvPr>
            <p:ph type="body" sz="quarter" idx="21" hasCustomPrompt="1"/>
          </p:nvPr>
        </p:nvSpPr>
        <p:spPr>
          <a:xfrm>
            <a:off x="6825939" y="4341161"/>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6" name="Rectangle 15"/>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Date Placeholder 2"/>
          <p:cNvSpPr>
            <a:spLocks noGrp="1"/>
          </p:cNvSpPr>
          <p:nvPr>
            <p:ph type="dt" sz="half" idx="10"/>
          </p:nvPr>
        </p:nvSpPr>
        <p:spPr/>
        <p:txBody>
          <a:bodyPr/>
          <a:lstStyle/>
          <a:p>
            <a:endParaRPr lang="en-US" dirty="0"/>
          </a:p>
        </p:txBody>
      </p:sp>
      <p:sp>
        <p:nvSpPr>
          <p:cNvPr id="1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4619108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eam Page (3 Up)">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17" name="Rectangle 16"/>
          <p:cNvSpPr/>
          <p:nvPr userDrawn="1"/>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Picture Placeholder 2"/>
          <p:cNvSpPr>
            <a:spLocks noGrp="1"/>
          </p:cNvSpPr>
          <p:nvPr>
            <p:ph type="pic" sz="quarter" idx="13" hasCustomPrompt="1"/>
          </p:nvPr>
        </p:nvSpPr>
        <p:spPr>
          <a:xfrm>
            <a:off x="1179610" y="1964392"/>
            <a:ext cx="1749143" cy="2332190"/>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7" name="Text Placeholder 3"/>
          <p:cNvSpPr>
            <a:spLocks noGrp="1"/>
          </p:cNvSpPr>
          <p:nvPr>
            <p:ph type="body" sz="quarter" idx="15" hasCustomPrompt="1"/>
          </p:nvPr>
        </p:nvSpPr>
        <p:spPr>
          <a:xfrm>
            <a:off x="1101919" y="4564988"/>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0" name="Picture Placeholder 2"/>
          <p:cNvSpPr>
            <a:spLocks noGrp="1"/>
          </p:cNvSpPr>
          <p:nvPr>
            <p:ph type="pic" sz="quarter" idx="16" hasCustomPrompt="1"/>
          </p:nvPr>
        </p:nvSpPr>
        <p:spPr>
          <a:xfrm>
            <a:off x="3618406" y="1964392"/>
            <a:ext cx="1738398" cy="2317864"/>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11" name="Text Placeholder 3"/>
          <p:cNvSpPr>
            <a:spLocks noGrp="1"/>
          </p:cNvSpPr>
          <p:nvPr>
            <p:ph type="body" sz="quarter" idx="17" hasCustomPrompt="1"/>
          </p:nvPr>
        </p:nvSpPr>
        <p:spPr>
          <a:xfrm>
            <a:off x="3534177" y="4564988"/>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2" name="Picture Placeholder 2"/>
          <p:cNvSpPr>
            <a:spLocks noGrp="1"/>
          </p:cNvSpPr>
          <p:nvPr>
            <p:ph type="pic" sz="quarter" idx="18" hasCustomPrompt="1"/>
          </p:nvPr>
        </p:nvSpPr>
        <p:spPr>
          <a:xfrm>
            <a:off x="6050663" y="1964392"/>
            <a:ext cx="1738398" cy="2317864"/>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13" name="Text Placeholder 3"/>
          <p:cNvSpPr>
            <a:spLocks noGrp="1"/>
          </p:cNvSpPr>
          <p:nvPr>
            <p:ph type="body" sz="quarter" idx="19" hasCustomPrompt="1"/>
          </p:nvPr>
        </p:nvSpPr>
        <p:spPr>
          <a:xfrm>
            <a:off x="5966434" y="4564988"/>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6" name="Rectangle 15"/>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Date Placeholder 2"/>
          <p:cNvSpPr>
            <a:spLocks noGrp="1"/>
          </p:cNvSpPr>
          <p:nvPr>
            <p:ph type="dt" sz="half" idx="10"/>
          </p:nvPr>
        </p:nvSpPr>
        <p:spPr/>
        <p:txBody>
          <a:bodyPr/>
          <a:lstStyle/>
          <a:p>
            <a:endParaRPr lang="en-US" dirty="0"/>
          </a:p>
        </p:txBody>
      </p:sp>
      <p:sp>
        <p:nvSpPr>
          <p:cNvPr id="1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2466042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am Page 4-Up White Vertical">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6" name="Picture Placeholder 2"/>
          <p:cNvSpPr>
            <a:spLocks noGrp="1"/>
          </p:cNvSpPr>
          <p:nvPr>
            <p:ph type="pic" sz="quarter" idx="13" hasCustomPrompt="1"/>
          </p:nvPr>
        </p:nvSpPr>
        <p:spPr>
          <a:xfrm>
            <a:off x="604749" y="1981899"/>
            <a:ext cx="1571132" cy="2094842"/>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7" name="Text Placeholder 3"/>
          <p:cNvSpPr>
            <a:spLocks noGrp="1"/>
          </p:cNvSpPr>
          <p:nvPr>
            <p:ph type="body" sz="quarter" idx="15" hasCustomPrompt="1"/>
          </p:nvPr>
        </p:nvSpPr>
        <p:spPr>
          <a:xfrm>
            <a:off x="436290" y="4345147"/>
            <a:ext cx="1906858" cy="1623853"/>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a:t>Click to edit text</a:t>
            </a:r>
          </a:p>
        </p:txBody>
      </p:sp>
      <p:sp>
        <p:nvSpPr>
          <p:cNvPr id="10" name="Picture Placeholder 2"/>
          <p:cNvSpPr>
            <a:spLocks noGrp="1"/>
          </p:cNvSpPr>
          <p:nvPr>
            <p:ph type="pic" sz="quarter" idx="16" hasCustomPrompt="1"/>
          </p:nvPr>
        </p:nvSpPr>
        <p:spPr>
          <a:xfrm>
            <a:off x="2734632" y="1967573"/>
            <a:ext cx="1571132" cy="2094842"/>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11" name="Text Placeholder 3"/>
          <p:cNvSpPr>
            <a:spLocks noGrp="1"/>
          </p:cNvSpPr>
          <p:nvPr>
            <p:ph type="body" sz="quarter" idx="17" hasCustomPrompt="1"/>
          </p:nvPr>
        </p:nvSpPr>
        <p:spPr>
          <a:xfrm>
            <a:off x="2566173" y="4345147"/>
            <a:ext cx="1906858" cy="1623852"/>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a:t>Click to edit text</a:t>
            </a:r>
          </a:p>
        </p:txBody>
      </p:sp>
      <p:sp>
        <p:nvSpPr>
          <p:cNvPr id="12" name="Picture Placeholder 2"/>
          <p:cNvSpPr>
            <a:spLocks noGrp="1"/>
          </p:cNvSpPr>
          <p:nvPr>
            <p:ph type="pic" sz="quarter" idx="18" hasCustomPrompt="1"/>
          </p:nvPr>
        </p:nvSpPr>
        <p:spPr>
          <a:xfrm>
            <a:off x="4864515" y="1967573"/>
            <a:ext cx="1571132" cy="2094842"/>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13" name="Text Placeholder 3"/>
          <p:cNvSpPr>
            <a:spLocks noGrp="1"/>
          </p:cNvSpPr>
          <p:nvPr>
            <p:ph type="body" sz="quarter" idx="19" hasCustomPrompt="1"/>
          </p:nvPr>
        </p:nvSpPr>
        <p:spPr>
          <a:xfrm>
            <a:off x="4696056" y="4345147"/>
            <a:ext cx="1906858" cy="1623852"/>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a:t>Click to edit text</a:t>
            </a:r>
          </a:p>
        </p:txBody>
      </p:sp>
      <p:sp>
        <p:nvSpPr>
          <p:cNvPr id="14" name="Picture Placeholder 2"/>
          <p:cNvSpPr>
            <a:spLocks noGrp="1"/>
          </p:cNvSpPr>
          <p:nvPr>
            <p:ph type="pic" sz="quarter" idx="20" hasCustomPrompt="1"/>
          </p:nvPr>
        </p:nvSpPr>
        <p:spPr>
          <a:xfrm>
            <a:off x="6994398" y="1967573"/>
            <a:ext cx="1571132" cy="2094842"/>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15" name="Text Placeholder 3"/>
          <p:cNvSpPr>
            <a:spLocks noGrp="1"/>
          </p:cNvSpPr>
          <p:nvPr>
            <p:ph type="body" sz="quarter" idx="21" hasCustomPrompt="1"/>
          </p:nvPr>
        </p:nvSpPr>
        <p:spPr>
          <a:xfrm>
            <a:off x="6825939" y="4341161"/>
            <a:ext cx="1906858" cy="1627838"/>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a:t>Click to edit text</a:t>
            </a:r>
          </a:p>
        </p:txBody>
      </p:sp>
      <p:sp>
        <p:nvSpPr>
          <p:cNvPr id="19" name="Rectangle 18"/>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Date Placeholder 2"/>
          <p:cNvSpPr>
            <a:spLocks noGrp="1"/>
          </p:cNvSpPr>
          <p:nvPr>
            <p:ph type="dt" sz="half" idx="10"/>
          </p:nvPr>
        </p:nvSpPr>
        <p:spPr/>
        <p:txBody>
          <a:bodyPr/>
          <a:lstStyle/>
          <a:p>
            <a:endParaRPr lang="en-US" dirty="0"/>
          </a:p>
        </p:txBody>
      </p:sp>
      <p:sp>
        <p:nvSpPr>
          <p:cNvPr id="20"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24946808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am Page 4-Up Gray BG Horizontal">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17" name="Rectangle 16"/>
          <p:cNvSpPr/>
          <p:nvPr userDrawn="1"/>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Picture Placeholder 2"/>
          <p:cNvSpPr>
            <a:spLocks noGrp="1"/>
          </p:cNvSpPr>
          <p:nvPr>
            <p:ph type="pic" sz="quarter" idx="13" hasCustomPrompt="1"/>
          </p:nvPr>
        </p:nvSpPr>
        <p:spPr>
          <a:xfrm>
            <a:off x="604749" y="1674772"/>
            <a:ext cx="1394107" cy="1858809"/>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24" name="Text Placeholder 3"/>
          <p:cNvSpPr>
            <a:spLocks noGrp="1"/>
          </p:cNvSpPr>
          <p:nvPr>
            <p:ph type="body" sz="quarter" idx="16"/>
          </p:nvPr>
        </p:nvSpPr>
        <p:spPr>
          <a:xfrm>
            <a:off x="2157413" y="1674773"/>
            <a:ext cx="2149746" cy="1858809"/>
          </a:xfrm>
        </p:spPr>
        <p:txBody>
          <a:bodyPr anchor="ctr">
            <a:noAutofit/>
          </a:bodyPr>
          <a:lstStyle>
            <a:lvl1pPr marL="0" indent="0">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23" name="Picture Placeholder 2"/>
          <p:cNvSpPr>
            <a:spLocks noGrp="1"/>
          </p:cNvSpPr>
          <p:nvPr>
            <p:ph type="pic" sz="quarter" idx="14" hasCustomPrompt="1"/>
          </p:nvPr>
        </p:nvSpPr>
        <p:spPr>
          <a:xfrm>
            <a:off x="604749" y="3939362"/>
            <a:ext cx="1394107" cy="1858809"/>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4" name="Text Placeholder 3"/>
          <p:cNvSpPr>
            <a:spLocks noGrp="1"/>
          </p:cNvSpPr>
          <p:nvPr>
            <p:ph type="body" sz="quarter" idx="15"/>
          </p:nvPr>
        </p:nvSpPr>
        <p:spPr>
          <a:xfrm>
            <a:off x="2157413" y="3939362"/>
            <a:ext cx="2149746" cy="1858809"/>
          </a:xfrm>
        </p:spPr>
        <p:txBody>
          <a:bodyPr anchor="ctr">
            <a:noAutofit/>
          </a:bodyPr>
          <a:lstStyle>
            <a:lvl1pPr marL="0" indent="0">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25" name="Picture Placeholder 2"/>
          <p:cNvSpPr>
            <a:spLocks noGrp="1"/>
          </p:cNvSpPr>
          <p:nvPr>
            <p:ph type="pic" sz="quarter" idx="17" hasCustomPrompt="1"/>
          </p:nvPr>
        </p:nvSpPr>
        <p:spPr>
          <a:xfrm>
            <a:off x="4649854" y="1674772"/>
            <a:ext cx="1394107" cy="1858809"/>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26" name="Text Placeholder 3"/>
          <p:cNvSpPr>
            <a:spLocks noGrp="1"/>
          </p:cNvSpPr>
          <p:nvPr>
            <p:ph type="body" sz="quarter" idx="18"/>
          </p:nvPr>
        </p:nvSpPr>
        <p:spPr>
          <a:xfrm>
            <a:off x="6202517" y="1674773"/>
            <a:ext cx="2149746" cy="1858809"/>
          </a:xfrm>
        </p:spPr>
        <p:txBody>
          <a:bodyPr anchor="ctr">
            <a:noAutofit/>
          </a:bodyPr>
          <a:lstStyle>
            <a:lvl1pPr marL="0" indent="0">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27" name="Picture Placeholder 2"/>
          <p:cNvSpPr>
            <a:spLocks noGrp="1"/>
          </p:cNvSpPr>
          <p:nvPr>
            <p:ph type="pic" sz="quarter" idx="19" hasCustomPrompt="1"/>
          </p:nvPr>
        </p:nvSpPr>
        <p:spPr>
          <a:xfrm>
            <a:off x="4649854" y="3939362"/>
            <a:ext cx="1394107" cy="1858809"/>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28" name="Text Placeholder 3"/>
          <p:cNvSpPr>
            <a:spLocks noGrp="1"/>
          </p:cNvSpPr>
          <p:nvPr>
            <p:ph type="body" sz="quarter" idx="20"/>
          </p:nvPr>
        </p:nvSpPr>
        <p:spPr>
          <a:xfrm>
            <a:off x="6202517" y="3939361"/>
            <a:ext cx="2149746" cy="1858809"/>
          </a:xfrm>
        </p:spPr>
        <p:txBody>
          <a:bodyPr anchor="ctr">
            <a:noAutofit/>
          </a:bodyPr>
          <a:lstStyle>
            <a:lvl1pPr marL="0" indent="0">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16" name="Rectangle 15"/>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Date Placeholder 2"/>
          <p:cNvSpPr>
            <a:spLocks noGrp="1"/>
          </p:cNvSpPr>
          <p:nvPr>
            <p:ph type="dt" sz="half" idx="10"/>
          </p:nvPr>
        </p:nvSpPr>
        <p:spPr/>
        <p:txBody>
          <a:bodyPr/>
          <a:lstStyle/>
          <a:p>
            <a:endParaRPr lang="en-US" dirty="0"/>
          </a:p>
        </p:txBody>
      </p:sp>
      <p:sp>
        <p:nvSpPr>
          <p:cNvPr id="2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7670087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am Page 4 Up White BG Horizontal">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12" name="Picture Placeholder 2"/>
          <p:cNvSpPr>
            <a:spLocks noGrp="1"/>
          </p:cNvSpPr>
          <p:nvPr>
            <p:ph type="pic" sz="quarter" idx="13" hasCustomPrompt="1"/>
          </p:nvPr>
        </p:nvSpPr>
        <p:spPr>
          <a:xfrm>
            <a:off x="604749" y="1674772"/>
            <a:ext cx="1394107" cy="1858809"/>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15" name="Text Placeholder 3"/>
          <p:cNvSpPr>
            <a:spLocks noGrp="1"/>
          </p:cNvSpPr>
          <p:nvPr>
            <p:ph type="body" sz="quarter" idx="16"/>
          </p:nvPr>
        </p:nvSpPr>
        <p:spPr>
          <a:xfrm>
            <a:off x="2157413" y="1674773"/>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13" name="Picture Placeholder 2"/>
          <p:cNvSpPr>
            <a:spLocks noGrp="1"/>
          </p:cNvSpPr>
          <p:nvPr>
            <p:ph type="pic" sz="quarter" idx="14" hasCustomPrompt="1"/>
          </p:nvPr>
        </p:nvSpPr>
        <p:spPr>
          <a:xfrm>
            <a:off x="604749" y="3939362"/>
            <a:ext cx="1394107" cy="1858809"/>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14" name="Text Placeholder 3"/>
          <p:cNvSpPr>
            <a:spLocks noGrp="1"/>
          </p:cNvSpPr>
          <p:nvPr>
            <p:ph type="body" sz="quarter" idx="15"/>
          </p:nvPr>
        </p:nvSpPr>
        <p:spPr>
          <a:xfrm>
            <a:off x="2157413" y="3939362"/>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16" name="Picture Placeholder 2"/>
          <p:cNvSpPr>
            <a:spLocks noGrp="1"/>
          </p:cNvSpPr>
          <p:nvPr>
            <p:ph type="pic" sz="quarter" idx="17" hasCustomPrompt="1"/>
          </p:nvPr>
        </p:nvSpPr>
        <p:spPr>
          <a:xfrm>
            <a:off x="4649854" y="1674772"/>
            <a:ext cx="1394107" cy="1858809"/>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17" name="Text Placeholder 3"/>
          <p:cNvSpPr>
            <a:spLocks noGrp="1"/>
          </p:cNvSpPr>
          <p:nvPr>
            <p:ph type="body" sz="quarter" idx="18"/>
          </p:nvPr>
        </p:nvSpPr>
        <p:spPr>
          <a:xfrm>
            <a:off x="6202517" y="1674773"/>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18" name="Picture Placeholder 2"/>
          <p:cNvSpPr>
            <a:spLocks noGrp="1"/>
          </p:cNvSpPr>
          <p:nvPr>
            <p:ph type="pic" sz="quarter" idx="19" hasCustomPrompt="1"/>
          </p:nvPr>
        </p:nvSpPr>
        <p:spPr>
          <a:xfrm>
            <a:off x="4649854" y="3939362"/>
            <a:ext cx="1394107" cy="1858809"/>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19" name="Text Placeholder 3"/>
          <p:cNvSpPr>
            <a:spLocks noGrp="1"/>
          </p:cNvSpPr>
          <p:nvPr>
            <p:ph type="body" sz="quarter" idx="20"/>
          </p:nvPr>
        </p:nvSpPr>
        <p:spPr>
          <a:xfrm>
            <a:off x="6202517" y="3939361"/>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8" name="Rectangle 7"/>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Date Placeholder 3"/>
          <p:cNvSpPr>
            <a:spLocks noGrp="1"/>
          </p:cNvSpPr>
          <p:nvPr>
            <p:ph type="dt" sz="half" idx="10"/>
          </p:nvPr>
        </p:nvSpPr>
        <p:spPr/>
        <p:txBody>
          <a:bodyPr/>
          <a:lstStyle/>
          <a:p>
            <a:endParaRPr lang="en-US" dirty="0"/>
          </a:p>
        </p:txBody>
      </p:sp>
      <p:sp>
        <p:nvSpPr>
          <p:cNvPr id="20"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9610825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am Page Duo Gray Horizontal">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17" name="Rectangle 16"/>
          <p:cNvSpPr/>
          <p:nvPr userDrawn="1"/>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Picture Placeholder 2"/>
          <p:cNvSpPr>
            <a:spLocks noGrp="1"/>
          </p:cNvSpPr>
          <p:nvPr>
            <p:ph type="pic" sz="quarter" idx="13" hasCustomPrompt="1"/>
          </p:nvPr>
        </p:nvSpPr>
        <p:spPr>
          <a:xfrm>
            <a:off x="604749" y="2571730"/>
            <a:ext cx="1394107" cy="1858809"/>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24" name="Text Placeholder 3"/>
          <p:cNvSpPr>
            <a:spLocks noGrp="1"/>
          </p:cNvSpPr>
          <p:nvPr>
            <p:ph type="body" sz="quarter" idx="16"/>
          </p:nvPr>
        </p:nvSpPr>
        <p:spPr>
          <a:xfrm>
            <a:off x="2157413" y="2571731"/>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25" name="Picture Placeholder 2"/>
          <p:cNvSpPr>
            <a:spLocks noGrp="1"/>
          </p:cNvSpPr>
          <p:nvPr>
            <p:ph type="pic" sz="quarter" idx="17" hasCustomPrompt="1"/>
          </p:nvPr>
        </p:nvSpPr>
        <p:spPr>
          <a:xfrm>
            <a:off x="4649854" y="2571730"/>
            <a:ext cx="1394107" cy="1858809"/>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26" name="Text Placeholder 3"/>
          <p:cNvSpPr>
            <a:spLocks noGrp="1"/>
          </p:cNvSpPr>
          <p:nvPr>
            <p:ph type="body" sz="quarter" idx="18"/>
          </p:nvPr>
        </p:nvSpPr>
        <p:spPr>
          <a:xfrm>
            <a:off x="6202517" y="2571731"/>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16" name="Rectangle 15"/>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Date Placeholder 2"/>
          <p:cNvSpPr>
            <a:spLocks noGrp="1"/>
          </p:cNvSpPr>
          <p:nvPr>
            <p:ph type="dt" sz="half" idx="10"/>
          </p:nvPr>
        </p:nvSpPr>
        <p:spPr/>
        <p:txBody>
          <a:bodyPr/>
          <a:lstStyle/>
          <a:p>
            <a:endParaRPr lang="en-US" dirty="0"/>
          </a:p>
        </p:txBody>
      </p:sp>
      <p:sp>
        <p:nvSpPr>
          <p:cNvPr id="20"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60926890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eam Page 2 Up White BG Horizontal">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8" name="Rectangle 7"/>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Picture Placeholder 2"/>
          <p:cNvSpPr>
            <a:spLocks noGrp="1"/>
          </p:cNvSpPr>
          <p:nvPr>
            <p:ph type="pic" sz="quarter" idx="13" hasCustomPrompt="1"/>
          </p:nvPr>
        </p:nvSpPr>
        <p:spPr>
          <a:xfrm>
            <a:off x="604749" y="2800329"/>
            <a:ext cx="1394107" cy="1858809"/>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15" name="Text Placeholder 3"/>
          <p:cNvSpPr>
            <a:spLocks noGrp="1"/>
          </p:cNvSpPr>
          <p:nvPr>
            <p:ph type="body" sz="quarter" idx="16"/>
          </p:nvPr>
        </p:nvSpPr>
        <p:spPr>
          <a:xfrm>
            <a:off x="2157413" y="2800330"/>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16" name="Picture Placeholder 2"/>
          <p:cNvSpPr>
            <a:spLocks noGrp="1"/>
          </p:cNvSpPr>
          <p:nvPr>
            <p:ph type="pic" sz="quarter" idx="17" hasCustomPrompt="1"/>
          </p:nvPr>
        </p:nvSpPr>
        <p:spPr>
          <a:xfrm>
            <a:off x="4649854" y="2800329"/>
            <a:ext cx="1394107" cy="1858809"/>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17" name="Text Placeholder 3"/>
          <p:cNvSpPr>
            <a:spLocks noGrp="1"/>
          </p:cNvSpPr>
          <p:nvPr>
            <p:ph type="body" sz="quarter" idx="18"/>
          </p:nvPr>
        </p:nvSpPr>
        <p:spPr>
          <a:xfrm>
            <a:off x="6202517" y="2800330"/>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20"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2942017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Big Image - Red Titl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1"/>
            <a:ext cx="9144000" cy="1219200"/>
          </a:xfrm>
          <a:solidFill>
            <a:srgbClr val="003865">
              <a:alpha val="87843"/>
            </a:srgbClr>
          </a:solidFill>
        </p:spPr>
        <p:txBody>
          <a:bodyPr>
            <a:normAutofit/>
          </a:bodyPr>
          <a:lstStyle>
            <a:lvl1pPr algn="ctr">
              <a:defRPr sz="2700">
                <a:solidFill>
                  <a:schemeClr val="bg1"/>
                </a:solidFill>
              </a:defRPr>
            </a:lvl1pPr>
          </a:lstStyle>
          <a:p>
            <a:r>
              <a:rPr lang="en-US" dirty="0"/>
              <a:t>Click to edit title</a:t>
            </a:r>
          </a:p>
        </p:txBody>
      </p:sp>
      <p:sp>
        <p:nvSpPr>
          <p:cNvPr id="4" name="Picture Placeholder 12"/>
          <p:cNvSpPr>
            <a:spLocks noGrp="1"/>
          </p:cNvSpPr>
          <p:nvPr>
            <p:ph type="pic" sz="quarter" idx="10"/>
          </p:nvPr>
        </p:nvSpPr>
        <p:spPr>
          <a:xfrm>
            <a:off x="0" y="2"/>
            <a:ext cx="9144000" cy="6857998"/>
          </a:xfrm>
        </p:spPr>
        <p:txBody>
          <a:bodyPr/>
          <a:lstStyle/>
          <a:p>
            <a:r>
              <a:rPr lang="en-US"/>
              <a:t>Click icon to add picture</a:t>
            </a:r>
          </a:p>
        </p:txBody>
      </p:sp>
    </p:spTree>
    <p:extLst>
      <p:ext uri="{BB962C8B-B14F-4D97-AF65-F5344CB8AC3E}">
        <p14:creationId xmlns:p14="http://schemas.microsoft.com/office/powerpoint/2010/main" val="119267669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Big Image - Black Titl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1"/>
            <a:ext cx="9144000" cy="1219200"/>
          </a:xfrm>
          <a:solidFill>
            <a:srgbClr val="0D0D0D">
              <a:alpha val="87843"/>
            </a:srgbClr>
          </a:solidFill>
        </p:spPr>
        <p:txBody>
          <a:bodyPr>
            <a:normAutofit/>
          </a:bodyPr>
          <a:lstStyle>
            <a:lvl1pPr algn="ctr">
              <a:defRPr sz="2700">
                <a:solidFill>
                  <a:schemeClr val="bg1"/>
                </a:solidFill>
              </a:defRPr>
            </a:lvl1pPr>
          </a:lstStyle>
          <a:p>
            <a:r>
              <a:rPr lang="en-US" dirty="0"/>
              <a:t>Click to edit title</a:t>
            </a:r>
          </a:p>
        </p:txBody>
      </p:sp>
      <p:sp>
        <p:nvSpPr>
          <p:cNvPr id="4" name="Picture Placeholder 12"/>
          <p:cNvSpPr>
            <a:spLocks noGrp="1"/>
          </p:cNvSpPr>
          <p:nvPr>
            <p:ph type="pic" sz="quarter" idx="10"/>
          </p:nvPr>
        </p:nvSpPr>
        <p:spPr>
          <a:xfrm>
            <a:off x="0" y="3"/>
            <a:ext cx="9144000" cy="6857999"/>
          </a:xfrm>
        </p:spPr>
        <p:txBody>
          <a:bodyPr/>
          <a:lstStyle/>
          <a:p>
            <a:r>
              <a:rPr lang="en-US"/>
              <a:t>Click icon to add picture</a:t>
            </a:r>
          </a:p>
        </p:txBody>
      </p:sp>
    </p:spTree>
    <p:extLst>
      <p:ext uri="{BB962C8B-B14F-4D97-AF65-F5344CB8AC3E}">
        <p14:creationId xmlns:p14="http://schemas.microsoft.com/office/powerpoint/2010/main" val="427793473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Big Image - Blue Titl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0"/>
            <a:ext cx="9144000" cy="1219200"/>
          </a:xfrm>
          <a:solidFill>
            <a:srgbClr val="78BE21">
              <a:alpha val="87843"/>
            </a:srgbClr>
          </a:solidFill>
        </p:spPr>
        <p:txBody>
          <a:bodyPr>
            <a:normAutofit/>
          </a:bodyPr>
          <a:lstStyle>
            <a:lvl1pPr algn="ctr">
              <a:defRPr sz="2700">
                <a:solidFill>
                  <a:schemeClr val="tx2"/>
                </a:solidFill>
              </a:defRPr>
            </a:lvl1pPr>
          </a:lstStyle>
          <a:p>
            <a:r>
              <a:rPr lang="en-US" dirty="0"/>
              <a:t>Click to edit title</a:t>
            </a:r>
          </a:p>
        </p:txBody>
      </p:sp>
      <p:sp>
        <p:nvSpPr>
          <p:cNvPr id="4" name="Picture Placeholder 12"/>
          <p:cNvSpPr>
            <a:spLocks noGrp="1"/>
          </p:cNvSpPr>
          <p:nvPr>
            <p:ph type="pic" sz="quarter" idx="10"/>
          </p:nvPr>
        </p:nvSpPr>
        <p:spPr>
          <a:xfrm>
            <a:off x="0" y="3"/>
            <a:ext cx="9144000" cy="6857999"/>
          </a:xfrm>
        </p:spPr>
        <p:txBody>
          <a:bodyPr/>
          <a:lstStyle/>
          <a:p>
            <a:r>
              <a:rPr lang="en-US"/>
              <a:t>Click icon to add picture</a:t>
            </a:r>
          </a:p>
        </p:txBody>
      </p:sp>
    </p:spTree>
    <p:extLst>
      <p:ext uri="{BB962C8B-B14F-4D97-AF65-F5344CB8AC3E}">
        <p14:creationId xmlns:p14="http://schemas.microsoft.com/office/powerpoint/2010/main" val="317932325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ode - Gray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a:xfrm>
            <a:off x="0" y="0"/>
            <a:ext cx="9144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a:t>Code Demo (Click to Edit)</a:t>
            </a:r>
          </a:p>
        </p:txBody>
      </p:sp>
      <p:sp>
        <p:nvSpPr>
          <p:cNvPr id="10" name="Table Placeholder 8"/>
          <p:cNvSpPr>
            <a:spLocks noGrp="1"/>
          </p:cNvSpPr>
          <p:nvPr>
            <p:ph type="tbl" sz="quarter" idx="13"/>
          </p:nvPr>
        </p:nvSpPr>
        <p:spPr>
          <a:xfrm>
            <a:off x="1524000" y="2233263"/>
            <a:ext cx="6096000" cy="2966751"/>
          </a:xfrm>
        </p:spPr>
        <p:txBody>
          <a:bodyPr/>
          <a:lstStyle/>
          <a:p>
            <a:endParaRPr lang="en-US"/>
          </a:p>
        </p:txBody>
      </p:sp>
    </p:spTree>
    <p:extLst>
      <p:ext uri="{BB962C8B-B14F-4D97-AF65-F5344CB8AC3E}">
        <p14:creationId xmlns:p14="http://schemas.microsoft.com/office/powerpoint/2010/main" val="241988946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7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a:xfrm>
            <a:off x="0" y="0"/>
            <a:ext cx="9144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a:t>Code Demo (Click to Edit)</a:t>
            </a:r>
          </a:p>
        </p:txBody>
      </p:sp>
      <p:sp>
        <p:nvSpPr>
          <p:cNvPr id="14" name="Table Placeholder 8"/>
          <p:cNvSpPr>
            <a:spLocks noGrp="1"/>
          </p:cNvSpPr>
          <p:nvPr>
            <p:ph type="tbl" sz="quarter" idx="13"/>
          </p:nvPr>
        </p:nvSpPr>
        <p:spPr>
          <a:xfrm>
            <a:off x="1524000" y="2233263"/>
            <a:ext cx="6096000" cy="2966751"/>
          </a:xfrm>
        </p:spPr>
        <p:txBody>
          <a:bodyPr/>
          <a:lstStyle>
            <a:lvl1pPr>
              <a:buClr>
                <a:schemeClr val="accent2"/>
              </a:buClr>
              <a:defRPr>
                <a:solidFill>
                  <a:schemeClr val="bg1"/>
                </a:solidFill>
              </a:defRPr>
            </a:lvl1pPr>
          </a:lstStyle>
          <a:p>
            <a:endParaRPr lang="en-US" dirty="0"/>
          </a:p>
        </p:txBody>
      </p:sp>
      <p:sp>
        <p:nvSpPr>
          <p:cNvPr id="8"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p>
        </p:txBody>
      </p:sp>
      <p:sp>
        <p:nvSpPr>
          <p:cNvPr id="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22673961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5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11923" y="287066"/>
            <a:ext cx="2641445" cy="2734914"/>
          </a:xfrm>
        </p:spPr>
        <p:txBody>
          <a:bodyPr/>
          <a:lstStyle>
            <a:lvl1pPr>
              <a:defRPr b="0">
                <a:solidFill>
                  <a:schemeClr val="accent2"/>
                </a:solidFill>
              </a:defRPr>
            </a:lvl1pPr>
          </a:lstStyle>
          <a:p>
            <a:r>
              <a:rPr lang="en-US" dirty="0"/>
              <a:t>Click to edit title</a:t>
            </a:r>
          </a:p>
        </p:txBody>
      </p:sp>
      <p:sp>
        <p:nvSpPr>
          <p:cNvPr id="15" name="Text Placeholder 3"/>
          <p:cNvSpPr>
            <a:spLocks noGrp="1"/>
          </p:cNvSpPr>
          <p:nvPr>
            <p:ph type="body" sz="quarter" idx="13"/>
          </p:nvPr>
        </p:nvSpPr>
        <p:spPr>
          <a:xfrm>
            <a:off x="611982" y="3211514"/>
            <a:ext cx="2641387"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32590" y="504856"/>
            <a:ext cx="7214190" cy="5413315"/>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3732591" y="1067565"/>
            <a:ext cx="7137161" cy="4850604"/>
          </a:xfrm>
        </p:spPr>
        <p:txBody>
          <a:bodyPr/>
          <a:lstStyle>
            <a:lvl1pPr>
              <a:defRPr/>
            </a:lvl1pPr>
          </a:lstStyle>
          <a:p>
            <a:r>
              <a:rPr lang="en-US" dirty="0"/>
              <a:t>Click icon to insert screenshot</a:t>
            </a:r>
          </a:p>
        </p:txBody>
      </p:sp>
      <p:sp>
        <p:nvSpPr>
          <p:cNvPr id="8"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p>
        </p:txBody>
      </p:sp>
      <p:sp>
        <p:nvSpPr>
          <p:cNvPr id="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05225303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6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28650" y="152400"/>
            <a:ext cx="7886700" cy="914400"/>
          </a:xfrm>
        </p:spPr>
        <p:txBody>
          <a:bodyPr>
            <a:normAutofit/>
          </a:bodyPr>
          <a:lstStyle>
            <a:lvl1pPr algn="r">
              <a:defRPr sz="2700">
                <a:solidFill>
                  <a:schemeClr val="accent2"/>
                </a:solidFill>
              </a:defRPr>
            </a:lvl1pPr>
          </a:lstStyle>
          <a:p>
            <a:r>
              <a:rPr lang="en-US" dirty="0"/>
              <a:t>Click to edit title</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093" y="3222702"/>
            <a:ext cx="7040603" cy="5283060"/>
          </a:xfrm>
          <a:prstGeom prst="rect">
            <a:avLst/>
          </a:prstGeom>
          <a:ln>
            <a:noFill/>
          </a:ln>
          <a:effectLst>
            <a:outerShdw blurRad="292100" dist="139700" dir="2700000" algn="tl" rotWithShape="0">
              <a:srgbClr val="333333">
                <a:alpha val="65000"/>
              </a:srgbClr>
            </a:outerShdw>
          </a:effectLst>
        </p:spPr>
      </p:pic>
      <p:sp>
        <p:nvSpPr>
          <p:cNvPr id="17" name="Picture Placeholder 12" descr="Screenshot"/>
          <p:cNvSpPr>
            <a:spLocks noGrp="1"/>
          </p:cNvSpPr>
          <p:nvPr>
            <p:ph type="pic" sz="quarter" idx="10" hasCustomPrompt="1"/>
          </p:nvPr>
        </p:nvSpPr>
        <p:spPr>
          <a:xfrm>
            <a:off x="1030094" y="3771872"/>
            <a:ext cx="6965427" cy="4733889"/>
          </a:xfrm>
        </p:spPr>
        <p:txBody>
          <a:bodyPr/>
          <a:lstStyle>
            <a:lvl1pPr>
              <a:defRPr/>
            </a:lvl1pPr>
          </a:lstStyle>
          <a:p>
            <a:r>
              <a:rPr lang="en-US" dirty="0"/>
              <a:t>Click icon to insert screenshot</a:t>
            </a:r>
          </a:p>
        </p:txBody>
      </p:sp>
      <p:sp>
        <p:nvSpPr>
          <p:cNvPr id="11" name="Text Placeholder 3"/>
          <p:cNvSpPr>
            <a:spLocks noGrp="1"/>
          </p:cNvSpPr>
          <p:nvPr>
            <p:ph type="body" sz="quarter" idx="13"/>
          </p:nvPr>
        </p:nvSpPr>
        <p:spPr>
          <a:xfrm>
            <a:off x="611921" y="1365204"/>
            <a:ext cx="7916772"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58036831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Screenshot Light Background Horizont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611923" y="287066"/>
            <a:ext cx="2641445" cy="2734914"/>
          </a:xfrm>
        </p:spPr>
        <p:txBody>
          <a:bodyPr/>
          <a:lstStyle>
            <a:lvl1pPr>
              <a:defRPr>
                <a:solidFill>
                  <a:schemeClr val="accent1"/>
                </a:solidFill>
              </a:defRPr>
            </a:lvl1pPr>
          </a:lstStyle>
          <a:p>
            <a:r>
              <a:rPr lang="en-US" dirty="0"/>
              <a:t>Click to edit title</a:t>
            </a:r>
          </a:p>
        </p:txBody>
      </p:sp>
      <p:sp>
        <p:nvSpPr>
          <p:cNvPr id="4" name="Text Placeholder 3"/>
          <p:cNvSpPr>
            <a:spLocks noGrp="1"/>
          </p:cNvSpPr>
          <p:nvPr>
            <p:ph type="body" sz="quarter" idx="11"/>
          </p:nvPr>
        </p:nvSpPr>
        <p:spPr>
          <a:xfrm>
            <a:off x="611982" y="3211514"/>
            <a:ext cx="2641387" cy="247560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32590" y="504856"/>
            <a:ext cx="7214190" cy="5413315"/>
          </a:xfrm>
          <a:prstGeom prst="rect">
            <a:avLst/>
          </a:prstGeom>
          <a:ln>
            <a:noFill/>
          </a:ln>
          <a:effectLst>
            <a:outerShdw blurRad="292100" dist="139700" dir="2700000" algn="tl" rotWithShape="0">
              <a:srgbClr val="333333">
                <a:alpha val="65000"/>
              </a:srgbClr>
            </a:outerShdw>
          </a:effectLst>
        </p:spPr>
      </p:pic>
      <p:sp>
        <p:nvSpPr>
          <p:cNvPr id="13" name="Picture Placeholder 12" descr="Screenshot"/>
          <p:cNvSpPr>
            <a:spLocks noGrp="1"/>
          </p:cNvSpPr>
          <p:nvPr>
            <p:ph type="pic" sz="quarter" idx="10" hasCustomPrompt="1"/>
          </p:nvPr>
        </p:nvSpPr>
        <p:spPr>
          <a:xfrm>
            <a:off x="3732591" y="1067565"/>
            <a:ext cx="7137161" cy="4850604"/>
          </a:xfrm>
        </p:spPr>
        <p:txBody>
          <a:bodyPr/>
          <a:lstStyle>
            <a:lvl1pPr>
              <a:defRPr/>
            </a:lvl1pPr>
          </a:lstStyle>
          <a:p>
            <a:r>
              <a:rPr lang="en-US" dirty="0"/>
              <a:t>Click icon to insert screenshot</a:t>
            </a:r>
          </a:p>
        </p:txBody>
      </p:sp>
      <p:sp>
        <p:nvSpPr>
          <p:cNvPr id="10" name="Date Placeholder 4"/>
          <p:cNvSpPr>
            <a:spLocks noGrp="1"/>
          </p:cNvSpPr>
          <p:nvPr>
            <p:ph type="dt" sz="half" idx="12"/>
          </p:nvPr>
        </p:nvSpPr>
        <p:spPr>
          <a:xfrm>
            <a:off x="628650" y="6356351"/>
            <a:ext cx="1018943" cy="365125"/>
          </a:xfrm>
        </p:spPr>
        <p:txBody>
          <a:bodyPr/>
          <a:lstStyle/>
          <a:p>
            <a:endParaRPr lang="en-US" dirty="0"/>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p>
        </p:txBody>
      </p:sp>
      <p:sp>
        <p:nvSpPr>
          <p:cNvPr id="11" name="Slide Number Placeholder 6"/>
          <p:cNvSpPr>
            <a:spLocks noGrp="1"/>
          </p:cNvSpPr>
          <p:nvPr>
            <p:ph type="sldNum" sz="quarter" idx="13"/>
          </p:nvPr>
        </p:nvSpPr>
        <p:spPr>
          <a:xfrm>
            <a:off x="7418349" y="6356351"/>
            <a:ext cx="1097001"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8241827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Screenshot Light Background Vertic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a:t>Click to edit title</a:t>
            </a:r>
          </a:p>
        </p:txBody>
      </p:sp>
      <p:sp>
        <p:nvSpPr>
          <p:cNvPr id="7" name="Text Placeholder 3"/>
          <p:cNvSpPr>
            <a:spLocks noGrp="1"/>
          </p:cNvSpPr>
          <p:nvPr>
            <p:ph type="body" sz="quarter" idx="11"/>
          </p:nvPr>
        </p:nvSpPr>
        <p:spPr>
          <a:xfrm>
            <a:off x="611921" y="1365204"/>
            <a:ext cx="7916772" cy="156718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093" y="3222702"/>
            <a:ext cx="7040603" cy="5283060"/>
          </a:xfrm>
          <a:prstGeom prst="rect">
            <a:avLst/>
          </a:prstGeom>
          <a:ln>
            <a:noFill/>
          </a:ln>
          <a:effectLst>
            <a:outerShdw blurRad="292100" dist="139700" dir="2700000" algn="tl" rotWithShape="0">
              <a:srgbClr val="333333">
                <a:alpha val="65000"/>
              </a:srgbClr>
            </a:outerShdw>
          </a:effectLst>
        </p:spPr>
      </p:pic>
      <p:sp>
        <p:nvSpPr>
          <p:cNvPr id="13" name="Picture Placeholder 12"/>
          <p:cNvSpPr>
            <a:spLocks noGrp="1"/>
          </p:cNvSpPr>
          <p:nvPr>
            <p:ph type="pic" sz="quarter" idx="10" hasCustomPrompt="1"/>
          </p:nvPr>
        </p:nvSpPr>
        <p:spPr>
          <a:xfrm>
            <a:off x="1030094" y="3771872"/>
            <a:ext cx="6965427" cy="473388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247950291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11923" y="287066"/>
            <a:ext cx="2641445" cy="2734914"/>
          </a:xfrm>
        </p:spPr>
        <p:txBody>
          <a:bodyPr/>
          <a:lstStyle>
            <a:lvl1pPr>
              <a:defRPr b="0">
                <a:solidFill>
                  <a:schemeClr val="accent2"/>
                </a:solidFill>
              </a:defRPr>
            </a:lvl1pPr>
          </a:lstStyle>
          <a:p>
            <a:r>
              <a:rPr lang="en-US" dirty="0"/>
              <a:t>Click to edit title</a:t>
            </a:r>
          </a:p>
        </p:txBody>
      </p:sp>
      <p:sp>
        <p:nvSpPr>
          <p:cNvPr id="16" name="Text Placeholder 3"/>
          <p:cNvSpPr>
            <a:spLocks noGrp="1"/>
          </p:cNvSpPr>
          <p:nvPr>
            <p:ph type="body" sz="quarter" idx="13"/>
          </p:nvPr>
        </p:nvSpPr>
        <p:spPr>
          <a:xfrm>
            <a:off x="611982" y="3211514"/>
            <a:ext cx="2641387"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4" name="Picture 13" descr="Comput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34639" y="434837"/>
            <a:ext cx="5121496" cy="6050713"/>
          </a:xfrm>
          <a:prstGeom prst="rect">
            <a:avLst/>
          </a:prstGeom>
          <a:effectLst>
            <a:outerShdw blurRad="76200" dir="18900000" sy="23000" kx="-1200000" algn="bl" rotWithShape="0">
              <a:prstClr val="black">
                <a:alpha val="20000"/>
              </a:prstClr>
            </a:outerShdw>
          </a:effectLst>
        </p:spPr>
      </p:pic>
      <p:sp>
        <p:nvSpPr>
          <p:cNvPr id="15" name="Picture Placeholder 12"/>
          <p:cNvSpPr>
            <a:spLocks noGrp="1"/>
          </p:cNvSpPr>
          <p:nvPr>
            <p:ph type="pic" sz="quarter" idx="10" hasCustomPrompt="1"/>
          </p:nvPr>
        </p:nvSpPr>
        <p:spPr>
          <a:xfrm>
            <a:off x="3732591" y="691883"/>
            <a:ext cx="4725590" cy="3411537"/>
          </a:xfrm>
        </p:spPr>
        <p:txBody>
          <a:bodyPr/>
          <a:lstStyle>
            <a:lvl1pPr>
              <a:defRPr/>
            </a:lvl1pPr>
          </a:lstStyle>
          <a:p>
            <a:r>
              <a:rPr lang="en-US" dirty="0"/>
              <a:t>Click icon to insert screenshot</a:t>
            </a:r>
          </a:p>
        </p:txBody>
      </p:sp>
      <p:sp>
        <p:nvSpPr>
          <p:cNvPr id="10"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p>
        </p:txBody>
      </p:sp>
      <p:sp>
        <p:nvSpPr>
          <p:cNvPr id="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p>
        </p:txBody>
      </p:sp>
      <p:sp>
        <p:nvSpPr>
          <p:cNvPr id="11"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91715490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3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11923" y="287066"/>
            <a:ext cx="2641445" cy="2734914"/>
          </a:xfrm>
        </p:spPr>
        <p:txBody>
          <a:bodyPr/>
          <a:lstStyle>
            <a:lvl1pPr>
              <a:defRPr b="0">
                <a:solidFill>
                  <a:schemeClr val="accent2"/>
                </a:solidFill>
              </a:defRPr>
            </a:lvl1pPr>
          </a:lstStyle>
          <a:p>
            <a:r>
              <a:rPr lang="en-US" dirty="0"/>
              <a:t>Click to edit title</a:t>
            </a:r>
          </a:p>
        </p:txBody>
      </p:sp>
      <p:sp>
        <p:nvSpPr>
          <p:cNvPr id="15" name="Text Placeholder 3"/>
          <p:cNvSpPr>
            <a:spLocks noGrp="1"/>
          </p:cNvSpPr>
          <p:nvPr>
            <p:ph type="body" sz="quarter" idx="13"/>
          </p:nvPr>
        </p:nvSpPr>
        <p:spPr>
          <a:xfrm>
            <a:off x="611982" y="3211514"/>
            <a:ext cx="2641387"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32590" y="504856"/>
            <a:ext cx="7214190" cy="5413315"/>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3732591" y="1067565"/>
            <a:ext cx="7137161" cy="4850604"/>
          </a:xfrm>
        </p:spPr>
        <p:txBody>
          <a:bodyPr/>
          <a:lstStyle>
            <a:lvl1pPr>
              <a:defRPr/>
            </a:lvl1pPr>
          </a:lstStyle>
          <a:p>
            <a:r>
              <a:rPr lang="en-US" dirty="0"/>
              <a:t>Click icon to insert screenshot</a:t>
            </a:r>
          </a:p>
        </p:txBody>
      </p:sp>
      <p:sp>
        <p:nvSpPr>
          <p:cNvPr id="10"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p>
        </p:txBody>
      </p:sp>
      <p:sp>
        <p:nvSpPr>
          <p:cNvPr id="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p>
        </p:txBody>
      </p:sp>
      <p:sp>
        <p:nvSpPr>
          <p:cNvPr id="11"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45515885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28650" y="152400"/>
            <a:ext cx="7886700" cy="914400"/>
          </a:xfrm>
        </p:spPr>
        <p:txBody>
          <a:bodyPr>
            <a:normAutofit/>
          </a:bodyPr>
          <a:lstStyle>
            <a:lvl1pPr algn="r">
              <a:defRPr sz="2700">
                <a:solidFill>
                  <a:schemeClr val="accent2"/>
                </a:solidFill>
              </a:defRPr>
            </a:lvl1pPr>
          </a:lstStyle>
          <a:p>
            <a:r>
              <a:rPr lang="en-US" dirty="0"/>
              <a:t>Click to edit title</a:t>
            </a:r>
          </a:p>
        </p:txBody>
      </p:sp>
      <p:sp>
        <p:nvSpPr>
          <p:cNvPr id="14" name="Text Placeholder 3"/>
          <p:cNvSpPr>
            <a:spLocks noGrp="1"/>
          </p:cNvSpPr>
          <p:nvPr>
            <p:ph type="body" sz="quarter" idx="13"/>
          </p:nvPr>
        </p:nvSpPr>
        <p:spPr>
          <a:xfrm>
            <a:off x="611921" y="1365204"/>
            <a:ext cx="7916772"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093" y="3222702"/>
            <a:ext cx="7040603" cy="5283060"/>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1030094" y="3771872"/>
            <a:ext cx="6965427" cy="473388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34139735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ounded Rectangular Callout 11"/>
          <p:cNvSpPr/>
          <p:nvPr userDrawn="1"/>
        </p:nvSpPr>
        <p:spPr>
          <a:xfrm>
            <a:off x="650165" y="601818"/>
            <a:ext cx="78867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Title 1"/>
          <p:cNvSpPr>
            <a:spLocks noGrp="1"/>
          </p:cNvSpPr>
          <p:nvPr>
            <p:ph type="title" hasCustomPrompt="1"/>
          </p:nvPr>
        </p:nvSpPr>
        <p:spPr>
          <a:xfrm>
            <a:off x="1040802" y="1438508"/>
            <a:ext cx="7116184" cy="2219093"/>
          </a:xfrm>
        </p:spPr>
        <p:txBody>
          <a:bodyPr>
            <a:noAutofit/>
          </a:bodyPr>
          <a:lstStyle>
            <a:lvl1pPr algn="ctr">
              <a:tabLst>
                <a:tab pos="2827735" algn="l"/>
              </a:tabLst>
              <a:defRPr sz="3750" baseline="0">
                <a:solidFill>
                  <a:schemeClr val="accent1"/>
                </a:solidFill>
              </a:defRPr>
            </a:lvl1pPr>
          </a:lstStyle>
          <a:p>
            <a:r>
              <a:rPr lang="en-US" dirty="0"/>
              <a:t>“Click to edit quote.”</a:t>
            </a:r>
          </a:p>
        </p:txBody>
      </p:sp>
      <p:sp>
        <p:nvSpPr>
          <p:cNvPr id="8" name="Text Placeholder 6"/>
          <p:cNvSpPr>
            <a:spLocks noGrp="1"/>
          </p:cNvSpPr>
          <p:nvPr>
            <p:ph type="body" sz="quarter" idx="13" hasCustomPrompt="1"/>
          </p:nvPr>
        </p:nvSpPr>
        <p:spPr>
          <a:xfrm>
            <a:off x="1040802" y="4126417"/>
            <a:ext cx="7116184" cy="1015739"/>
          </a:xfrm>
        </p:spPr>
        <p:txBody>
          <a:bodyPr anchor="ctr">
            <a:normAutofit/>
          </a:bodyPr>
          <a:lstStyle>
            <a:lvl1pPr marL="0" indent="0" algn="ctr">
              <a:buNone/>
              <a:defRPr sz="1800" i="1" baseline="0">
                <a:solidFill>
                  <a:schemeClr val="tx2"/>
                </a:solidFill>
              </a:defRPr>
            </a:lvl1pPr>
          </a:lstStyle>
          <a:p>
            <a:pPr lvl="0"/>
            <a:r>
              <a:rPr lang="en-US" dirty="0"/>
              <a:t>- Click to edit name or subtext</a:t>
            </a:r>
          </a:p>
        </p:txBody>
      </p:sp>
      <p:sp>
        <p:nvSpPr>
          <p:cNvPr id="10"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p>
        </p:txBody>
      </p:sp>
      <p:sp>
        <p:nvSpPr>
          <p:cNvPr id="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p>
        </p:txBody>
      </p:sp>
      <p:sp>
        <p:nvSpPr>
          <p:cNvPr id="11"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0588196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8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Rounded Rectangular Callout 11"/>
          <p:cNvSpPr/>
          <p:nvPr userDrawn="1"/>
        </p:nvSpPr>
        <p:spPr>
          <a:xfrm>
            <a:off x="650165" y="601818"/>
            <a:ext cx="78867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Title 1"/>
          <p:cNvSpPr>
            <a:spLocks noGrp="1"/>
          </p:cNvSpPr>
          <p:nvPr>
            <p:ph type="title" hasCustomPrompt="1"/>
          </p:nvPr>
        </p:nvSpPr>
        <p:spPr>
          <a:xfrm>
            <a:off x="1040802" y="1438508"/>
            <a:ext cx="7116184" cy="2219093"/>
          </a:xfrm>
        </p:spPr>
        <p:txBody>
          <a:bodyPr>
            <a:noAutofit/>
          </a:bodyPr>
          <a:lstStyle>
            <a:lvl1pPr algn="ctr">
              <a:tabLst>
                <a:tab pos="2827735" algn="l"/>
              </a:tabLst>
              <a:defRPr sz="3750" baseline="0">
                <a:solidFill>
                  <a:schemeClr val="accent1"/>
                </a:solidFill>
              </a:defRPr>
            </a:lvl1pPr>
          </a:lstStyle>
          <a:p>
            <a:r>
              <a:rPr lang="en-US" dirty="0"/>
              <a:t>“Click to edit quote.”</a:t>
            </a:r>
          </a:p>
        </p:txBody>
      </p:sp>
      <p:sp>
        <p:nvSpPr>
          <p:cNvPr id="15" name="Text Placeholder 6"/>
          <p:cNvSpPr>
            <a:spLocks noGrp="1"/>
          </p:cNvSpPr>
          <p:nvPr>
            <p:ph type="body" sz="quarter" idx="13" hasCustomPrompt="1"/>
          </p:nvPr>
        </p:nvSpPr>
        <p:spPr>
          <a:xfrm>
            <a:off x="1040802" y="4126417"/>
            <a:ext cx="7116184" cy="1015739"/>
          </a:xfrm>
        </p:spPr>
        <p:txBody>
          <a:bodyPr anchor="ctr">
            <a:normAutofit/>
          </a:bodyPr>
          <a:lstStyle>
            <a:lvl1pPr marL="0" indent="0" algn="ctr">
              <a:buNone/>
              <a:defRPr sz="1800" i="1" baseline="0">
                <a:solidFill>
                  <a:schemeClr val="tx2"/>
                </a:solidFill>
              </a:defRPr>
            </a:lvl1pPr>
          </a:lstStyle>
          <a:p>
            <a:pPr lvl="0"/>
            <a:r>
              <a:rPr lang="en-US" dirty="0"/>
              <a:t>- Click to edit name or subtext</a:t>
            </a:r>
          </a:p>
        </p:txBody>
      </p:sp>
      <p:sp>
        <p:nvSpPr>
          <p:cNvPr id="16"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p>
        </p:txBody>
      </p:sp>
      <p:sp>
        <p:nvSpPr>
          <p:cNvPr id="18"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p>
        </p:txBody>
      </p:sp>
      <p:sp>
        <p:nvSpPr>
          <p:cNvPr id="1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76967214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Full Image Black Circle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9144000" cy="6858000"/>
          </a:xfrm>
        </p:spPr>
        <p:txBody>
          <a:bodyPr/>
          <a:lstStyle/>
          <a:p>
            <a:endParaRPr lang="en-US" dirty="0"/>
          </a:p>
        </p:txBody>
      </p:sp>
      <p:sp>
        <p:nvSpPr>
          <p:cNvPr id="2" name="Title 1"/>
          <p:cNvSpPr>
            <a:spLocks noGrp="1"/>
          </p:cNvSpPr>
          <p:nvPr>
            <p:ph type="title" hasCustomPrompt="1"/>
          </p:nvPr>
        </p:nvSpPr>
        <p:spPr>
          <a:xfrm>
            <a:off x="4609968" y="685800"/>
            <a:ext cx="4114800" cy="5486400"/>
          </a:xfrm>
          <a:prstGeom prst="ellipse">
            <a:avLst/>
          </a:prstGeom>
          <a:solidFill>
            <a:srgbClr val="003865">
              <a:alpha val="87843"/>
            </a:srgbClr>
          </a:solidFill>
        </p:spPr>
        <p:txBody>
          <a:bodyPr>
            <a:noAutofit/>
          </a:bodyPr>
          <a:lstStyle>
            <a:lvl1pPr algn="ctr">
              <a:tabLst>
                <a:tab pos="1756172" algn="l"/>
                <a:tab pos="2827735" algn="l"/>
              </a:tabLst>
              <a:defRPr sz="4125" baseline="0">
                <a:solidFill>
                  <a:schemeClr val="bg1"/>
                </a:solidFill>
              </a:defRPr>
            </a:lvl1pPr>
          </a:lstStyle>
          <a:p>
            <a:r>
              <a:rPr lang="en-US" dirty="0"/>
              <a:t>Click to edit title</a:t>
            </a:r>
          </a:p>
        </p:txBody>
      </p:sp>
      <p:sp>
        <p:nvSpPr>
          <p:cNvPr id="3" name="Date Placeholder 2"/>
          <p:cNvSpPr>
            <a:spLocks noGrp="1"/>
          </p:cNvSpPr>
          <p:nvPr>
            <p:ph type="dt" sz="half" idx="10"/>
          </p:nvPr>
        </p:nvSpPr>
        <p:spPr/>
        <p:txBody>
          <a:bodyPr/>
          <a:lstStyle>
            <a:lvl1pPr>
              <a:defRPr>
                <a:solidFill>
                  <a:srgbClr val="003865"/>
                </a:solidFill>
              </a:defRPr>
            </a:lvl1pPr>
          </a:lstStyle>
          <a:p>
            <a:endParaRPr lang="en-US" dirty="0"/>
          </a:p>
        </p:txBody>
      </p:sp>
      <p:sp>
        <p:nvSpPr>
          <p:cNvPr id="5" name="Footer Placeholder 4"/>
          <p:cNvSpPr>
            <a:spLocks noGrp="1"/>
          </p:cNvSpPr>
          <p:nvPr>
            <p:ph type="ftr" sz="quarter" idx="12"/>
          </p:nvPr>
        </p:nvSpPr>
        <p:spPr/>
        <p:txBody>
          <a:bodyPr/>
          <a:lstStyle>
            <a:lvl1pPr>
              <a:defRPr>
                <a:solidFill>
                  <a:srgbClr val="003865"/>
                </a:solidFill>
              </a:defRPr>
            </a:lvl1pPr>
          </a:lstStyle>
          <a:p>
            <a:endParaRPr lang="en-US" dirty="0"/>
          </a:p>
        </p:txBody>
      </p:sp>
      <p:sp>
        <p:nvSpPr>
          <p:cNvPr id="4" name="Slide Number Placeholder 3"/>
          <p:cNvSpPr>
            <a:spLocks noGrp="1"/>
          </p:cNvSpPr>
          <p:nvPr>
            <p:ph type="sldNum" sz="quarter" idx="11"/>
          </p:nvPr>
        </p:nvSpPr>
        <p:spPr/>
        <p:txBody>
          <a:bodyPr/>
          <a:lstStyle>
            <a:lvl1pPr>
              <a:defRPr>
                <a:solidFill>
                  <a:srgbClr val="003865"/>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8008575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Full Image Multiple Circle Overlay">
    <p:bg>
      <p:bgPr>
        <a:solidFill>
          <a:schemeClr val="bg1"/>
        </a:solidFill>
        <a:effectLst/>
      </p:bgPr>
    </p:bg>
    <p:spTree>
      <p:nvGrpSpPr>
        <p:cNvPr id="1" name=""/>
        <p:cNvGrpSpPr/>
        <p:nvPr/>
      </p:nvGrpSpPr>
      <p:grpSpPr>
        <a:xfrm>
          <a:off x="0" y="0"/>
          <a:ext cx="0" cy="0"/>
          <a:chOff x="0" y="0"/>
          <a:chExt cx="0" cy="0"/>
        </a:xfrm>
      </p:grpSpPr>
      <p:sp>
        <p:nvSpPr>
          <p:cNvPr id="10" name="Picture Placeholder 6"/>
          <p:cNvSpPr>
            <a:spLocks noGrp="1"/>
          </p:cNvSpPr>
          <p:nvPr>
            <p:ph type="pic" sz="quarter" idx="15"/>
          </p:nvPr>
        </p:nvSpPr>
        <p:spPr>
          <a:xfrm>
            <a:off x="0" y="0"/>
            <a:ext cx="9144000" cy="6858000"/>
          </a:xfrm>
        </p:spPr>
        <p:txBody>
          <a:bodyPr/>
          <a:lstStyle/>
          <a:p>
            <a:endParaRPr lang="en-US" dirty="0"/>
          </a:p>
        </p:txBody>
      </p:sp>
      <p:sp>
        <p:nvSpPr>
          <p:cNvPr id="2" name="Title 1"/>
          <p:cNvSpPr>
            <a:spLocks noGrp="1"/>
          </p:cNvSpPr>
          <p:nvPr>
            <p:ph type="title" hasCustomPrompt="1"/>
          </p:nvPr>
        </p:nvSpPr>
        <p:spPr>
          <a:xfrm>
            <a:off x="4290298" y="912530"/>
            <a:ext cx="3496041" cy="4661388"/>
          </a:xfrm>
          <a:prstGeom prst="ellipse">
            <a:avLst/>
          </a:prstGeom>
          <a:solidFill>
            <a:srgbClr val="003865">
              <a:alpha val="87843"/>
            </a:srgbClr>
          </a:solidFill>
        </p:spPr>
        <p:txBody>
          <a:bodyPr>
            <a:noAutofit/>
          </a:bodyPr>
          <a:lstStyle>
            <a:lvl1pPr algn="ctr">
              <a:tabLst>
                <a:tab pos="2827735" algn="l"/>
              </a:tabLst>
              <a:defRPr sz="3375" baseline="0">
                <a:solidFill>
                  <a:schemeClr val="bg1"/>
                </a:solidFill>
              </a:defRPr>
            </a:lvl1pPr>
          </a:lstStyle>
          <a:p>
            <a:r>
              <a:rPr lang="en-US" dirty="0"/>
              <a:t>Click to edit title</a:t>
            </a:r>
          </a:p>
        </p:txBody>
      </p:sp>
      <p:sp>
        <p:nvSpPr>
          <p:cNvPr id="9" name="Text Placeholder 7"/>
          <p:cNvSpPr>
            <a:spLocks noGrp="1"/>
          </p:cNvSpPr>
          <p:nvPr>
            <p:ph type="body" sz="quarter" idx="14" hasCustomPrompt="1"/>
          </p:nvPr>
        </p:nvSpPr>
        <p:spPr>
          <a:xfrm>
            <a:off x="7158612" y="524007"/>
            <a:ext cx="1616475" cy="2155300"/>
          </a:xfrm>
          <a:prstGeom prst="ellipse">
            <a:avLst/>
          </a:prstGeom>
          <a:solidFill>
            <a:srgbClr val="78BE21">
              <a:alpha val="87843"/>
            </a:srgbClr>
          </a:solidFill>
        </p:spPr>
        <p:txBody>
          <a:bodyPr anchor="ctr">
            <a:normAutofit/>
          </a:bodyPr>
          <a:lstStyle>
            <a:lvl1pPr marL="0" indent="0" algn="ctr">
              <a:buNone/>
              <a:defRPr sz="1875" baseline="0">
                <a:solidFill>
                  <a:schemeClr val="tx2"/>
                </a:solidFill>
                <a:latin typeface="+mn-lt"/>
              </a:defRPr>
            </a:lvl1pPr>
          </a:lstStyle>
          <a:p>
            <a:pPr lvl="0"/>
            <a:r>
              <a:rPr lang="en-US" dirty="0"/>
              <a:t>Second Point</a:t>
            </a:r>
          </a:p>
        </p:txBody>
      </p:sp>
      <p:sp>
        <p:nvSpPr>
          <p:cNvPr id="8" name="Text Placeholder 7"/>
          <p:cNvSpPr>
            <a:spLocks noGrp="1"/>
          </p:cNvSpPr>
          <p:nvPr>
            <p:ph type="body" sz="quarter" idx="13" hasCustomPrompt="1"/>
          </p:nvPr>
        </p:nvSpPr>
        <p:spPr>
          <a:xfrm>
            <a:off x="6938251" y="3581845"/>
            <a:ext cx="1978484" cy="2637978"/>
          </a:xfrm>
          <a:prstGeom prst="ellipse">
            <a:avLst/>
          </a:prstGeom>
          <a:solidFill>
            <a:srgbClr val="000000">
              <a:alpha val="87843"/>
            </a:srgbClr>
          </a:solidFill>
        </p:spPr>
        <p:txBody>
          <a:bodyPr anchor="ctr">
            <a:normAutofit/>
          </a:bodyPr>
          <a:lstStyle>
            <a:lvl1pPr marL="0" indent="0" algn="ctr">
              <a:buNone/>
              <a:defRPr sz="1875" baseline="0">
                <a:solidFill>
                  <a:schemeClr val="bg1"/>
                </a:solidFill>
                <a:latin typeface="+mn-lt"/>
              </a:defRPr>
            </a:lvl1pPr>
          </a:lstStyle>
          <a:p>
            <a:pPr lvl="0"/>
            <a:r>
              <a:rPr lang="en-US" dirty="0"/>
              <a:t>Third Point</a:t>
            </a:r>
          </a:p>
        </p:txBody>
      </p:sp>
      <p:sp>
        <p:nvSpPr>
          <p:cNvPr id="3" name="Date Placeholder 2"/>
          <p:cNvSpPr>
            <a:spLocks noGrp="1"/>
          </p:cNvSpPr>
          <p:nvPr>
            <p:ph type="dt" sz="half" idx="10"/>
          </p:nvPr>
        </p:nvSpPr>
        <p:spPr/>
        <p:txBody>
          <a:bodyPr/>
          <a:lstStyle>
            <a:lvl1pPr>
              <a:defRPr>
                <a:solidFill>
                  <a:srgbClr val="003865"/>
                </a:solidFill>
              </a:defRPr>
            </a:lvl1pPr>
          </a:lstStyle>
          <a:p>
            <a:endParaRPr lang="en-US" dirty="0"/>
          </a:p>
        </p:txBody>
      </p:sp>
      <p:sp>
        <p:nvSpPr>
          <p:cNvPr id="5" name="Footer Placeholder 4"/>
          <p:cNvSpPr>
            <a:spLocks noGrp="1"/>
          </p:cNvSpPr>
          <p:nvPr>
            <p:ph type="ftr" sz="quarter" idx="12"/>
          </p:nvPr>
        </p:nvSpPr>
        <p:spPr/>
        <p:txBody>
          <a:bodyPr/>
          <a:lstStyle>
            <a:lvl1pPr>
              <a:defRPr>
                <a:solidFill>
                  <a:srgbClr val="003865"/>
                </a:solidFill>
              </a:defRPr>
            </a:lvl1pPr>
          </a:lstStyle>
          <a:p>
            <a:endParaRPr lang="en-US" dirty="0"/>
          </a:p>
        </p:txBody>
      </p:sp>
      <p:sp>
        <p:nvSpPr>
          <p:cNvPr id="4" name="Slide Number Placeholder 3"/>
          <p:cNvSpPr>
            <a:spLocks noGrp="1"/>
          </p:cNvSpPr>
          <p:nvPr>
            <p:ph type="sldNum" sz="quarter" idx="11"/>
          </p:nvPr>
        </p:nvSpPr>
        <p:spPr/>
        <p:txBody>
          <a:bodyPr/>
          <a:lstStyle>
            <a:lvl1pPr>
              <a:defRPr>
                <a:solidFill>
                  <a:srgbClr val="003865"/>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80983702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Quote Black Box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9144000" cy="6858000"/>
          </a:xfrm>
        </p:spPr>
        <p:txBody>
          <a:bodyPr/>
          <a:lstStyle/>
          <a:p>
            <a:endParaRPr lang="en-US"/>
          </a:p>
        </p:txBody>
      </p:sp>
      <p:sp>
        <p:nvSpPr>
          <p:cNvPr id="2" name="Title 1"/>
          <p:cNvSpPr>
            <a:spLocks noGrp="1"/>
          </p:cNvSpPr>
          <p:nvPr>
            <p:ph type="title" hasCustomPrompt="1"/>
          </p:nvPr>
        </p:nvSpPr>
        <p:spPr>
          <a:xfrm>
            <a:off x="1724607" y="1609867"/>
            <a:ext cx="5694788" cy="3638266"/>
          </a:xfrm>
          <a:solidFill>
            <a:srgbClr val="003865">
              <a:alpha val="87843"/>
            </a:srgbClr>
          </a:solidFill>
        </p:spPr>
        <p:txBody>
          <a:bodyPr>
            <a:noAutofit/>
          </a:bodyPr>
          <a:lstStyle>
            <a:lvl1pPr algn="ctr">
              <a:spcAft>
                <a:spcPts val="750"/>
              </a:spcAft>
              <a:tabLst>
                <a:tab pos="2827735" algn="l"/>
              </a:tabLst>
              <a:defRPr sz="5250" baseline="0">
                <a:solidFill>
                  <a:schemeClr val="bg1"/>
                </a:solidFill>
              </a:defRPr>
            </a:lvl1pPr>
          </a:lstStyle>
          <a:p>
            <a:r>
              <a:rPr lang="en-US" dirty="0"/>
              <a:t>Quote or </a:t>
            </a:r>
            <a:br>
              <a:rPr lang="en-US" dirty="0"/>
            </a:br>
            <a:r>
              <a:rPr lang="en-US" dirty="0"/>
              <a:t>Statement</a:t>
            </a:r>
          </a:p>
        </p:txBody>
      </p:sp>
      <p:sp>
        <p:nvSpPr>
          <p:cNvPr id="3" name="Date Placeholder 2"/>
          <p:cNvSpPr>
            <a:spLocks noGrp="1"/>
          </p:cNvSpPr>
          <p:nvPr>
            <p:ph type="dt" sz="half" idx="10"/>
          </p:nvPr>
        </p:nvSpPr>
        <p:spPr/>
        <p:txBody>
          <a:bodyPr/>
          <a:lstStyle>
            <a:lvl1pPr>
              <a:defRPr>
                <a:solidFill>
                  <a:srgbClr val="003865"/>
                </a:solidFill>
              </a:defRPr>
            </a:lvl1pPr>
          </a:lstStyle>
          <a:p>
            <a:endParaRPr lang="en-US" dirty="0"/>
          </a:p>
        </p:txBody>
      </p:sp>
      <p:sp>
        <p:nvSpPr>
          <p:cNvPr id="5" name="Footer Placeholder 4"/>
          <p:cNvSpPr>
            <a:spLocks noGrp="1"/>
          </p:cNvSpPr>
          <p:nvPr>
            <p:ph type="ftr" sz="quarter" idx="12"/>
          </p:nvPr>
        </p:nvSpPr>
        <p:spPr/>
        <p:txBody>
          <a:bodyPr/>
          <a:lstStyle>
            <a:lvl1pPr>
              <a:defRPr>
                <a:solidFill>
                  <a:srgbClr val="003865"/>
                </a:solidFill>
              </a:defRPr>
            </a:lvl1pPr>
          </a:lstStyle>
          <a:p>
            <a:endParaRPr lang="en-US" dirty="0"/>
          </a:p>
        </p:txBody>
      </p:sp>
      <p:sp>
        <p:nvSpPr>
          <p:cNvPr id="4" name="Slide Number Placeholder 3"/>
          <p:cNvSpPr>
            <a:spLocks noGrp="1"/>
          </p:cNvSpPr>
          <p:nvPr>
            <p:ph type="sldNum" sz="quarter" idx="11"/>
          </p:nvPr>
        </p:nvSpPr>
        <p:spPr/>
        <p:txBody>
          <a:bodyPr/>
          <a:lstStyle>
            <a:lvl1pPr>
              <a:defRPr>
                <a:solidFill>
                  <a:srgbClr val="003865"/>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20209129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628650" y="1389686"/>
            <a:ext cx="7886700" cy="1340989"/>
          </a:xfrm>
        </p:spPr>
        <p:txBody>
          <a:bodyPr>
            <a:noAutofit/>
          </a:bodyPr>
          <a:lstStyle>
            <a:lvl1pPr algn="ctr">
              <a:tabLst>
                <a:tab pos="2827735" algn="l"/>
              </a:tabLst>
              <a:defRPr sz="5250">
                <a:solidFill>
                  <a:schemeClr val="accent2"/>
                </a:solidFill>
              </a:defRPr>
            </a:lvl1pPr>
          </a:lstStyle>
          <a:p>
            <a:r>
              <a:rPr lang="en-US" dirty="0"/>
              <a:t>Quote or Statement</a:t>
            </a:r>
          </a:p>
        </p:txBody>
      </p:sp>
      <p:sp>
        <p:nvSpPr>
          <p:cNvPr id="10" name="Text Placeholder 6"/>
          <p:cNvSpPr>
            <a:spLocks noGrp="1"/>
          </p:cNvSpPr>
          <p:nvPr>
            <p:ph type="body" sz="quarter" idx="13" hasCustomPrompt="1"/>
          </p:nvPr>
        </p:nvSpPr>
        <p:spPr>
          <a:xfrm>
            <a:off x="628650" y="2925700"/>
            <a:ext cx="7886700" cy="2673435"/>
          </a:xfrm>
        </p:spPr>
        <p:txBody>
          <a:bodyPr anchor="ctr"/>
          <a:lstStyle>
            <a:lvl1pPr marL="0" indent="0" algn="ctr">
              <a:lnSpc>
                <a:spcPct val="100000"/>
              </a:lnSpc>
              <a:spcBef>
                <a:spcPts val="0"/>
              </a:spcBef>
              <a:buClr>
                <a:schemeClr val="bg1"/>
              </a:buClr>
              <a:buFont typeface="Arial" panose="020B0604020202020204" pitchFamily="34" charset="0"/>
              <a:buNone/>
              <a:defRPr>
                <a:solidFill>
                  <a:schemeClr val="bg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lvl1pPr>
              <a:defRPr>
                <a:solidFill>
                  <a:schemeClr val="bg1"/>
                </a:solidFill>
              </a:defRPr>
            </a:lvl1pPr>
          </a:lstStyle>
          <a:p>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24532899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Quote Solid Light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389686"/>
            <a:ext cx="9144000" cy="1340989"/>
          </a:xfrm>
          <a:solidFill>
            <a:schemeClr val="tx1"/>
          </a:solidFill>
        </p:spPr>
        <p:txBody>
          <a:bodyPr>
            <a:noAutofit/>
          </a:bodyPr>
          <a:lstStyle>
            <a:lvl1pPr algn="ctr">
              <a:tabLst>
                <a:tab pos="2827735" algn="l"/>
              </a:tabLst>
              <a:defRPr sz="5250">
                <a:solidFill>
                  <a:schemeClr val="accent2"/>
                </a:solidFill>
              </a:defRPr>
            </a:lvl1pPr>
          </a:lstStyle>
          <a:p>
            <a:r>
              <a:rPr lang="en-US" dirty="0"/>
              <a:t>Quote or Statement</a:t>
            </a:r>
          </a:p>
        </p:txBody>
      </p:sp>
      <p:sp>
        <p:nvSpPr>
          <p:cNvPr id="8" name="Text Placeholder 6"/>
          <p:cNvSpPr>
            <a:spLocks noGrp="1"/>
          </p:cNvSpPr>
          <p:nvPr>
            <p:ph type="body" sz="quarter" idx="13" hasCustomPrompt="1"/>
          </p:nvPr>
        </p:nvSpPr>
        <p:spPr>
          <a:xfrm>
            <a:off x="628650" y="2925700"/>
            <a:ext cx="7886700" cy="2673435"/>
          </a:xfrm>
        </p:spPr>
        <p:txBody>
          <a:bodyPr anchor="ctr"/>
          <a:lstStyle>
            <a:lvl1pPr marL="0" indent="0" algn="ctr">
              <a:lnSpc>
                <a:spcPct val="100000"/>
              </a:lnSpc>
              <a:spcBef>
                <a:spcPts val="0"/>
              </a:spcBef>
              <a:buFont typeface="Arial" panose="020B0604020202020204" pitchFamily="34" charset="0"/>
              <a:buNone/>
              <a:defRPr>
                <a:solidFill>
                  <a:schemeClr val="tx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p>
            <a:endParaRPr lang="en-US" dirty="0"/>
          </a:p>
        </p:txBody>
      </p:sp>
      <p:sp>
        <p:nvSpPr>
          <p:cNvPr id="5" name="Footer Placeholder 4"/>
          <p:cNvSpPr>
            <a:spLocks noGrp="1"/>
          </p:cNvSpPr>
          <p:nvPr>
            <p:ph type="ftr" sz="quarter" idx="12"/>
          </p:nvPr>
        </p:nvSpPr>
        <p:spPr/>
        <p:txBody>
          <a:bodyPr/>
          <a:lstStyle>
            <a:lvl1pPr>
              <a:defRPr>
                <a:solidFill>
                  <a:schemeClr val="tx2"/>
                </a:solidFill>
              </a:defRPr>
            </a:lvl1pPr>
          </a:lstStyle>
          <a:p>
            <a:endParaRPr lang="en-US" dirty="0"/>
          </a:p>
        </p:txBody>
      </p:sp>
      <p:sp>
        <p:nvSpPr>
          <p:cNvPr id="4" name="Slide Number Placeholder 3"/>
          <p:cNvSpPr>
            <a:spLocks noGrp="1"/>
          </p:cNvSpPr>
          <p:nvPr>
            <p:ph type="sldNum" sz="quarter" idx="11"/>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65843054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Quote Full Image Background">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4" hasCustomPrompt="1"/>
          </p:nvPr>
        </p:nvSpPr>
        <p:spPr>
          <a:xfrm>
            <a:off x="0" y="0"/>
            <a:ext cx="9144000" cy="6858000"/>
          </a:xfrm>
        </p:spPr>
        <p:txBody>
          <a:bodyPr/>
          <a:lstStyle>
            <a:lvl1pPr>
              <a:defRPr/>
            </a:lvl1pPr>
          </a:lstStyle>
          <a:p>
            <a:r>
              <a:rPr lang="en-US" dirty="0"/>
              <a:t>Click icon to edit background picture</a:t>
            </a:r>
          </a:p>
        </p:txBody>
      </p:sp>
      <p:sp>
        <p:nvSpPr>
          <p:cNvPr id="12" name="Title 1"/>
          <p:cNvSpPr>
            <a:spLocks noGrp="1"/>
          </p:cNvSpPr>
          <p:nvPr>
            <p:ph type="title" hasCustomPrompt="1"/>
          </p:nvPr>
        </p:nvSpPr>
        <p:spPr>
          <a:xfrm>
            <a:off x="628650" y="1389686"/>
            <a:ext cx="7886700" cy="1340989"/>
          </a:xfrm>
        </p:spPr>
        <p:txBody>
          <a:bodyPr>
            <a:noAutofit/>
          </a:bodyPr>
          <a:lstStyle>
            <a:lvl1pPr algn="ctr">
              <a:tabLst>
                <a:tab pos="2827735" algn="l"/>
              </a:tabLst>
              <a:defRPr sz="5250">
                <a:solidFill>
                  <a:schemeClr val="bg1"/>
                </a:solidFill>
              </a:defRPr>
            </a:lvl1pPr>
          </a:lstStyle>
          <a:p>
            <a:r>
              <a:rPr lang="en-US" dirty="0"/>
              <a:t>Quote or Statement</a:t>
            </a:r>
          </a:p>
        </p:txBody>
      </p:sp>
      <p:sp>
        <p:nvSpPr>
          <p:cNvPr id="13" name="Text Placeholder 6"/>
          <p:cNvSpPr>
            <a:spLocks noGrp="1"/>
          </p:cNvSpPr>
          <p:nvPr>
            <p:ph type="body" sz="quarter" idx="13" hasCustomPrompt="1"/>
          </p:nvPr>
        </p:nvSpPr>
        <p:spPr>
          <a:xfrm>
            <a:off x="628650" y="2925700"/>
            <a:ext cx="7886700" cy="2673435"/>
          </a:xfrm>
        </p:spPr>
        <p:txBody>
          <a:bodyPr anchor="ctr"/>
          <a:lstStyle>
            <a:lvl1pPr marL="0" indent="0" algn="ctr">
              <a:lnSpc>
                <a:spcPct val="100000"/>
              </a:lnSpc>
              <a:spcBef>
                <a:spcPts val="0"/>
              </a:spcBef>
              <a:buNone/>
              <a:defRPr>
                <a:solidFill>
                  <a:schemeClr val="bg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lvl1pPr>
              <a:defRPr>
                <a:solidFill>
                  <a:srgbClr val="003865"/>
                </a:solidFill>
              </a:defRPr>
            </a:lvl1pPr>
          </a:lstStyle>
          <a:p>
            <a:endParaRPr lang="en-US" dirty="0"/>
          </a:p>
        </p:txBody>
      </p:sp>
      <p:sp>
        <p:nvSpPr>
          <p:cNvPr id="5" name="Footer Placeholder 4"/>
          <p:cNvSpPr>
            <a:spLocks noGrp="1"/>
          </p:cNvSpPr>
          <p:nvPr>
            <p:ph type="ftr" sz="quarter" idx="12"/>
          </p:nvPr>
        </p:nvSpPr>
        <p:spPr/>
        <p:txBody>
          <a:bodyPr/>
          <a:lstStyle>
            <a:lvl1pPr>
              <a:defRPr>
                <a:solidFill>
                  <a:srgbClr val="003865"/>
                </a:solidFill>
              </a:defRPr>
            </a:lvl1pPr>
          </a:lstStyle>
          <a:p>
            <a:endParaRPr lang="en-US" dirty="0"/>
          </a:p>
        </p:txBody>
      </p:sp>
      <p:sp>
        <p:nvSpPr>
          <p:cNvPr id="4" name="Slide Number Placeholder 3"/>
          <p:cNvSpPr>
            <a:spLocks noGrp="1"/>
          </p:cNvSpPr>
          <p:nvPr>
            <p:ph type="sldNum" sz="quarter" idx="11"/>
          </p:nvPr>
        </p:nvSpPr>
        <p:spPr/>
        <p:txBody>
          <a:bodyPr/>
          <a:lstStyle>
            <a:lvl1pPr>
              <a:defRPr>
                <a:solidFill>
                  <a:srgbClr val="003865"/>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68393623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Big Number - Image Background">
    <p:bg>
      <p:bgPr>
        <a:solidFill>
          <a:schemeClr val="bg1"/>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0" y="0"/>
            <a:ext cx="9144000" cy="6858000"/>
          </a:xfrm>
        </p:spPr>
        <p:txBody>
          <a:bodyPr/>
          <a:lstStyle/>
          <a:p>
            <a:endParaRPr lang="en-US"/>
          </a:p>
        </p:txBody>
      </p:sp>
      <p:sp>
        <p:nvSpPr>
          <p:cNvPr id="2" name="Title 1"/>
          <p:cNvSpPr>
            <a:spLocks noGrp="1"/>
          </p:cNvSpPr>
          <p:nvPr>
            <p:ph type="title" hasCustomPrompt="1"/>
          </p:nvPr>
        </p:nvSpPr>
        <p:spPr>
          <a:xfrm>
            <a:off x="4068104" y="624469"/>
            <a:ext cx="3898746" cy="5072440"/>
          </a:xfrm>
          <a:prstGeom prst="ellipse">
            <a:avLst/>
          </a:prstGeom>
          <a:solidFill>
            <a:schemeClr val="bg1"/>
          </a:solidFill>
        </p:spPr>
        <p:txBody>
          <a:bodyPr>
            <a:noAutofit/>
          </a:bodyPr>
          <a:lstStyle>
            <a:lvl1pPr algn="ctr">
              <a:tabLst>
                <a:tab pos="2827735" algn="l"/>
              </a:tabLst>
              <a:defRPr sz="4500" baseline="0">
                <a:solidFill>
                  <a:schemeClr val="accent1"/>
                </a:solidFill>
              </a:defRPr>
            </a:lvl1pPr>
          </a:lstStyle>
          <a:p>
            <a:r>
              <a:rPr lang="en-US" dirty="0"/>
              <a:t>Click to edit title.</a:t>
            </a:r>
          </a:p>
        </p:txBody>
      </p:sp>
      <p:sp>
        <p:nvSpPr>
          <p:cNvPr id="9" name="Text Placeholder 8"/>
          <p:cNvSpPr>
            <a:spLocks noGrp="1"/>
          </p:cNvSpPr>
          <p:nvPr>
            <p:ph type="body" sz="quarter" idx="15" hasCustomPrompt="1"/>
          </p:nvPr>
        </p:nvSpPr>
        <p:spPr>
          <a:xfrm>
            <a:off x="754099" y="0"/>
            <a:ext cx="2989660" cy="5086350"/>
          </a:xfrm>
        </p:spPr>
        <p:txBody>
          <a:bodyPr>
            <a:noAutofit/>
          </a:bodyPr>
          <a:lstStyle>
            <a:lvl1pPr marL="0" indent="0" algn="ctr">
              <a:spcBef>
                <a:spcPts val="0"/>
              </a:spcBef>
              <a:spcAft>
                <a:spcPts val="0"/>
              </a:spcAft>
              <a:buNone/>
              <a:defRPr sz="30000" i="0">
                <a:solidFill>
                  <a:schemeClr val="bg1"/>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2</a:t>
            </a:r>
          </a:p>
        </p:txBody>
      </p:sp>
      <p:sp>
        <p:nvSpPr>
          <p:cNvPr id="3" name="Date Placeholder 2"/>
          <p:cNvSpPr>
            <a:spLocks noGrp="1"/>
          </p:cNvSpPr>
          <p:nvPr>
            <p:ph type="dt" sz="half" idx="10"/>
          </p:nvPr>
        </p:nvSpPr>
        <p:spPr/>
        <p:txBody>
          <a:bodyPr/>
          <a:lstStyle>
            <a:lvl1pPr>
              <a:defRPr>
                <a:solidFill>
                  <a:srgbClr val="003865"/>
                </a:solidFill>
              </a:defRPr>
            </a:lvl1pPr>
          </a:lstStyle>
          <a:p>
            <a:endParaRPr lang="en-US" dirty="0"/>
          </a:p>
        </p:txBody>
      </p:sp>
      <p:sp>
        <p:nvSpPr>
          <p:cNvPr id="5" name="Footer Placeholder 4"/>
          <p:cNvSpPr>
            <a:spLocks noGrp="1"/>
          </p:cNvSpPr>
          <p:nvPr>
            <p:ph type="ftr" sz="quarter" idx="12"/>
          </p:nvPr>
        </p:nvSpPr>
        <p:spPr/>
        <p:txBody>
          <a:bodyPr/>
          <a:lstStyle>
            <a:lvl1pPr>
              <a:defRPr>
                <a:solidFill>
                  <a:srgbClr val="003865"/>
                </a:solidFill>
              </a:defRPr>
            </a:lvl1pPr>
          </a:lstStyle>
          <a:p>
            <a:endParaRPr lang="en-US" dirty="0"/>
          </a:p>
        </p:txBody>
      </p:sp>
      <p:sp>
        <p:nvSpPr>
          <p:cNvPr id="4" name="Slide Number Placeholder 3"/>
          <p:cNvSpPr>
            <a:spLocks noGrp="1"/>
          </p:cNvSpPr>
          <p:nvPr>
            <p:ph type="sldNum" sz="quarter" idx="11"/>
          </p:nvPr>
        </p:nvSpPr>
        <p:spPr/>
        <p:txBody>
          <a:bodyPr/>
          <a:lstStyle>
            <a:lvl1pPr>
              <a:defRPr>
                <a:solidFill>
                  <a:srgbClr val="003865"/>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41989212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Big Number -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68104" y="624469"/>
            <a:ext cx="3898746" cy="5072440"/>
          </a:xfrm>
          <a:prstGeom prst="ellipse">
            <a:avLst/>
          </a:prstGeom>
          <a:solidFill>
            <a:schemeClr val="bg1"/>
          </a:solidFill>
        </p:spPr>
        <p:txBody>
          <a:bodyPr>
            <a:noAutofit/>
          </a:bodyPr>
          <a:lstStyle>
            <a:lvl1pPr algn="ctr">
              <a:tabLst>
                <a:tab pos="2827735" algn="l"/>
              </a:tabLst>
              <a:defRPr sz="4500" baseline="0">
                <a:solidFill>
                  <a:schemeClr val="accent1"/>
                </a:solidFill>
              </a:defRPr>
            </a:lvl1pPr>
          </a:lstStyle>
          <a:p>
            <a:r>
              <a:rPr lang="en-US" dirty="0"/>
              <a:t>Click to edit title.</a:t>
            </a:r>
          </a:p>
        </p:txBody>
      </p:sp>
      <p:sp>
        <p:nvSpPr>
          <p:cNvPr id="10" name="Text Placeholder 8"/>
          <p:cNvSpPr>
            <a:spLocks noGrp="1"/>
          </p:cNvSpPr>
          <p:nvPr>
            <p:ph type="body" sz="quarter" idx="15" hasCustomPrompt="1"/>
          </p:nvPr>
        </p:nvSpPr>
        <p:spPr>
          <a:xfrm>
            <a:off x="754099" y="0"/>
            <a:ext cx="2989660" cy="5086350"/>
          </a:xfrm>
        </p:spPr>
        <p:txBody>
          <a:bodyPr>
            <a:noAutofit/>
          </a:bodyPr>
          <a:lstStyle>
            <a:lvl1pPr marL="0" indent="0" algn="ctr">
              <a:spcBef>
                <a:spcPts val="0"/>
              </a:spcBef>
              <a:spcAft>
                <a:spcPts val="0"/>
              </a:spcAft>
              <a:buNone/>
              <a:defRPr sz="30000" i="0">
                <a:solidFill>
                  <a:schemeClr val="bg1"/>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2</a:t>
            </a:r>
          </a:p>
        </p:txBody>
      </p:sp>
      <p:sp>
        <p:nvSpPr>
          <p:cNvPr id="3" name="Date Placeholder 2"/>
          <p:cNvSpPr>
            <a:spLocks noGrp="1"/>
          </p:cNvSpPr>
          <p:nvPr>
            <p:ph type="dt" sz="half" idx="10"/>
          </p:nvPr>
        </p:nvSpPr>
        <p:spPr/>
        <p:txBody>
          <a:bodyPr/>
          <a:lstStyle>
            <a:lvl1pPr>
              <a:defRPr>
                <a:solidFill>
                  <a:schemeClr val="bg1"/>
                </a:solidFill>
              </a:defRPr>
            </a:lvl1pPr>
          </a:lstStyle>
          <a:p>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19848467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628650" y="2212734"/>
            <a:ext cx="7886700" cy="1472163"/>
          </a:xfrm>
        </p:spPr>
        <p:txBody>
          <a:bodyPr>
            <a:noAutofit/>
          </a:bodyPr>
          <a:lstStyle>
            <a:lvl1pPr algn="ctr">
              <a:tabLst>
                <a:tab pos="2827735" algn="l"/>
              </a:tabLst>
              <a:defRPr sz="5250">
                <a:solidFill>
                  <a:schemeClr val="bg1"/>
                </a:solidFill>
              </a:defRPr>
            </a:lvl1pPr>
          </a:lstStyle>
          <a:p>
            <a:r>
              <a:rPr lang="en-US" dirty="0"/>
              <a:t>Thank you!</a:t>
            </a:r>
          </a:p>
        </p:txBody>
      </p:sp>
      <p:sp>
        <p:nvSpPr>
          <p:cNvPr id="11" name="Text Placeholder 6"/>
          <p:cNvSpPr>
            <a:spLocks noGrp="1"/>
          </p:cNvSpPr>
          <p:nvPr>
            <p:ph type="body" sz="quarter" idx="13" hasCustomPrompt="1"/>
          </p:nvPr>
        </p:nvSpPr>
        <p:spPr>
          <a:xfrm>
            <a:off x="628650" y="3684897"/>
            <a:ext cx="7886700" cy="2517600"/>
          </a:xfrm>
        </p:spPr>
        <p:txBody>
          <a:bodyPr anchor="ctr"/>
          <a:lstStyle>
            <a:lvl1pPr marL="0" indent="0" algn="ctr">
              <a:lnSpc>
                <a:spcPct val="100000"/>
              </a:lnSpc>
              <a:spcBef>
                <a:spcPts val="0"/>
              </a:spcBef>
              <a:buNone/>
              <a:defRPr baseline="0">
                <a:solidFill>
                  <a:schemeClr val="bg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2"/>
          <p:cNvSpPr>
            <a:spLocks noGrp="1"/>
          </p:cNvSpPr>
          <p:nvPr>
            <p:ph type="dt" sz="half" idx="10"/>
          </p:nvPr>
        </p:nvSpPr>
        <p:spPr/>
        <p:txBody>
          <a:bodyPr/>
          <a:lstStyle>
            <a:lvl1pPr>
              <a:defRPr>
                <a:solidFill>
                  <a:schemeClr val="bg1"/>
                </a:solidFill>
              </a:defRPr>
            </a:lvl1pPr>
          </a:lstStyle>
          <a:p>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
        <p:nvSpPr>
          <p:cNvPr id="8" name="Rectangle 7"/>
          <p:cNvSpPr/>
          <p:nvPr userDrawn="1"/>
        </p:nvSpPr>
        <p:spPr>
          <a:xfrm>
            <a:off x="0" y="0"/>
            <a:ext cx="9144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967879" y="595566"/>
            <a:ext cx="2900940" cy="460249"/>
          </a:xfrm>
          <a:prstGeom prst="rect">
            <a:avLst/>
          </a:prstGeom>
        </p:spPr>
      </p:pic>
    </p:spTree>
    <p:extLst>
      <p:ext uri="{BB962C8B-B14F-4D97-AF65-F5344CB8AC3E}">
        <p14:creationId xmlns:p14="http://schemas.microsoft.com/office/powerpoint/2010/main" val="5905634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2_Quote Solid Light Background">
    <p:bg>
      <p:bgPr>
        <a:solidFill>
          <a:srgbClr val="E8E8E8"/>
        </a:soli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651380"/>
            <a:ext cx="9144000" cy="1733266"/>
          </a:xfrm>
          <a:solidFill>
            <a:schemeClr val="tx1"/>
          </a:solidFill>
        </p:spPr>
        <p:txBody>
          <a:bodyPr>
            <a:noAutofit/>
          </a:bodyPr>
          <a:lstStyle>
            <a:lvl1pPr algn="ctr">
              <a:tabLst>
                <a:tab pos="2827735" algn="l"/>
              </a:tabLst>
              <a:defRPr sz="5250">
                <a:solidFill>
                  <a:schemeClr val="bg1"/>
                </a:solidFill>
              </a:defRPr>
            </a:lvl1pPr>
          </a:lstStyle>
          <a:p>
            <a:r>
              <a:rPr lang="en-US" dirty="0"/>
              <a:t>Thank you!</a:t>
            </a:r>
          </a:p>
        </p:txBody>
      </p:sp>
      <p:sp>
        <p:nvSpPr>
          <p:cNvPr id="8" name="Text Placeholder 6"/>
          <p:cNvSpPr>
            <a:spLocks noGrp="1"/>
          </p:cNvSpPr>
          <p:nvPr>
            <p:ph type="body" sz="quarter" idx="13" hasCustomPrompt="1"/>
          </p:nvPr>
        </p:nvSpPr>
        <p:spPr>
          <a:xfrm>
            <a:off x="628650" y="3521123"/>
            <a:ext cx="7886700" cy="2681374"/>
          </a:xfrm>
        </p:spPr>
        <p:txBody>
          <a:bodyPr anchor="ctr"/>
          <a:lstStyle>
            <a:lvl1pPr marL="0" indent="0" algn="ctr">
              <a:lnSpc>
                <a:spcPct val="100000"/>
              </a:lnSpc>
              <a:spcBef>
                <a:spcPts val="0"/>
              </a:spcBef>
              <a:buNone/>
              <a:defRPr baseline="0">
                <a:solidFill>
                  <a:schemeClr val="tx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2"/>
          <p:cNvSpPr>
            <a:spLocks noGrp="1"/>
          </p:cNvSpPr>
          <p:nvPr>
            <p:ph type="dt" sz="half" idx="10"/>
          </p:nvPr>
        </p:nvSpPr>
        <p:spPr/>
        <p:txBody>
          <a:bodyPr/>
          <a:lstStyle>
            <a:lvl1pPr>
              <a:defRPr>
                <a:solidFill>
                  <a:schemeClr val="tx2"/>
                </a:solidFill>
              </a:defRPr>
            </a:lvl1pPr>
          </a:lstStyle>
          <a:p>
            <a:endParaRPr lang="en-US" dirty="0"/>
          </a:p>
        </p:txBody>
      </p:sp>
      <p:sp>
        <p:nvSpPr>
          <p:cNvPr id="5" name="Footer Placeholder 4"/>
          <p:cNvSpPr>
            <a:spLocks noGrp="1"/>
          </p:cNvSpPr>
          <p:nvPr>
            <p:ph type="ftr" sz="quarter" idx="12"/>
          </p:nvPr>
        </p:nvSpPr>
        <p:spPr/>
        <p:txBody>
          <a:bodyPr/>
          <a:lstStyle>
            <a:lvl1pPr>
              <a:defRPr>
                <a:solidFill>
                  <a:schemeClr val="tx1"/>
                </a:solidFill>
              </a:defRPr>
            </a:lvl1pPr>
          </a:lstStyle>
          <a:p>
            <a:endParaRPr lang="en-US" dirty="0"/>
          </a:p>
        </p:txBody>
      </p:sp>
      <p:sp>
        <p:nvSpPr>
          <p:cNvPr id="4" name="Slide Number Placeholder 3"/>
          <p:cNvSpPr>
            <a:spLocks noGrp="1"/>
          </p:cNvSpPr>
          <p:nvPr>
            <p:ph type="sldNum" sz="quarter" idx="11"/>
          </p:nvPr>
        </p:nvSpPr>
        <p:spPr/>
        <p:txBody>
          <a:bodyPr/>
          <a:lstStyle>
            <a:lvl1pPr>
              <a:defRPr>
                <a:solidFill>
                  <a:schemeClr val="tx2"/>
                </a:solidFill>
              </a:defRPr>
            </a:lvl1pPr>
          </a:lstStyle>
          <a:p>
            <a:fld id="{48F63A3B-78C7-47BE-AE5E-E10140E04643}" type="slidenum">
              <a:rPr lang="en-US" smtClean="0"/>
              <a:pPr/>
              <a:t>‹#›</a:t>
            </a:fld>
            <a:endParaRPr lang="en-US" dirty="0"/>
          </a:p>
        </p:txBody>
      </p:sp>
      <p:sp>
        <p:nvSpPr>
          <p:cNvPr id="6" name="Rectangle 5"/>
          <p:cNvSpPr/>
          <p:nvPr userDrawn="1"/>
        </p:nvSpPr>
        <p:spPr>
          <a:xfrm>
            <a:off x="0" y="0"/>
            <a:ext cx="9144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22470" y="595566"/>
            <a:ext cx="2900940" cy="460249"/>
          </a:xfrm>
          <a:prstGeom prst="rect">
            <a:avLst/>
          </a:prstGeom>
        </p:spPr>
      </p:pic>
    </p:spTree>
    <p:extLst>
      <p:ext uri="{BB962C8B-B14F-4D97-AF65-F5344CB8AC3E}">
        <p14:creationId xmlns:p14="http://schemas.microsoft.com/office/powerpoint/2010/main" val="91733759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62.xml"/><Relationship Id="rId18" Type="http://schemas.openxmlformats.org/officeDocument/2006/relationships/slideLayout" Target="../slideLayouts/slideLayout67.xml"/><Relationship Id="rId26" Type="http://schemas.openxmlformats.org/officeDocument/2006/relationships/slideLayout" Target="../slideLayouts/slideLayout75.xml"/><Relationship Id="rId39" Type="http://schemas.openxmlformats.org/officeDocument/2006/relationships/slideLayout" Target="../slideLayouts/slideLayout88.xml"/><Relationship Id="rId3" Type="http://schemas.openxmlformats.org/officeDocument/2006/relationships/slideLayout" Target="../slideLayouts/slideLayout52.xml"/><Relationship Id="rId21" Type="http://schemas.openxmlformats.org/officeDocument/2006/relationships/slideLayout" Target="../slideLayouts/slideLayout70.xml"/><Relationship Id="rId34" Type="http://schemas.openxmlformats.org/officeDocument/2006/relationships/slideLayout" Target="../slideLayouts/slideLayout83.xml"/><Relationship Id="rId42" Type="http://schemas.openxmlformats.org/officeDocument/2006/relationships/slideLayout" Target="../slideLayouts/slideLayout91.xml"/><Relationship Id="rId47" Type="http://schemas.openxmlformats.org/officeDocument/2006/relationships/slideLayout" Target="../slideLayouts/slideLayout96.xml"/><Relationship Id="rId50" Type="http://schemas.openxmlformats.org/officeDocument/2006/relationships/theme" Target="../theme/theme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slideLayout" Target="../slideLayouts/slideLayout66.xml"/><Relationship Id="rId25" Type="http://schemas.openxmlformats.org/officeDocument/2006/relationships/slideLayout" Target="../slideLayouts/slideLayout74.xml"/><Relationship Id="rId33" Type="http://schemas.openxmlformats.org/officeDocument/2006/relationships/slideLayout" Target="../slideLayouts/slideLayout82.xml"/><Relationship Id="rId38" Type="http://schemas.openxmlformats.org/officeDocument/2006/relationships/slideLayout" Target="../slideLayouts/slideLayout87.xml"/><Relationship Id="rId46" Type="http://schemas.openxmlformats.org/officeDocument/2006/relationships/slideLayout" Target="../slideLayouts/slideLayout95.xml"/><Relationship Id="rId2" Type="http://schemas.openxmlformats.org/officeDocument/2006/relationships/slideLayout" Target="../slideLayouts/slideLayout51.xml"/><Relationship Id="rId16" Type="http://schemas.openxmlformats.org/officeDocument/2006/relationships/slideLayout" Target="../slideLayouts/slideLayout65.xml"/><Relationship Id="rId20" Type="http://schemas.openxmlformats.org/officeDocument/2006/relationships/slideLayout" Target="../slideLayouts/slideLayout69.xml"/><Relationship Id="rId29" Type="http://schemas.openxmlformats.org/officeDocument/2006/relationships/slideLayout" Target="../slideLayouts/slideLayout78.xml"/><Relationship Id="rId41" Type="http://schemas.openxmlformats.org/officeDocument/2006/relationships/slideLayout" Target="../slideLayouts/slideLayout90.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24" Type="http://schemas.openxmlformats.org/officeDocument/2006/relationships/slideLayout" Target="../slideLayouts/slideLayout73.xml"/><Relationship Id="rId32" Type="http://schemas.openxmlformats.org/officeDocument/2006/relationships/slideLayout" Target="../slideLayouts/slideLayout81.xml"/><Relationship Id="rId37" Type="http://schemas.openxmlformats.org/officeDocument/2006/relationships/slideLayout" Target="../slideLayouts/slideLayout86.xml"/><Relationship Id="rId40" Type="http://schemas.openxmlformats.org/officeDocument/2006/relationships/slideLayout" Target="../slideLayouts/slideLayout89.xml"/><Relationship Id="rId45" Type="http://schemas.openxmlformats.org/officeDocument/2006/relationships/slideLayout" Target="../slideLayouts/slideLayout94.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23" Type="http://schemas.openxmlformats.org/officeDocument/2006/relationships/slideLayout" Target="../slideLayouts/slideLayout72.xml"/><Relationship Id="rId28" Type="http://schemas.openxmlformats.org/officeDocument/2006/relationships/slideLayout" Target="../slideLayouts/slideLayout77.xml"/><Relationship Id="rId36" Type="http://schemas.openxmlformats.org/officeDocument/2006/relationships/slideLayout" Target="../slideLayouts/slideLayout85.xml"/><Relationship Id="rId49" Type="http://schemas.openxmlformats.org/officeDocument/2006/relationships/slideLayout" Target="../slideLayouts/slideLayout98.xml"/><Relationship Id="rId10" Type="http://schemas.openxmlformats.org/officeDocument/2006/relationships/slideLayout" Target="../slideLayouts/slideLayout59.xml"/><Relationship Id="rId19" Type="http://schemas.openxmlformats.org/officeDocument/2006/relationships/slideLayout" Target="../slideLayouts/slideLayout68.xml"/><Relationship Id="rId31" Type="http://schemas.openxmlformats.org/officeDocument/2006/relationships/slideLayout" Target="../slideLayouts/slideLayout80.xml"/><Relationship Id="rId44" Type="http://schemas.openxmlformats.org/officeDocument/2006/relationships/slideLayout" Target="../slideLayouts/slideLayout93.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 Id="rId22" Type="http://schemas.openxmlformats.org/officeDocument/2006/relationships/slideLayout" Target="../slideLayouts/slideLayout71.xml"/><Relationship Id="rId27" Type="http://schemas.openxmlformats.org/officeDocument/2006/relationships/slideLayout" Target="../slideLayouts/slideLayout76.xml"/><Relationship Id="rId30" Type="http://schemas.openxmlformats.org/officeDocument/2006/relationships/slideLayout" Target="../slideLayouts/slideLayout79.xml"/><Relationship Id="rId35" Type="http://schemas.openxmlformats.org/officeDocument/2006/relationships/slideLayout" Target="../slideLayouts/slideLayout84.xml"/><Relationship Id="rId43" Type="http://schemas.openxmlformats.org/officeDocument/2006/relationships/slideLayout" Target="../slideLayouts/slideLayout92.xml"/><Relationship Id="rId48" Type="http://schemas.openxmlformats.org/officeDocument/2006/relationships/slideLayout" Target="../slideLayouts/slideLayout97.xml"/><Relationship Id="rId8"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1018943" cy="365125"/>
          </a:xfrm>
          <a:prstGeom prst="rect">
            <a:avLst/>
          </a:prstGeom>
        </p:spPr>
        <p:txBody>
          <a:bodyPr vert="horz" lIns="91440" tIns="45720" rIns="91440" bIns="45720" rtlCol="0" anchor="ctr"/>
          <a:lstStyle>
            <a:lvl1pPr algn="l">
              <a:defRPr sz="900">
                <a:solidFill>
                  <a:schemeClr val="tx2"/>
                </a:solidFill>
              </a:defRPr>
            </a:lvl1pPr>
          </a:lstStyle>
          <a:p>
            <a:endParaRPr lang="en-US" dirty="0">
              <a:solidFill>
                <a:srgbClr val="000000"/>
              </a:solidFill>
            </a:endParaRPr>
          </a:p>
        </p:txBody>
      </p:sp>
      <p:sp>
        <p:nvSpPr>
          <p:cNvPr id="12"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6" name="Slide Number Placeholder 5"/>
          <p:cNvSpPr>
            <a:spLocks noGrp="1"/>
          </p:cNvSpPr>
          <p:nvPr>
            <p:ph type="sldNum" sz="quarter" idx="4"/>
          </p:nvPr>
        </p:nvSpPr>
        <p:spPr>
          <a:xfrm>
            <a:off x="7418349" y="6356351"/>
            <a:ext cx="1097001" cy="365125"/>
          </a:xfrm>
          <a:prstGeom prst="rect">
            <a:avLst/>
          </a:prstGeom>
        </p:spPr>
        <p:txBody>
          <a:bodyPr vert="horz" lIns="91440" tIns="45720" rIns="91440" bIns="45720" rtlCol="0" anchor="ctr"/>
          <a:lstStyle>
            <a:lvl1pPr algn="r">
              <a:defRPr sz="900">
                <a:solidFill>
                  <a:schemeClr val="tx2"/>
                </a:solidFill>
              </a:defRPr>
            </a:lvl1p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1888886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 id="2147483700" r:id="rId28"/>
    <p:sldLayoutId id="2147483701" r:id="rId29"/>
    <p:sldLayoutId id="2147483702" r:id="rId30"/>
    <p:sldLayoutId id="2147483703" r:id="rId31"/>
    <p:sldLayoutId id="2147483704" r:id="rId32"/>
    <p:sldLayoutId id="2147483705" r:id="rId33"/>
    <p:sldLayoutId id="2147483706" r:id="rId34"/>
    <p:sldLayoutId id="2147483707" r:id="rId35"/>
    <p:sldLayoutId id="2147483708" r:id="rId36"/>
    <p:sldLayoutId id="2147483709" r:id="rId37"/>
    <p:sldLayoutId id="2147483710" r:id="rId38"/>
    <p:sldLayoutId id="2147483711" r:id="rId39"/>
    <p:sldLayoutId id="2147483712" r:id="rId40"/>
    <p:sldLayoutId id="2147483713" r:id="rId41"/>
    <p:sldLayoutId id="2147483714" r:id="rId42"/>
    <p:sldLayoutId id="2147483715" r:id="rId43"/>
    <p:sldLayoutId id="2147483716" r:id="rId44"/>
    <p:sldLayoutId id="2147483717" r:id="rId45"/>
    <p:sldLayoutId id="2147483718" r:id="rId46"/>
    <p:sldLayoutId id="2147483719" r:id="rId47"/>
    <p:sldLayoutId id="2147483720" r:id="rId48"/>
    <p:sldLayoutId id="2147483721" r:id="rId49"/>
  </p:sldLayoutIdLst>
  <p:hf sldNum="0" hdr="0" ftr="0" dt="0"/>
  <p:txStyles>
    <p:titleStyle>
      <a:lvl1pPr algn="l" defTabSz="685800" rtl="0" eaLnBrk="1" latinLnBrk="0" hangingPunct="1">
        <a:lnSpc>
          <a:spcPct val="90000"/>
        </a:lnSpc>
        <a:spcBef>
          <a:spcPct val="0"/>
        </a:spcBef>
        <a:buNone/>
        <a:defRPr sz="3300" b="0" i="0" u="none" kern="1200">
          <a:solidFill>
            <a:schemeClr val="tx1"/>
          </a:solidFill>
          <a:latin typeface="+mj-lt"/>
          <a:ea typeface="+mj-ea"/>
          <a:cs typeface="+mj-cs"/>
        </a:defRPr>
      </a:lvl1pPr>
    </p:titleStyle>
    <p:bodyStyle>
      <a:lvl1pPr marL="171450" indent="-171450" algn="l" defTabSz="685800" rtl="0" eaLnBrk="1" latinLnBrk="0" hangingPunct="1">
        <a:lnSpc>
          <a:spcPct val="100000"/>
        </a:lnSpc>
        <a:spcBef>
          <a:spcPts val="750"/>
        </a:spcBef>
        <a:spcAft>
          <a:spcPts val="750"/>
        </a:spcAft>
        <a:buClr>
          <a:schemeClr val="accent1"/>
        </a:buClr>
        <a:buFont typeface="Arial" panose="020B0604020202020204" pitchFamily="34" charset="0"/>
        <a:buChar char="•"/>
        <a:defRPr sz="1875" kern="1200">
          <a:solidFill>
            <a:schemeClr val="tx1"/>
          </a:solidFill>
          <a:latin typeface="+mn-lt"/>
          <a:ea typeface="+mn-ea"/>
          <a:cs typeface="+mn-cs"/>
        </a:defRPr>
      </a:lvl1pPr>
      <a:lvl2pPr marL="514350" indent="-171450" algn="l" defTabSz="685800" rtl="0" eaLnBrk="1" latinLnBrk="0" hangingPunct="1">
        <a:lnSpc>
          <a:spcPct val="100000"/>
        </a:lnSpc>
        <a:spcBef>
          <a:spcPts val="375"/>
        </a:spcBef>
        <a:spcAft>
          <a:spcPts val="750"/>
        </a:spcAft>
        <a:buClr>
          <a:schemeClr val="accent1"/>
        </a:buClr>
        <a:buFont typeface="Arial" panose="020B0604020202020204" pitchFamily="34" charset="0"/>
        <a:buChar char="•"/>
        <a:defRPr sz="1575" b="0" i="0" u="none" kern="1200">
          <a:solidFill>
            <a:schemeClr val="tx1"/>
          </a:solidFill>
          <a:latin typeface="+mn-lt"/>
          <a:ea typeface="+mn-ea"/>
          <a:cs typeface="+mn-cs"/>
        </a:defRPr>
      </a:lvl2pPr>
      <a:lvl3pPr marL="857250" indent="-171450" algn="l" defTabSz="685800" rtl="0" eaLnBrk="1" latinLnBrk="0" hangingPunct="1">
        <a:lnSpc>
          <a:spcPct val="100000"/>
        </a:lnSpc>
        <a:spcBef>
          <a:spcPts val="375"/>
        </a:spcBef>
        <a:spcAft>
          <a:spcPts val="750"/>
        </a:spcAft>
        <a:buClr>
          <a:schemeClr val="accent1"/>
        </a:buClr>
        <a:buFont typeface="Arial" panose="020B0604020202020204" pitchFamily="34" charset="0"/>
        <a:buChar char="•"/>
        <a:defRPr sz="1275"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spcAft>
          <a:spcPts val="750"/>
        </a:spcAft>
        <a:buClr>
          <a:schemeClr val="accent1"/>
        </a:buClr>
        <a:buFont typeface="Arial" panose="020B0604020202020204" pitchFamily="34" charset="0"/>
        <a:buChar char="•"/>
        <a:defRPr sz="1275"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spcAft>
          <a:spcPts val="750"/>
        </a:spcAft>
        <a:buClr>
          <a:schemeClr val="accent1"/>
        </a:buClr>
        <a:buFont typeface="Arial" panose="020B0604020202020204" pitchFamily="34" charset="0"/>
        <a:buChar char="•"/>
        <a:defRPr sz="1275"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1018943" cy="365125"/>
          </a:xfrm>
          <a:prstGeom prst="rect">
            <a:avLst/>
          </a:prstGeom>
        </p:spPr>
        <p:txBody>
          <a:bodyPr vert="horz" lIns="91440" tIns="45720" rIns="91440" bIns="45720" rtlCol="0" anchor="ctr"/>
          <a:lstStyle>
            <a:lvl1pPr algn="l">
              <a:defRPr sz="900">
                <a:solidFill>
                  <a:schemeClr val="tx2"/>
                </a:solidFill>
              </a:defRPr>
            </a:lvl1pPr>
          </a:lstStyle>
          <a:p>
            <a:endParaRPr lang="en-US" dirty="0"/>
          </a:p>
        </p:txBody>
      </p:sp>
      <p:sp>
        <p:nvSpPr>
          <p:cNvPr id="12"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p>
        </p:txBody>
      </p:sp>
      <p:sp>
        <p:nvSpPr>
          <p:cNvPr id="6" name="Slide Number Placeholder 5"/>
          <p:cNvSpPr>
            <a:spLocks noGrp="1"/>
          </p:cNvSpPr>
          <p:nvPr>
            <p:ph type="sldNum" sz="quarter" idx="4"/>
          </p:nvPr>
        </p:nvSpPr>
        <p:spPr>
          <a:xfrm>
            <a:off x="7418349" y="6356351"/>
            <a:ext cx="1097001" cy="365125"/>
          </a:xfrm>
          <a:prstGeom prst="rect">
            <a:avLst/>
          </a:prstGeom>
        </p:spPr>
        <p:txBody>
          <a:bodyPr vert="horz" lIns="91440" tIns="45720" rIns="91440" bIns="45720" rtlCol="0" anchor="ctr"/>
          <a:lstStyle>
            <a:lvl1pPr algn="r">
              <a:defRPr sz="9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885425283"/>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 id="2147483747" r:id="rId13"/>
    <p:sldLayoutId id="2147483748" r:id="rId14"/>
    <p:sldLayoutId id="2147483749" r:id="rId15"/>
    <p:sldLayoutId id="2147483750" r:id="rId16"/>
    <p:sldLayoutId id="2147483751" r:id="rId17"/>
    <p:sldLayoutId id="2147483752" r:id="rId18"/>
    <p:sldLayoutId id="2147483753" r:id="rId19"/>
    <p:sldLayoutId id="2147483754" r:id="rId20"/>
    <p:sldLayoutId id="2147483755" r:id="rId21"/>
    <p:sldLayoutId id="2147483756" r:id="rId22"/>
    <p:sldLayoutId id="2147483757" r:id="rId23"/>
    <p:sldLayoutId id="2147483758" r:id="rId24"/>
    <p:sldLayoutId id="2147483759" r:id="rId25"/>
    <p:sldLayoutId id="2147483760" r:id="rId26"/>
    <p:sldLayoutId id="2147483761" r:id="rId27"/>
    <p:sldLayoutId id="2147483762" r:id="rId28"/>
    <p:sldLayoutId id="2147483763" r:id="rId29"/>
    <p:sldLayoutId id="2147483764" r:id="rId30"/>
    <p:sldLayoutId id="2147483765" r:id="rId31"/>
    <p:sldLayoutId id="2147483766" r:id="rId32"/>
    <p:sldLayoutId id="2147483767" r:id="rId33"/>
    <p:sldLayoutId id="2147483768" r:id="rId34"/>
    <p:sldLayoutId id="2147483769" r:id="rId35"/>
    <p:sldLayoutId id="2147483770" r:id="rId36"/>
    <p:sldLayoutId id="2147483771" r:id="rId37"/>
    <p:sldLayoutId id="2147483772" r:id="rId38"/>
    <p:sldLayoutId id="2147483773" r:id="rId39"/>
    <p:sldLayoutId id="2147483774" r:id="rId40"/>
    <p:sldLayoutId id="2147483775" r:id="rId41"/>
    <p:sldLayoutId id="2147483776" r:id="rId42"/>
    <p:sldLayoutId id="2147483777" r:id="rId43"/>
    <p:sldLayoutId id="2147483778" r:id="rId44"/>
    <p:sldLayoutId id="2147483779" r:id="rId45"/>
    <p:sldLayoutId id="2147483780" r:id="rId46"/>
    <p:sldLayoutId id="2147483781" r:id="rId47"/>
    <p:sldLayoutId id="2147483782" r:id="rId48"/>
    <p:sldLayoutId id="2147483783" r:id="rId49"/>
  </p:sldLayoutIdLst>
  <p:hf sldNum="0" hdr="0" ftr="0" dt="0"/>
  <p:txStyles>
    <p:titleStyle>
      <a:lvl1pPr algn="l" defTabSz="685800" rtl="0" eaLnBrk="1" latinLnBrk="0" hangingPunct="1">
        <a:lnSpc>
          <a:spcPct val="90000"/>
        </a:lnSpc>
        <a:spcBef>
          <a:spcPct val="0"/>
        </a:spcBef>
        <a:buNone/>
        <a:defRPr sz="3300" b="0" i="0" u="none" kern="1200">
          <a:solidFill>
            <a:schemeClr val="tx1"/>
          </a:solidFill>
          <a:latin typeface="+mj-lt"/>
          <a:ea typeface="+mj-ea"/>
          <a:cs typeface="+mj-cs"/>
        </a:defRPr>
      </a:lvl1pPr>
    </p:titleStyle>
    <p:bodyStyle>
      <a:lvl1pPr marL="171450" indent="-171450" algn="l" defTabSz="685800" rtl="0" eaLnBrk="1" latinLnBrk="0" hangingPunct="1">
        <a:lnSpc>
          <a:spcPct val="100000"/>
        </a:lnSpc>
        <a:spcBef>
          <a:spcPts val="750"/>
        </a:spcBef>
        <a:spcAft>
          <a:spcPts val="750"/>
        </a:spcAft>
        <a:buClr>
          <a:schemeClr val="accent1"/>
        </a:buClr>
        <a:buFont typeface="Arial" panose="020B0604020202020204" pitchFamily="34" charset="0"/>
        <a:buChar char="•"/>
        <a:defRPr sz="1875" kern="1200">
          <a:solidFill>
            <a:schemeClr val="tx1"/>
          </a:solidFill>
          <a:latin typeface="+mn-lt"/>
          <a:ea typeface="+mn-ea"/>
          <a:cs typeface="+mn-cs"/>
        </a:defRPr>
      </a:lvl1pPr>
      <a:lvl2pPr marL="514350" indent="-171450" algn="l" defTabSz="685800" rtl="0" eaLnBrk="1" latinLnBrk="0" hangingPunct="1">
        <a:lnSpc>
          <a:spcPct val="100000"/>
        </a:lnSpc>
        <a:spcBef>
          <a:spcPts val="375"/>
        </a:spcBef>
        <a:spcAft>
          <a:spcPts val="750"/>
        </a:spcAft>
        <a:buClr>
          <a:schemeClr val="accent1"/>
        </a:buClr>
        <a:buFont typeface="Arial" panose="020B0604020202020204" pitchFamily="34" charset="0"/>
        <a:buChar char="•"/>
        <a:defRPr sz="1575" b="0" i="0" u="none" kern="1200">
          <a:solidFill>
            <a:schemeClr val="tx1"/>
          </a:solidFill>
          <a:latin typeface="+mn-lt"/>
          <a:ea typeface="+mn-ea"/>
          <a:cs typeface="+mn-cs"/>
        </a:defRPr>
      </a:lvl2pPr>
      <a:lvl3pPr marL="857250" indent="-171450" algn="l" defTabSz="685800" rtl="0" eaLnBrk="1" latinLnBrk="0" hangingPunct="1">
        <a:lnSpc>
          <a:spcPct val="100000"/>
        </a:lnSpc>
        <a:spcBef>
          <a:spcPts val="375"/>
        </a:spcBef>
        <a:spcAft>
          <a:spcPts val="750"/>
        </a:spcAft>
        <a:buClr>
          <a:schemeClr val="accent1"/>
        </a:buClr>
        <a:buFont typeface="Arial" panose="020B0604020202020204" pitchFamily="34" charset="0"/>
        <a:buChar char="•"/>
        <a:defRPr sz="1275"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spcAft>
          <a:spcPts val="750"/>
        </a:spcAft>
        <a:buClr>
          <a:schemeClr val="accent1"/>
        </a:buClr>
        <a:buFont typeface="Arial" panose="020B0604020202020204" pitchFamily="34" charset="0"/>
        <a:buChar char="•"/>
        <a:defRPr sz="1275"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spcAft>
          <a:spcPts val="750"/>
        </a:spcAft>
        <a:buClr>
          <a:schemeClr val="accent1"/>
        </a:buClr>
        <a:buFont typeface="Arial" panose="020B0604020202020204" pitchFamily="34" charset="0"/>
        <a:buChar char="•"/>
        <a:defRPr sz="1275"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0.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hyperlink" Target="https://mn.gov/admin/data-practices/"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INFOIPAD"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hyperlink" Target="https://mn.gov/admin/data-practices/opinions/opinions-library/" TargetMode="External"/><Relationship Id="rId4" Type="http://schemas.openxmlformats.org/officeDocument/2006/relationships/hyperlink" Target="https://mn.gov/admin/data-practices/meetings/"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9.xml"/></Relationships>
</file>

<file path=ppt/slides/_rels/slide7.xml.rels><?xml version="1.0" encoding="UTF-8" standalone="yes"?>
<Relationships xmlns="http://schemas.openxmlformats.org/package/2006/relationships"><Relationship Id="rId3" Type="http://schemas.openxmlformats.org/officeDocument/2006/relationships/hyperlink" Target="https://mn.gov/admin/data-practices/opinions/library/opinions-library.jsp?id=36-712951"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s://mn.gov/admin/data-practices/opinions/library/opinions-library.jsp?id=36-704077"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https://mn.gov/admin/data-practices/opinions/library/opinions-library.jsp?id=36-673980" TargetMode="External"/><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s://mn.gov/admin/data-practices/opinions/library/opinions-library.jsp?id=36-672247"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9.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0.sv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0.sv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hyperlink" Target="https://mn.gov/admin/data-practices/news/trainings/webinars/" TargetMode="External"/><Relationship Id="rId2" Type="http://schemas.openxmlformats.org/officeDocument/2006/relationships/notesSlide" Target="../notesSlides/notesSlide26.xml"/><Relationship Id="rId1" Type="http://schemas.openxmlformats.org/officeDocument/2006/relationships/slideLayout" Target="../slideLayouts/slideLayout55.xml"/><Relationship Id="rId4" Type="http://schemas.openxmlformats.org/officeDocument/2006/relationships/hyperlink" Target="https://www.youtube.com/user/INFOIPAD"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mailto:info.dpo@state.mn.us" TargetMode="External"/><Relationship Id="rId2" Type="http://schemas.openxmlformats.org/officeDocument/2006/relationships/notesSlide" Target="../notesSlides/notesSlide27.xml"/><Relationship Id="rId1" Type="http://schemas.openxmlformats.org/officeDocument/2006/relationships/slideLayout" Target="../slideLayouts/slideLayout98.xml"/><Relationship Id="rId5" Type="http://schemas.openxmlformats.org/officeDocument/2006/relationships/hyperlink" Target="https://www.youtube.com/user/INFOIPAD" TargetMode="External"/><Relationship Id="rId4" Type="http://schemas.openxmlformats.org/officeDocument/2006/relationships/hyperlink" Target="https://mn.gov/admin/data-practi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76508" y="1371600"/>
            <a:ext cx="4114800" cy="4114800"/>
          </a:xfrm>
          <a:ln w="28575">
            <a:solidFill>
              <a:schemeClr val="accent2"/>
            </a:solidFill>
          </a:ln>
        </p:spPr>
        <p:txBody>
          <a:bodyPr/>
          <a:lstStyle/>
          <a:p>
            <a:r>
              <a:rPr lang="en-US" sz="4000" dirty="0"/>
              <a:t>Thank you for joining our Webinar! We will begin shortly.</a:t>
            </a:r>
          </a:p>
        </p:txBody>
      </p:sp>
      <p:sp>
        <p:nvSpPr>
          <p:cNvPr id="9" name="TextBox 8"/>
          <p:cNvSpPr txBox="1"/>
          <p:nvPr/>
        </p:nvSpPr>
        <p:spPr>
          <a:xfrm>
            <a:off x="4583430" y="2205991"/>
            <a:ext cx="4343400" cy="2677656"/>
          </a:xfrm>
          <a:prstGeom prst="rect">
            <a:avLst/>
          </a:prstGeom>
          <a:noFill/>
        </p:spPr>
        <p:txBody>
          <a:bodyPr wrap="square" rtlCol="0">
            <a:spAutoFit/>
          </a:bodyPr>
          <a:lstStyle/>
          <a:p>
            <a:r>
              <a:rPr lang="en-US" sz="2400" dirty="0"/>
              <a:t>If you have any questions during the event, please utilize the Q&amp;A panel to send us questions. We will leave time at the end of the presentation to answer your questions.</a:t>
            </a:r>
          </a:p>
          <a:p>
            <a:endParaRPr lang="en-US" sz="2400" dirty="0"/>
          </a:p>
        </p:txBody>
      </p:sp>
    </p:spTree>
    <p:extLst>
      <p:ext uri="{BB962C8B-B14F-4D97-AF65-F5344CB8AC3E}">
        <p14:creationId xmlns:p14="http://schemas.microsoft.com/office/powerpoint/2010/main" val="20426887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epartment of Administration Logo">
            <a:extLst>
              <a:ext uri="{FF2B5EF4-FFF2-40B4-BE49-F238E27FC236}">
                <a16:creationId xmlns:a16="http://schemas.microsoft.com/office/drawing/2014/main" id="{C8503DB1-14E4-07E2-BFE6-18E973012B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91308" y="1796987"/>
            <a:ext cx="5361384" cy="850611"/>
          </a:xfrm>
          <a:prstGeom prst="rect">
            <a:avLst/>
          </a:prstGeom>
        </p:spPr>
      </p:pic>
      <p:sp>
        <p:nvSpPr>
          <p:cNvPr id="3" name="Title 2"/>
          <p:cNvSpPr>
            <a:spLocks noGrp="1"/>
          </p:cNvSpPr>
          <p:nvPr>
            <p:ph type="ctrTitle"/>
          </p:nvPr>
        </p:nvSpPr>
        <p:spPr/>
        <p:txBody>
          <a:bodyPr/>
          <a:lstStyle/>
          <a:p>
            <a:r>
              <a:rPr lang="en-US" dirty="0"/>
              <a:t>Open Meeting Law Potpourri Webinar</a:t>
            </a:r>
          </a:p>
        </p:txBody>
      </p:sp>
      <p:sp>
        <p:nvSpPr>
          <p:cNvPr id="5" name="Text Placeholder 4"/>
          <p:cNvSpPr>
            <a:spLocks noGrp="1"/>
          </p:cNvSpPr>
          <p:nvPr>
            <p:ph type="body" sz="quarter" idx="14"/>
          </p:nvPr>
        </p:nvSpPr>
        <p:spPr/>
        <p:txBody>
          <a:bodyPr>
            <a:normAutofit/>
          </a:bodyPr>
          <a:lstStyle/>
          <a:p>
            <a:r>
              <a:rPr lang="en-US" sz="2000" dirty="0"/>
              <a:t>January 29, 2026</a:t>
            </a:r>
          </a:p>
          <a:p>
            <a:r>
              <a:rPr lang="en-US" sz="2000" dirty="0"/>
              <a:t>11 a.m. – 11:45 a.m.</a:t>
            </a:r>
          </a:p>
        </p:txBody>
      </p:sp>
      <p:pic>
        <p:nvPicPr>
          <p:cNvPr id="2" name="Picture Placeholder 5" descr="Conference table with several empty seats">
            <a:extLst>
              <a:ext uri="{FF2B5EF4-FFF2-40B4-BE49-F238E27FC236}">
                <a16:creationId xmlns:a16="http://schemas.microsoft.com/office/drawing/2014/main" id="{AA3831AE-0FE3-A112-5569-CA644A018F07}"/>
              </a:ext>
            </a:extLst>
          </p:cNvPr>
          <p:cNvPicPr>
            <a:picLocks noChangeAspect="1"/>
          </p:cNvPicPr>
          <p:nvPr/>
        </p:nvPicPr>
        <p:blipFill rotWithShape="1">
          <a:blip r:embed="rId4" cstate="print">
            <a:alphaModFix amt="15000"/>
            <a:extLst>
              <a:ext uri="{28A0092B-C50C-407E-A947-70E740481C1C}">
                <a14:useLocalDpi xmlns:a14="http://schemas.microsoft.com/office/drawing/2010/main" val="0"/>
              </a:ext>
            </a:extLst>
          </a:blip>
          <a:srcRect t="19745" b="19180"/>
          <a:stretch/>
        </p:blipFill>
        <p:spPr>
          <a:xfrm>
            <a:off x="0" y="0"/>
            <a:ext cx="9144000" cy="4188565"/>
          </a:xfrm>
          <a:prstGeom prst="rect">
            <a:avLst/>
          </a:prstGeom>
        </p:spPr>
      </p:pic>
    </p:spTree>
    <p:extLst>
      <p:ext uri="{BB962C8B-B14F-4D97-AF65-F5344CB8AC3E}">
        <p14:creationId xmlns:p14="http://schemas.microsoft.com/office/powerpoint/2010/main" val="4186815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344" y="161761"/>
            <a:ext cx="7886700" cy="914400"/>
          </a:xfrm>
        </p:spPr>
        <p:txBody>
          <a:bodyPr>
            <a:normAutofit/>
          </a:bodyPr>
          <a:lstStyle/>
          <a:p>
            <a:pPr algn="l"/>
            <a:r>
              <a:rPr lang="en-US" sz="3600" dirty="0"/>
              <a:t>We are a statewide resource</a:t>
            </a:r>
          </a:p>
        </p:txBody>
      </p:sp>
      <p:sp>
        <p:nvSpPr>
          <p:cNvPr id="3" name="Content Placeholder 2"/>
          <p:cNvSpPr>
            <a:spLocks noGrp="1"/>
          </p:cNvSpPr>
          <p:nvPr>
            <p:ph idx="1"/>
          </p:nvPr>
        </p:nvSpPr>
        <p:spPr>
          <a:xfrm>
            <a:off x="121920" y="1597460"/>
            <a:ext cx="7886700" cy="4351338"/>
          </a:xfrm>
        </p:spPr>
        <p:txBody>
          <a:bodyPr>
            <a:normAutofit fontScale="92500"/>
          </a:bodyPr>
          <a:lstStyle/>
          <a:p>
            <a:r>
              <a:rPr lang="en-US" sz="3600" dirty="0"/>
              <a:t>Data Practices Office</a:t>
            </a:r>
          </a:p>
          <a:p>
            <a:pPr lvl="1">
              <a:buClr>
                <a:srgbClr val="0054A6"/>
              </a:buClr>
            </a:pPr>
            <a:r>
              <a:rPr lang="en-US" sz="2800" dirty="0"/>
              <a:t>Informal advice/technical assistance</a:t>
            </a:r>
          </a:p>
          <a:p>
            <a:pPr lvl="1">
              <a:buClr>
                <a:srgbClr val="0054A6"/>
              </a:buClr>
            </a:pPr>
            <a:r>
              <a:rPr lang="en-US" sz="2800" dirty="0"/>
              <a:t>Commissioner of Administration advisory opinions</a:t>
            </a:r>
          </a:p>
          <a:p>
            <a:pPr lvl="1">
              <a:buClr>
                <a:srgbClr val="0054A6"/>
              </a:buClr>
            </a:pPr>
            <a:r>
              <a:rPr lang="en-US" sz="2800" dirty="0"/>
              <a:t>Website and info pages: </a:t>
            </a:r>
            <a:br>
              <a:rPr lang="en-US" sz="2800" dirty="0"/>
            </a:br>
            <a:r>
              <a:rPr lang="en-US" sz="2800" dirty="0">
                <a:hlinkClick r:id="rId3"/>
              </a:rPr>
              <a:t>https://mn.gov/admin/data-practices/</a:t>
            </a:r>
            <a:r>
              <a:rPr lang="en-US" sz="2800" dirty="0"/>
              <a:t> </a:t>
            </a:r>
          </a:p>
          <a:p>
            <a:pPr lvl="1">
              <a:buClr>
                <a:srgbClr val="0054A6"/>
              </a:buClr>
            </a:pPr>
            <a:r>
              <a:rPr lang="en-US" sz="2800" dirty="0"/>
              <a:t>Listserv and newsletters</a:t>
            </a:r>
          </a:p>
          <a:p>
            <a:pPr lvl="1">
              <a:buClr>
                <a:srgbClr val="0054A6"/>
              </a:buClr>
            </a:pPr>
            <a:r>
              <a:rPr lang="en-US" sz="2800" dirty="0"/>
              <a:t>Legislative assistance</a:t>
            </a:r>
          </a:p>
          <a:p>
            <a:pPr lvl="1">
              <a:buClr>
                <a:srgbClr val="0054A6"/>
              </a:buClr>
            </a:pPr>
            <a:r>
              <a:rPr lang="en-US" sz="2800" dirty="0"/>
              <a:t>Training</a:t>
            </a:r>
          </a:p>
        </p:txBody>
      </p:sp>
      <p:pic>
        <p:nvPicPr>
          <p:cNvPr id="4" name="Picture 3" descr="screenshot of Data Practices Office's website homepage &#10;"/>
          <p:cNvPicPr>
            <a:picLocks noChangeAspect="1"/>
          </p:cNvPicPr>
          <p:nvPr/>
        </p:nvPicPr>
        <p:blipFill>
          <a:blip r:embed="rId4"/>
          <a:stretch>
            <a:fillRect/>
          </a:stretch>
        </p:blipFill>
        <p:spPr>
          <a:xfrm>
            <a:off x="5035296" y="4282758"/>
            <a:ext cx="3986784" cy="2498825"/>
          </a:xfrm>
          <a:prstGeom prst="rect">
            <a:avLst/>
          </a:prstGeom>
        </p:spPr>
      </p:pic>
    </p:spTree>
    <p:extLst>
      <p:ext uri="{BB962C8B-B14F-4D97-AF65-F5344CB8AC3E}">
        <p14:creationId xmlns:p14="http://schemas.microsoft.com/office/powerpoint/2010/main" val="5383250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0" y="-1"/>
            <a:ext cx="9144000" cy="1228725"/>
          </a:xfrm>
        </p:spPr>
        <p:txBody>
          <a:bodyPr>
            <a:normAutofit/>
          </a:bodyPr>
          <a:lstStyle/>
          <a:p>
            <a:pPr algn="l"/>
            <a:r>
              <a:rPr lang="en-US" sz="3600" dirty="0"/>
              <a:t>Today’s agenda</a:t>
            </a:r>
            <a:br>
              <a:rPr lang="en-US" sz="3600" dirty="0"/>
            </a:br>
            <a:r>
              <a:rPr lang="en-US" sz="2800" dirty="0"/>
              <a:t>11:00 a.m. -11:45 a.m.</a:t>
            </a:r>
            <a:endParaRPr lang="en-US" sz="3600" dirty="0"/>
          </a:p>
        </p:txBody>
      </p:sp>
      <p:sp>
        <p:nvSpPr>
          <p:cNvPr id="3" name="Content Placeholder 2"/>
          <p:cNvSpPr>
            <a:spLocks noGrp="1"/>
          </p:cNvSpPr>
          <p:nvPr>
            <p:ph idx="1"/>
          </p:nvPr>
        </p:nvSpPr>
        <p:spPr>
          <a:xfrm>
            <a:off x="408481" y="1572718"/>
            <a:ext cx="8380955" cy="5014694"/>
          </a:xfrm>
        </p:spPr>
        <p:txBody>
          <a:bodyPr anchor="t">
            <a:normAutofit/>
          </a:bodyPr>
          <a:lstStyle/>
          <a:p>
            <a:pPr marL="0" indent="0" defTabSz="914400">
              <a:spcBef>
                <a:spcPct val="20000"/>
              </a:spcBef>
              <a:spcAft>
                <a:spcPts val="0"/>
              </a:spcAft>
              <a:buClr>
                <a:srgbClr val="0054A6"/>
              </a:buClr>
              <a:buNone/>
            </a:pPr>
            <a:r>
              <a:rPr lang="en-US" sz="3600" b="1" dirty="0"/>
              <a:t>11:00 a.m.</a:t>
            </a:r>
            <a:r>
              <a:rPr lang="en-US" sz="3600" dirty="0"/>
              <a:t> – Review of recent OML Advisory Opinions</a:t>
            </a:r>
            <a:endParaRPr lang="en-US" sz="3600" b="1" dirty="0"/>
          </a:p>
          <a:p>
            <a:pPr marL="0" indent="0" defTabSz="914400">
              <a:spcBef>
                <a:spcPct val="20000"/>
              </a:spcBef>
              <a:spcAft>
                <a:spcPts val="0"/>
              </a:spcAft>
              <a:buClr>
                <a:srgbClr val="0054A6"/>
              </a:buClr>
              <a:buNone/>
            </a:pPr>
            <a:r>
              <a:rPr lang="en-US" sz="3600" b="1" dirty="0"/>
              <a:t>11:20 a.m.</a:t>
            </a:r>
            <a:r>
              <a:rPr lang="en-US" sz="3600" dirty="0"/>
              <a:t> – OML Potpourri: A discussion of the top questions the Data Practices Office has received</a:t>
            </a:r>
          </a:p>
          <a:p>
            <a:pPr marL="0" indent="0" defTabSz="914400">
              <a:spcBef>
                <a:spcPct val="20000"/>
              </a:spcBef>
              <a:spcAft>
                <a:spcPts val="0"/>
              </a:spcAft>
              <a:buClr>
                <a:srgbClr val="0054A6"/>
              </a:buClr>
              <a:buNone/>
            </a:pPr>
            <a:r>
              <a:rPr lang="en-US" sz="3600" b="1" dirty="0"/>
              <a:t>11:35 a.m.</a:t>
            </a:r>
            <a:r>
              <a:rPr lang="en-US" sz="3600" dirty="0"/>
              <a:t> - Q&amp;A</a:t>
            </a:r>
          </a:p>
        </p:txBody>
      </p:sp>
    </p:spTree>
    <p:extLst>
      <p:ext uri="{BB962C8B-B14F-4D97-AF65-F5344CB8AC3E}">
        <p14:creationId xmlns:p14="http://schemas.microsoft.com/office/powerpoint/2010/main" val="36388590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0" y="-1"/>
            <a:ext cx="9144000" cy="1228725"/>
          </a:xfrm>
        </p:spPr>
        <p:txBody>
          <a:bodyPr>
            <a:normAutofit/>
          </a:bodyPr>
          <a:lstStyle/>
          <a:p>
            <a:pPr algn="l"/>
            <a:r>
              <a:rPr lang="en-US" sz="3600" dirty="0"/>
              <a:t>Resources reminder</a:t>
            </a:r>
          </a:p>
        </p:txBody>
      </p:sp>
      <p:sp>
        <p:nvSpPr>
          <p:cNvPr id="3" name="Content Placeholder 2"/>
          <p:cNvSpPr>
            <a:spLocks noGrp="1"/>
          </p:cNvSpPr>
          <p:nvPr>
            <p:ph idx="1"/>
          </p:nvPr>
        </p:nvSpPr>
        <p:spPr>
          <a:xfrm>
            <a:off x="408481" y="1572718"/>
            <a:ext cx="8380955" cy="5170982"/>
          </a:xfrm>
        </p:spPr>
        <p:txBody>
          <a:bodyPr anchor="t">
            <a:normAutofit/>
          </a:bodyPr>
          <a:lstStyle/>
          <a:p>
            <a:pPr marL="0" indent="0" defTabSz="914400">
              <a:spcBef>
                <a:spcPct val="20000"/>
              </a:spcBef>
              <a:spcAft>
                <a:spcPts val="0"/>
              </a:spcAft>
              <a:buClr>
                <a:srgbClr val="0054A6"/>
              </a:buClr>
              <a:buNone/>
            </a:pPr>
            <a:r>
              <a:rPr lang="en-US" sz="3600" b="1" dirty="0"/>
              <a:t>Several OML resources are available:</a:t>
            </a:r>
          </a:p>
          <a:p>
            <a:pPr defTabSz="914400">
              <a:spcBef>
                <a:spcPct val="20000"/>
              </a:spcBef>
              <a:spcAft>
                <a:spcPts val="0"/>
              </a:spcAft>
              <a:buClr>
                <a:schemeClr val="tx1"/>
              </a:buClr>
            </a:pPr>
            <a:r>
              <a:rPr lang="en-US" sz="3200" dirty="0"/>
              <a:t>Past OML webinars on </a:t>
            </a:r>
            <a:r>
              <a:rPr lang="en-US" sz="3200" dirty="0">
                <a:hlinkClick r:id="rId3"/>
              </a:rPr>
              <a:t>YouTube</a:t>
            </a:r>
            <a:endParaRPr lang="en-US" sz="3200" dirty="0"/>
          </a:p>
          <a:p>
            <a:pPr defTabSz="914400">
              <a:spcBef>
                <a:spcPct val="20000"/>
              </a:spcBef>
              <a:spcAft>
                <a:spcPts val="0"/>
              </a:spcAft>
              <a:buClr>
                <a:schemeClr val="tx1"/>
              </a:buClr>
            </a:pPr>
            <a:r>
              <a:rPr lang="en-US" sz="3200" dirty="0">
                <a:hlinkClick r:id="rId4"/>
              </a:rPr>
              <a:t>OML webpages on DPO website</a:t>
            </a:r>
            <a:endParaRPr lang="en-US" sz="3200" dirty="0"/>
          </a:p>
          <a:p>
            <a:pPr lvl="1" defTabSz="914400">
              <a:spcBef>
                <a:spcPct val="20000"/>
              </a:spcBef>
              <a:spcAft>
                <a:spcPts val="0"/>
              </a:spcAft>
              <a:buClr>
                <a:schemeClr val="tx1"/>
              </a:buClr>
            </a:pPr>
            <a:r>
              <a:rPr lang="en-US" sz="2800" dirty="0"/>
              <a:t>Closing a meeting</a:t>
            </a:r>
          </a:p>
          <a:p>
            <a:pPr lvl="1" defTabSz="914400">
              <a:spcBef>
                <a:spcPct val="20000"/>
              </a:spcBef>
              <a:spcAft>
                <a:spcPts val="0"/>
              </a:spcAft>
              <a:buClr>
                <a:schemeClr val="tx1"/>
              </a:buClr>
            </a:pPr>
            <a:r>
              <a:rPr lang="en-US" sz="2800" dirty="0"/>
              <a:t>Providing notice</a:t>
            </a:r>
          </a:p>
          <a:p>
            <a:pPr lvl="1" defTabSz="914400">
              <a:spcBef>
                <a:spcPct val="20000"/>
              </a:spcBef>
              <a:spcAft>
                <a:spcPts val="0"/>
              </a:spcAft>
              <a:buClr>
                <a:schemeClr val="tx1"/>
              </a:buClr>
            </a:pPr>
            <a:r>
              <a:rPr lang="en-US" sz="2800" dirty="0"/>
              <a:t>Remote meetings</a:t>
            </a:r>
          </a:p>
          <a:p>
            <a:pPr lvl="1" defTabSz="914400">
              <a:spcBef>
                <a:spcPct val="20000"/>
              </a:spcBef>
              <a:spcAft>
                <a:spcPts val="0"/>
              </a:spcAft>
              <a:buClr>
                <a:schemeClr val="tx1"/>
              </a:buClr>
            </a:pPr>
            <a:r>
              <a:rPr lang="en-US" sz="2800" dirty="0"/>
              <a:t>Myths and misconceptions</a:t>
            </a:r>
          </a:p>
          <a:p>
            <a:pPr defTabSz="914400">
              <a:spcBef>
                <a:spcPct val="20000"/>
              </a:spcBef>
              <a:spcAft>
                <a:spcPts val="0"/>
              </a:spcAft>
              <a:buClr>
                <a:schemeClr val="tx1"/>
              </a:buClr>
            </a:pPr>
            <a:r>
              <a:rPr lang="en-US" sz="3200" dirty="0">
                <a:hlinkClick r:id="rId5"/>
              </a:rPr>
              <a:t>Advisory opinion library</a:t>
            </a:r>
            <a:endParaRPr lang="en-US" sz="3200" dirty="0"/>
          </a:p>
          <a:p>
            <a:pPr defTabSz="914400">
              <a:spcBef>
                <a:spcPct val="20000"/>
              </a:spcBef>
              <a:spcAft>
                <a:spcPts val="0"/>
              </a:spcAft>
              <a:buClr>
                <a:schemeClr val="tx1"/>
              </a:buClr>
            </a:pPr>
            <a:endParaRPr lang="en-US" sz="3600" dirty="0"/>
          </a:p>
          <a:p>
            <a:pPr defTabSz="914400">
              <a:spcBef>
                <a:spcPct val="20000"/>
              </a:spcBef>
              <a:spcAft>
                <a:spcPts val="0"/>
              </a:spcAft>
              <a:buClr>
                <a:srgbClr val="0054A6"/>
              </a:buClr>
            </a:pPr>
            <a:endParaRPr lang="en-US" sz="3600" dirty="0"/>
          </a:p>
        </p:txBody>
      </p:sp>
    </p:spTree>
    <p:extLst>
      <p:ext uri="{BB962C8B-B14F-4D97-AF65-F5344CB8AC3E}">
        <p14:creationId xmlns:p14="http://schemas.microsoft.com/office/powerpoint/2010/main" val="2708557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6"/>
          <p:cNvSpPr>
            <a:spLocks noGrp="1"/>
          </p:cNvSpPr>
          <p:nvPr>
            <p:ph type="title"/>
          </p:nvPr>
        </p:nvSpPr>
        <p:spPr bwMode="ltGray">
          <a:xfrm>
            <a:off x="0" y="2095785"/>
            <a:ext cx="9144000" cy="1299950"/>
          </a:xfrm>
        </p:spPr>
        <p:txBody>
          <a:bodyPr/>
          <a:lstStyle/>
          <a:p>
            <a:r>
              <a:rPr lang="en-US" sz="4400" dirty="0"/>
              <a:t>OML Advisory Opinions</a:t>
            </a:r>
          </a:p>
        </p:txBody>
      </p:sp>
    </p:spTree>
    <p:extLst>
      <p:ext uri="{BB962C8B-B14F-4D97-AF65-F5344CB8AC3E}">
        <p14:creationId xmlns:p14="http://schemas.microsoft.com/office/powerpoint/2010/main" val="18372675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0" y="0"/>
            <a:ext cx="9144000" cy="1219200"/>
          </a:xfrm>
        </p:spPr>
        <p:txBody>
          <a:bodyPr>
            <a:normAutofit/>
          </a:bodyPr>
          <a:lstStyle/>
          <a:p>
            <a:pPr algn="l"/>
            <a:r>
              <a:rPr lang="en-US" sz="3600" dirty="0">
                <a:hlinkClick r:id="rId3">
                  <a:extLst>
                    <a:ext uri="{A12FA001-AC4F-418D-AE19-62706E023703}">
                      <ahyp:hlinkClr xmlns:ahyp="http://schemas.microsoft.com/office/drawing/2018/hyperlinkcolor" val="tx"/>
                    </a:ext>
                  </a:extLst>
                </a:hlinkClick>
              </a:rPr>
              <a:t>Advisory Opinion 25-010</a:t>
            </a:r>
            <a:r>
              <a:rPr lang="en-US" sz="3600" dirty="0"/>
              <a:t> </a:t>
            </a:r>
          </a:p>
        </p:txBody>
      </p:sp>
      <p:sp>
        <p:nvSpPr>
          <p:cNvPr id="3" name="Content Placeholder 2"/>
          <p:cNvSpPr>
            <a:spLocks noGrp="1"/>
          </p:cNvSpPr>
          <p:nvPr>
            <p:ph idx="1"/>
          </p:nvPr>
        </p:nvSpPr>
        <p:spPr>
          <a:xfrm>
            <a:off x="368300" y="1825624"/>
            <a:ext cx="8496300" cy="4689475"/>
          </a:xfrm>
        </p:spPr>
        <p:txBody>
          <a:bodyPr>
            <a:normAutofit fontScale="85000" lnSpcReduction="20000"/>
          </a:bodyPr>
          <a:lstStyle/>
          <a:p>
            <a:pPr marL="0" indent="0">
              <a:buClr>
                <a:srgbClr val="0054A6"/>
              </a:buClr>
              <a:buNone/>
            </a:pPr>
            <a:r>
              <a:rPr lang="en-US" sz="2800" b="1" dirty="0"/>
              <a:t>Facts</a:t>
            </a:r>
          </a:p>
          <a:p>
            <a:pPr>
              <a:buClr>
                <a:schemeClr val="tx1"/>
              </a:buClr>
            </a:pPr>
            <a:r>
              <a:rPr lang="en-US" sz="2400" dirty="0"/>
              <a:t>A private group of residents hosted an invite-only event about an upcoming school bond referendum</a:t>
            </a:r>
          </a:p>
          <a:p>
            <a:pPr>
              <a:buClr>
                <a:schemeClr val="tx1"/>
              </a:buClr>
            </a:pPr>
            <a:r>
              <a:rPr lang="en-US" sz="2400" dirty="0"/>
              <a:t>The invitations stated the Superintendent and School Board members would be present</a:t>
            </a:r>
          </a:p>
          <a:p>
            <a:pPr>
              <a:buClr>
                <a:schemeClr val="tx1"/>
              </a:buClr>
            </a:pPr>
            <a:r>
              <a:rPr lang="en-US" sz="2400" dirty="0"/>
              <a:t>At the event, the Superintendent discussed school funding and plans for improvements and changes to the District, a presenter discussed curriculum opportunities, and a Board member provided information on voting for the related school bond. </a:t>
            </a:r>
          </a:p>
          <a:p>
            <a:pPr>
              <a:buClr>
                <a:schemeClr val="tx1"/>
              </a:buClr>
            </a:pPr>
            <a:r>
              <a:rPr lang="en-US" sz="2400" dirty="0"/>
              <a:t>The Board chair and three other Board members were present at the event. The Board had seven members in total.</a:t>
            </a:r>
          </a:p>
          <a:p>
            <a:pPr marL="0" indent="0">
              <a:buClr>
                <a:schemeClr val="tx1"/>
              </a:buClr>
              <a:buNone/>
            </a:pPr>
            <a:r>
              <a:rPr lang="en-US" sz="2800" b="1" dirty="0"/>
              <a:t>Issue</a:t>
            </a:r>
          </a:p>
          <a:p>
            <a:pPr marL="0" indent="0">
              <a:buClr>
                <a:schemeClr val="tx1"/>
              </a:buClr>
              <a:buNone/>
            </a:pPr>
            <a:r>
              <a:rPr lang="en-US" sz="2400" dirty="0"/>
              <a:t>Did the School Board comply with the OML when members attended this event?</a:t>
            </a:r>
          </a:p>
          <a:p>
            <a:pPr marL="685800" lvl="2" indent="0">
              <a:buClr>
                <a:srgbClr val="0054A6"/>
              </a:buClr>
              <a:buNone/>
            </a:pPr>
            <a:endParaRPr lang="en-US" sz="2200" dirty="0"/>
          </a:p>
        </p:txBody>
      </p:sp>
    </p:spTree>
    <p:extLst>
      <p:ext uri="{BB962C8B-B14F-4D97-AF65-F5344CB8AC3E}">
        <p14:creationId xmlns:p14="http://schemas.microsoft.com/office/powerpoint/2010/main" val="23225291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0" y="0"/>
            <a:ext cx="9144000" cy="1219200"/>
          </a:xfrm>
        </p:spPr>
        <p:txBody>
          <a:bodyPr>
            <a:normAutofit/>
          </a:bodyPr>
          <a:lstStyle/>
          <a:p>
            <a:pPr algn="l"/>
            <a:r>
              <a:rPr lang="en-US" sz="3600" dirty="0"/>
              <a:t>Advisory Opinion 25-010 (cont.) </a:t>
            </a:r>
          </a:p>
        </p:txBody>
      </p:sp>
      <p:sp>
        <p:nvSpPr>
          <p:cNvPr id="3" name="Content Placeholder 2"/>
          <p:cNvSpPr>
            <a:spLocks noGrp="1"/>
          </p:cNvSpPr>
          <p:nvPr>
            <p:ph idx="1"/>
          </p:nvPr>
        </p:nvSpPr>
        <p:spPr>
          <a:xfrm>
            <a:off x="323850" y="1546224"/>
            <a:ext cx="8496300" cy="5159376"/>
          </a:xfrm>
        </p:spPr>
        <p:txBody>
          <a:bodyPr>
            <a:normAutofit fontScale="77500" lnSpcReduction="20000"/>
          </a:bodyPr>
          <a:lstStyle/>
          <a:p>
            <a:pPr marL="0" indent="0">
              <a:buClr>
                <a:srgbClr val="0054A6"/>
              </a:buClr>
              <a:buNone/>
            </a:pPr>
            <a:r>
              <a:rPr lang="en-US" sz="3100" b="1" dirty="0"/>
              <a:t>Opinion</a:t>
            </a:r>
          </a:p>
          <a:p>
            <a:pPr marL="0" indent="0">
              <a:buClr>
                <a:schemeClr val="tx1"/>
              </a:buClr>
              <a:buNone/>
            </a:pPr>
            <a:r>
              <a:rPr lang="en-US" sz="2600" dirty="0"/>
              <a:t>The School Board did not comply with the OML.</a:t>
            </a:r>
          </a:p>
          <a:p>
            <a:pPr marL="0" indent="0">
              <a:buClr>
                <a:schemeClr val="tx1"/>
              </a:buClr>
              <a:buNone/>
            </a:pPr>
            <a:r>
              <a:rPr lang="en-US" sz="3100" b="1" dirty="0"/>
              <a:t>Analysis</a:t>
            </a:r>
            <a:endParaRPr lang="en-US" sz="3100" dirty="0"/>
          </a:p>
          <a:p>
            <a:pPr>
              <a:buClr>
                <a:schemeClr val="tx1"/>
              </a:buClr>
            </a:pPr>
            <a:r>
              <a:rPr lang="en-US" sz="2600" dirty="0"/>
              <a:t>A gathering is subject to the OML if: 1) a quorum or more of public body members are present, and 2) those members discuss, decide, or receive information related to the official business of that public body.</a:t>
            </a:r>
          </a:p>
          <a:p>
            <a:pPr>
              <a:buClr>
                <a:schemeClr val="tx1"/>
              </a:buClr>
            </a:pPr>
            <a:r>
              <a:rPr lang="en-US" sz="2600" dirty="0"/>
              <a:t>There is no intent or formal action requirement. </a:t>
            </a:r>
          </a:p>
          <a:p>
            <a:pPr>
              <a:buClr>
                <a:schemeClr val="tx1"/>
              </a:buClr>
            </a:pPr>
            <a:r>
              <a:rPr lang="en-US" sz="2600" dirty="0"/>
              <a:t>While chance or social gatherings are not subject to the requirements of the OML, </a:t>
            </a:r>
            <a:r>
              <a:rPr lang="en-US" sz="2600" i="1" dirty="0"/>
              <a:t>Moberg</a:t>
            </a:r>
            <a:r>
              <a:rPr lang="en-US" sz="2600" dirty="0"/>
              <a:t> held that “a quorum may not, as a group, discuss or receive information on official business in any setting under the guise of a private social gathering.”</a:t>
            </a:r>
          </a:p>
          <a:p>
            <a:pPr>
              <a:buClr>
                <a:schemeClr val="tx1"/>
              </a:buClr>
            </a:pPr>
            <a:r>
              <a:rPr lang="en-US" sz="2600" dirty="0"/>
              <a:t>4/7 Board members attended the event = a quorum of Board members &amp; this quorum received information related to the official business of the Board.</a:t>
            </a:r>
          </a:p>
        </p:txBody>
      </p:sp>
    </p:spTree>
    <p:extLst>
      <p:ext uri="{BB962C8B-B14F-4D97-AF65-F5344CB8AC3E}">
        <p14:creationId xmlns:p14="http://schemas.microsoft.com/office/powerpoint/2010/main" val="9766688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00405-F8AC-7248-29D6-FB34FDB5DB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7E31F9-775B-93B3-DEA3-5CBA58D0D4F6}"/>
              </a:ext>
            </a:extLst>
          </p:cNvPr>
          <p:cNvSpPr>
            <a:spLocks noGrp="1"/>
          </p:cNvSpPr>
          <p:nvPr>
            <p:ph type="title"/>
          </p:nvPr>
        </p:nvSpPr>
        <p:spPr bwMode="ltGray">
          <a:xfrm>
            <a:off x="0" y="0"/>
            <a:ext cx="9144000" cy="1219200"/>
          </a:xfrm>
        </p:spPr>
        <p:txBody>
          <a:bodyPr>
            <a:normAutofit/>
          </a:bodyPr>
          <a:lstStyle/>
          <a:p>
            <a:pPr algn="l"/>
            <a:r>
              <a:rPr lang="en-US" sz="3600" dirty="0">
                <a:hlinkClick r:id="rId3">
                  <a:extLst>
                    <a:ext uri="{A12FA001-AC4F-418D-AE19-62706E023703}">
                      <ahyp:hlinkClr xmlns:ahyp="http://schemas.microsoft.com/office/drawing/2018/hyperlinkcolor" val="tx"/>
                    </a:ext>
                  </a:extLst>
                </a:hlinkClick>
              </a:rPr>
              <a:t>Advisory Opinion 25-008 </a:t>
            </a:r>
            <a:endParaRPr lang="en-US" sz="3600" dirty="0"/>
          </a:p>
        </p:txBody>
      </p:sp>
      <p:sp>
        <p:nvSpPr>
          <p:cNvPr id="3" name="Content Placeholder 2">
            <a:extLst>
              <a:ext uri="{FF2B5EF4-FFF2-40B4-BE49-F238E27FC236}">
                <a16:creationId xmlns:a16="http://schemas.microsoft.com/office/drawing/2014/main" id="{3E2A529E-6F08-B874-F5D9-4EC00F5F4FDD}"/>
              </a:ext>
            </a:extLst>
          </p:cNvPr>
          <p:cNvSpPr>
            <a:spLocks noGrp="1"/>
          </p:cNvSpPr>
          <p:nvPr>
            <p:ph idx="1"/>
          </p:nvPr>
        </p:nvSpPr>
        <p:spPr>
          <a:xfrm>
            <a:off x="368300" y="1825624"/>
            <a:ext cx="8496300" cy="4689475"/>
          </a:xfrm>
        </p:spPr>
        <p:txBody>
          <a:bodyPr>
            <a:normAutofit/>
          </a:bodyPr>
          <a:lstStyle/>
          <a:p>
            <a:pPr marL="0" indent="0">
              <a:buClr>
                <a:srgbClr val="0054A6"/>
              </a:buClr>
              <a:buNone/>
            </a:pPr>
            <a:r>
              <a:rPr lang="en-US" sz="2400" b="1" dirty="0"/>
              <a:t>Facts</a:t>
            </a:r>
          </a:p>
          <a:p>
            <a:pPr>
              <a:buClr>
                <a:schemeClr val="tx1"/>
              </a:buClr>
            </a:pPr>
            <a:r>
              <a:rPr lang="en-US" sz="2000" dirty="0"/>
              <a:t>A city council held an emergency meeting to approve a wastewater services contract.</a:t>
            </a:r>
          </a:p>
          <a:p>
            <a:pPr>
              <a:buClr>
                <a:schemeClr val="tx1"/>
              </a:buClr>
            </a:pPr>
            <a:r>
              <a:rPr lang="en-US" sz="2000" dirty="0"/>
              <a:t>At this meeting, one member abstained, and the remaining members voted to approve the contract with MMS Environmental to perform regular wastewater services for three years.</a:t>
            </a:r>
          </a:p>
          <a:p>
            <a:pPr marL="0" indent="0">
              <a:buClr>
                <a:schemeClr val="tx1"/>
              </a:buClr>
              <a:buNone/>
            </a:pPr>
            <a:r>
              <a:rPr lang="en-US" sz="2400" b="1" dirty="0"/>
              <a:t>Issue</a:t>
            </a:r>
          </a:p>
          <a:p>
            <a:pPr marL="0" indent="0">
              <a:buClr>
                <a:schemeClr val="tx1"/>
              </a:buClr>
              <a:buNone/>
            </a:pPr>
            <a:r>
              <a:rPr lang="en-US" sz="2000" dirty="0"/>
              <a:t>Did the city council comply with the OML when they had an emergency meeting to consider a contract?</a:t>
            </a:r>
          </a:p>
          <a:p>
            <a:pPr marL="685800" lvl="2" indent="0">
              <a:buClr>
                <a:srgbClr val="0054A6"/>
              </a:buClr>
              <a:buNone/>
            </a:pPr>
            <a:endParaRPr lang="en-US" sz="2200" dirty="0"/>
          </a:p>
        </p:txBody>
      </p:sp>
    </p:spTree>
    <p:extLst>
      <p:ext uri="{BB962C8B-B14F-4D97-AF65-F5344CB8AC3E}">
        <p14:creationId xmlns:p14="http://schemas.microsoft.com/office/powerpoint/2010/main" val="19537730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76ADC-FD41-81FD-C80A-02BDBE49A5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CE8A68-A128-95A1-84D5-882C1D8A1227}"/>
              </a:ext>
            </a:extLst>
          </p:cNvPr>
          <p:cNvSpPr>
            <a:spLocks noGrp="1"/>
          </p:cNvSpPr>
          <p:nvPr>
            <p:ph type="title"/>
          </p:nvPr>
        </p:nvSpPr>
        <p:spPr bwMode="ltGray">
          <a:xfrm>
            <a:off x="0" y="0"/>
            <a:ext cx="9144000" cy="1219200"/>
          </a:xfrm>
        </p:spPr>
        <p:txBody>
          <a:bodyPr>
            <a:normAutofit/>
          </a:bodyPr>
          <a:lstStyle/>
          <a:p>
            <a:pPr algn="l"/>
            <a:r>
              <a:rPr lang="en-US" sz="3600" dirty="0"/>
              <a:t>Advisory Opinion 25-008 (cont.) </a:t>
            </a:r>
          </a:p>
        </p:txBody>
      </p:sp>
      <p:sp>
        <p:nvSpPr>
          <p:cNvPr id="3" name="Content Placeholder 2">
            <a:extLst>
              <a:ext uri="{FF2B5EF4-FFF2-40B4-BE49-F238E27FC236}">
                <a16:creationId xmlns:a16="http://schemas.microsoft.com/office/drawing/2014/main" id="{DE7584ED-DACD-6B38-1802-29C373A56FAC}"/>
              </a:ext>
            </a:extLst>
          </p:cNvPr>
          <p:cNvSpPr>
            <a:spLocks noGrp="1"/>
          </p:cNvSpPr>
          <p:nvPr>
            <p:ph idx="1"/>
          </p:nvPr>
        </p:nvSpPr>
        <p:spPr>
          <a:xfrm>
            <a:off x="323850" y="1546224"/>
            <a:ext cx="8496300" cy="5159376"/>
          </a:xfrm>
        </p:spPr>
        <p:txBody>
          <a:bodyPr>
            <a:normAutofit fontScale="92500" lnSpcReduction="10000"/>
          </a:bodyPr>
          <a:lstStyle/>
          <a:p>
            <a:pPr marL="0" indent="0">
              <a:buClr>
                <a:srgbClr val="0054A6"/>
              </a:buClr>
              <a:buNone/>
            </a:pPr>
            <a:r>
              <a:rPr lang="en-US" sz="2600" b="1" dirty="0"/>
              <a:t>Opinion</a:t>
            </a:r>
          </a:p>
          <a:p>
            <a:pPr marL="0" indent="0">
              <a:buClr>
                <a:schemeClr val="tx1"/>
              </a:buClr>
              <a:buNone/>
            </a:pPr>
            <a:r>
              <a:rPr lang="en-US" sz="2200" dirty="0"/>
              <a:t>The City Council did not comply with the OML.</a:t>
            </a:r>
          </a:p>
          <a:p>
            <a:pPr marL="0" indent="0">
              <a:buClr>
                <a:schemeClr val="tx1"/>
              </a:buClr>
              <a:buNone/>
            </a:pPr>
            <a:r>
              <a:rPr lang="en-US" sz="2600" b="1" dirty="0"/>
              <a:t>Analysis</a:t>
            </a:r>
          </a:p>
          <a:p>
            <a:pPr>
              <a:buClr>
                <a:schemeClr val="tx1"/>
              </a:buClr>
            </a:pPr>
            <a:r>
              <a:rPr lang="en-US" sz="2200" dirty="0"/>
              <a:t>One of the mechanisms to ensure a public body’s meetings are open is to provide appropriate notice of its meetings.</a:t>
            </a:r>
          </a:p>
          <a:p>
            <a:pPr>
              <a:buClr>
                <a:schemeClr val="tx1"/>
              </a:buClr>
            </a:pPr>
            <a:r>
              <a:rPr lang="en-US" sz="2200" dirty="0"/>
              <a:t>Notice of emergency meetings is limited because these meetings are held to address issues that require immediate consideration by the public body (Minn. Stat., § 13D.04, subd. 3).</a:t>
            </a:r>
          </a:p>
          <a:p>
            <a:pPr>
              <a:buClr>
                <a:schemeClr val="tx1"/>
              </a:buClr>
            </a:pPr>
            <a:r>
              <a:rPr lang="en-US" sz="2200" dirty="0"/>
              <a:t>Emergency meetings should be held in rare circumstances where public safety is at risk and meeting the three-day notice required for a special meeting is not possible.</a:t>
            </a:r>
          </a:p>
          <a:p>
            <a:pPr>
              <a:buClr>
                <a:schemeClr val="tx1"/>
              </a:buClr>
            </a:pPr>
            <a:r>
              <a:rPr lang="en-US" sz="2200" dirty="0"/>
              <a:t> It did not appear that the City’s need to sign a contract required immediate attention, or that waiting three days would jeopardize public safety.</a:t>
            </a:r>
          </a:p>
          <a:p>
            <a:pPr>
              <a:buClr>
                <a:schemeClr val="tx1"/>
              </a:buClr>
            </a:pPr>
            <a:endParaRPr lang="en-US" sz="2600" dirty="0"/>
          </a:p>
        </p:txBody>
      </p:sp>
    </p:spTree>
    <p:extLst>
      <p:ext uri="{BB962C8B-B14F-4D97-AF65-F5344CB8AC3E}">
        <p14:creationId xmlns:p14="http://schemas.microsoft.com/office/powerpoint/2010/main" val="29569761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10F77-D8B2-11E7-CD52-93E205BFB0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64FEAC-A19C-938D-443A-452E0AA7647C}"/>
              </a:ext>
            </a:extLst>
          </p:cNvPr>
          <p:cNvSpPr>
            <a:spLocks noGrp="1"/>
          </p:cNvSpPr>
          <p:nvPr>
            <p:ph type="title"/>
          </p:nvPr>
        </p:nvSpPr>
        <p:spPr bwMode="ltGray">
          <a:xfrm>
            <a:off x="0" y="0"/>
            <a:ext cx="9144000" cy="1219200"/>
          </a:xfrm>
        </p:spPr>
        <p:txBody>
          <a:bodyPr>
            <a:normAutofit/>
          </a:bodyPr>
          <a:lstStyle/>
          <a:p>
            <a:pPr algn="l"/>
            <a:r>
              <a:rPr lang="en-US" sz="3600" dirty="0">
                <a:hlinkClick r:id="rId3">
                  <a:extLst>
                    <a:ext uri="{A12FA001-AC4F-418D-AE19-62706E023703}">
                      <ahyp:hlinkClr xmlns:ahyp="http://schemas.microsoft.com/office/drawing/2018/hyperlinkcolor" val="tx"/>
                    </a:ext>
                  </a:extLst>
                </a:hlinkClick>
              </a:rPr>
              <a:t>Advisory Opinion 25-002 </a:t>
            </a:r>
            <a:endParaRPr lang="en-US" sz="3600" dirty="0"/>
          </a:p>
        </p:txBody>
      </p:sp>
      <p:sp>
        <p:nvSpPr>
          <p:cNvPr id="3" name="Content Placeholder 2">
            <a:extLst>
              <a:ext uri="{FF2B5EF4-FFF2-40B4-BE49-F238E27FC236}">
                <a16:creationId xmlns:a16="http://schemas.microsoft.com/office/drawing/2014/main" id="{DCB17F8A-71CA-9822-35F2-D6F02FC9C173}"/>
              </a:ext>
            </a:extLst>
          </p:cNvPr>
          <p:cNvSpPr>
            <a:spLocks noGrp="1"/>
          </p:cNvSpPr>
          <p:nvPr>
            <p:ph idx="1"/>
          </p:nvPr>
        </p:nvSpPr>
        <p:spPr>
          <a:xfrm>
            <a:off x="368300" y="1537252"/>
            <a:ext cx="8496300" cy="5049078"/>
          </a:xfrm>
        </p:spPr>
        <p:txBody>
          <a:bodyPr>
            <a:normAutofit fontScale="70000" lnSpcReduction="20000"/>
          </a:bodyPr>
          <a:lstStyle/>
          <a:p>
            <a:pPr marL="0" indent="0">
              <a:buClr>
                <a:srgbClr val="0054A6"/>
              </a:buClr>
              <a:buNone/>
            </a:pPr>
            <a:r>
              <a:rPr lang="en-US" sz="3400" b="1" dirty="0"/>
              <a:t>Facts</a:t>
            </a:r>
          </a:p>
          <a:p>
            <a:pPr>
              <a:buClr>
                <a:schemeClr val="tx1"/>
              </a:buClr>
            </a:pPr>
            <a:r>
              <a:rPr lang="en-US" sz="2600" dirty="0"/>
              <a:t>A County Board of Commissioners (Board) held a regularly scheduled meeting at the county government center starting at 8:30 AM. </a:t>
            </a:r>
          </a:p>
          <a:p>
            <a:pPr>
              <a:buClr>
                <a:schemeClr val="tx1"/>
              </a:buClr>
            </a:pPr>
            <a:r>
              <a:rPr lang="en-US" sz="2600" dirty="0"/>
              <a:t>All of the commissioners then went to tour a county-owned building with potential tenants to explore options for a new childcare center.</a:t>
            </a:r>
          </a:p>
          <a:p>
            <a:pPr>
              <a:buClr>
                <a:schemeClr val="tx1"/>
              </a:buClr>
            </a:pPr>
            <a:r>
              <a:rPr lang="en-US" sz="2600" dirty="0"/>
              <a:t>Neither the regular meeting notice nor the agenda mentioned the scheduled tour.</a:t>
            </a:r>
          </a:p>
          <a:p>
            <a:pPr>
              <a:buClr>
                <a:schemeClr val="tx1"/>
              </a:buClr>
            </a:pPr>
            <a:r>
              <a:rPr lang="en-US" sz="2600" dirty="0"/>
              <a:t>A recording of the regular meeting did not mention the tour and stated that the meeting was adjourned.</a:t>
            </a:r>
          </a:p>
          <a:p>
            <a:pPr>
              <a:buClr>
                <a:schemeClr val="tx1"/>
              </a:buClr>
            </a:pPr>
            <a:r>
              <a:rPr lang="en-US" sz="2600" dirty="0"/>
              <a:t>The draft regular meeting minutes did not originally mention the tour but were later corrected to document that the regular meeting was recessed and would continue at the tour location.</a:t>
            </a:r>
          </a:p>
          <a:p>
            <a:pPr marL="0" indent="0">
              <a:buClr>
                <a:schemeClr val="tx1"/>
              </a:buClr>
              <a:buNone/>
            </a:pPr>
            <a:r>
              <a:rPr lang="en-US" sz="3400" b="1" dirty="0"/>
              <a:t>Issue</a:t>
            </a:r>
          </a:p>
          <a:p>
            <a:pPr marL="0" indent="0">
              <a:buClr>
                <a:schemeClr val="tx1"/>
              </a:buClr>
              <a:buNone/>
            </a:pPr>
            <a:r>
              <a:rPr lang="en-US" sz="2900" dirty="0"/>
              <a:t>Did the Board comply with the OML when commissioners gathered to tour the county-owned building after the Board’s regular meeting?</a:t>
            </a:r>
          </a:p>
        </p:txBody>
      </p:sp>
    </p:spTree>
    <p:extLst>
      <p:ext uri="{BB962C8B-B14F-4D97-AF65-F5344CB8AC3E}">
        <p14:creationId xmlns:p14="http://schemas.microsoft.com/office/powerpoint/2010/main" val="22422597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9E070-D39C-057F-1C80-E6DD274C93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167440-1AB2-0C5B-2F81-EC71263F4037}"/>
              </a:ext>
            </a:extLst>
          </p:cNvPr>
          <p:cNvSpPr>
            <a:spLocks noGrp="1"/>
          </p:cNvSpPr>
          <p:nvPr>
            <p:ph type="title"/>
          </p:nvPr>
        </p:nvSpPr>
        <p:spPr bwMode="ltGray">
          <a:xfrm>
            <a:off x="0" y="0"/>
            <a:ext cx="9144000" cy="1219200"/>
          </a:xfrm>
        </p:spPr>
        <p:txBody>
          <a:bodyPr>
            <a:normAutofit/>
          </a:bodyPr>
          <a:lstStyle/>
          <a:p>
            <a:pPr algn="l"/>
            <a:r>
              <a:rPr lang="en-US" sz="3600" dirty="0"/>
              <a:t>Advisory Opinion 25-002 (cont.) </a:t>
            </a:r>
          </a:p>
        </p:txBody>
      </p:sp>
      <p:sp>
        <p:nvSpPr>
          <p:cNvPr id="3" name="Content Placeholder 2">
            <a:extLst>
              <a:ext uri="{FF2B5EF4-FFF2-40B4-BE49-F238E27FC236}">
                <a16:creationId xmlns:a16="http://schemas.microsoft.com/office/drawing/2014/main" id="{FEEA5265-82BA-922B-D4DA-9F85FDB025E1}"/>
              </a:ext>
            </a:extLst>
          </p:cNvPr>
          <p:cNvSpPr>
            <a:spLocks noGrp="1"/>
          </p:cNvSpPr>
          <p:nvPr>
            <p:ph idx="1"/>
          </p:nvPr>
        </p:nvSpPr>
        <p:spPr>
          <a:xfrm>
            <a:off x="323850" y="1546224"/>
            <a:ext cx="8496300" cy="5159376"/>
          </a:xfrm>
        </p:spPr>
        <p:txBody>
          <a:bodyPr>
            <a:normAutofit fontScale="70000" lnSpcReduction="20000"/>
          </a:bodyPr>
          <a:lstStyle/>
          <a:p>
            <a:pPr marL="0" indent="0">
              <a:buClr>
                <a:srgbClr val="0054A6"/>
              </a:buClr>
              <a:buNone/>
            </a:pPr>
            <a:r>
              <a:rPr lang="en-US" sz="3400" b="1" dirty="0"/>
              <a:t>Opinion</a:t>
            </a:r>
          </a:p>
          <a:p>
            <a:pPr marL="0" indent="0">
              <a:buClr>
                <a:schemeClr val="tx1"/>
              </a:buClr>
              <a:buNone/>
            </a:pPr>
            <a:r>
              <a:rPr lang="en-US" sz="2900" dirty="0"/>
              <a:t>The Commissioner could not determine whether the Board complied with the OML due to a factual dispute.</a:t>
            </a:r>
          </a:p>
          <a:p>
            <a:pPr marL="0" indent="0">
              <a:buClr>
                <a:schemeClr val="tx1"/>
              </a:buClr>
              <a:buNone/>
            </a:pPr>
            <a:r>
              <a:rPr lang="en-US" sz="3400" b="1" dirty="0"/>
              <a:t>Analysis</a:t>
            </a:r>
          </a:p>
          <a:p>
            <a:pPr>
              <a:buClr>
                <a:schemeClr val="tx1"/>
              </a:buClr>
            </a:pPr>
            <a:r>
              <a:rPr lang="en-US" sz="2900" dirty="0"/>
              <a:t> Minn. Stat., § 13D.04, subd. 4(a): “If a meeting is a recessed or continued session of a previous meeting, and the time and place of the meeting was established during the previous meeting and recorded in the minutes of that meeting, then no further published or mailed notice is necessary.”</a:t>
            </a:r>
          </a:p>
          <a:p>
            <a:pPr>
              <a:buClr>
                <a:schemeClr val="tx1"/>
              </a:buClr>
            </a:pPr>
            <a:r>
              <a:rPr lang="en-US" sz="2900" dirty="0"/>
              <a:t>If the Board adjourned the meeting, then the Board members’ special meeting with potential tenants to tour the county-owned building violated the OML.</a:t>
            </a:r>
          </a:p>
          <a:p>
            <a:pPr>
              <a:buClr>
                <a:schemeClr val="tx1"/>
              </a:buClr>
            </a:pPr>
            <a:r>
              <a:rPr lang="en-US" sz="2900" dirty="0"/>
              <a:t>If the Board announced the time and place of the tour before recessing the regular meeting, then the Board members reconvening the regular meeting to tour the county-owned building with potential tenants did not violate the OML.</a:t>
            </a:r>
          </a:p>
          <a:p>
            <a:pPr>
              <a:buClr>
                <a:schemeClr val="tx1"/>
              </a:buClr>
            </a:pPr>
            <a:r>
              <a:rPr lang="en-US" sz="2900" dirty="0"/>
              <a:t>Commissioner noted the importance of keeping accurate records.</a:t>
            </a:r>
          </a:p>
        </p:txBody>
      </p:sp>
    </p:spTree>
    <p:extLst>
      <p:ext uri="{BB962C8B-B14F-4D97-AF65-F5344CB8AC3E}">
        <p14:creationId xmlns:p14="http://schemas.microsoft.com/office/powerpoint/2010/main" val="9681885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35171C-1A95-C834-7777-8D35551EDA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6AA47F-DCC7-12DE-C2F0-B7273052632B}"/>
              </a:ext>
            </a:extLst>
          </p:cNvPr>
          <p:cNvSpPr>
            <a:spLocks noGrp="1"/>
          </p:cNvSpPr>
          <p:nvPr>
            <p:ph type="title"/>
          </p:nvPr>
        </p:nvSpPr>
        <p:spPr bwMode="ltGray">
          <a:xfrm>
            <a:off x="0" y="0"/>
            <a:ext cx="9144000" cy="1219200"/>
          </a:xfrm>
        </p:spPr>
        <p:txBody>
          <a:bodyPr>
            <a:normAutofit/>
          </a:bodyPr>
          <a:lstStyle/>
          <a:p>
            <a:pPr algn="l"/>
            <a:r>
              <a:rPr lang="en-US" sz="3600" dirty="0">
                <a:hlinkClick r:id="rId3">
                  <a:extLst>
                    <a:ext uri="{A12FA001-AC4F-418D-AE19-62706E023703}">
                      <ahyp:hlinkClr xmlns:ahyp="http://schemas.microsoft.com/office/drawing/2018/hyperlinkcolor" val="tx"/>
                    </a:ext>
                  </a:extLst>
                </a:hlinkClick>
              </a:rPr>
              <a:t>Advisory Opinion 25-001</a:t>
            </a:r>
            <a:r>
              <a:rPr lang="en-US" sz="3600" dirty="0"/>
              <a:t> </a:t>
            </a:r>
          </a:p>
        </p:txBody>
      </p:sp>
      <p:sp>
        <p:nvSpPr>
          <p:cNvPr id="3" name="Content Placeholder 2">
            <a:extLst>
              <a:ext uri="{FF2B5EF4-FFF2-40B4-BE49-F238E27FC236}">
                <a16:creationId xmlns:a16="http://schemas.microsoft.com/office/drawing/2014/main" id="{4891F5FA-351A-0C65-8C18-2D59A1C406B4}"/>
              </a:ext>
            </a:extLst>
          </p:cNvPr>
          <p:cNvSpPr>
            <a:spLocks noGrp="1"/>
          </p:cNvSpPr>
          <p:nvPr>
            <p:ph idx="1"/>
          </p:nvPr>
        </p:nvSpPr>
        <p:spPr>
          <a:xfrm>
            <a:off x="276447" y="1552354"/>
            <a:ext cx="8588153" cy="5156790"/>
          </a:xfrm>
        </p:spPr>
        <p:txBody>
          <a:bodyPr>
            <a:normAutofit fontScale="55000" lnSpcReduction="20000"/>
          </a:bodyPr>
          <a:lstStyle/>
          <a:p>
            <a:pPr marL="0" indent="0">
              <a:buClr>
                <a:srgbClr val="0054A6"/>
              </a:buClr>
              <a:buNone/>
            </a:pPr>
            <a:r>
              <a:rPr lang="en-US" sz="4400" b="1" dirty="0"/>
              <a:t>Facts</a:t>
            </a:r>
          </a:p>
          <a:p>
            <a:r>
              <a:rPr lang="en-US" sz="3600" dirty="0"/>
              <a:t>On December 12, 2024, a township board of supervisors (Board) held a special meeting to interview candidates for an open supervisor position. </a:t>
            </a:r>
          </a:p>
          <a:p>
            <a:r>
              <a:rPr lang="en-US" sz="3600" dirty="0"/>
              <a:t>During the interviews, the two Supervisors and the Town Clerk filled out score sheets for each candidate. These scoring sheets were sealed and provided to the Town Clerk at the end of the interviews.</a:t>
            </a:r>
          </a:p>
          <a:p>
            <a:r>
              <a:rPr lang="en-US" sz="3600" dirty="0"/>
              <a:t>Before the next meeting, the Town clerk and the Town Treasurer opened each of the envelopes and tallied the results.</a:t>
            </a:r>
          </a:p>
          <a:p>
            <a:r>
              <a:rPr lang="en-US" sz="3600" dirty="0"/>
              <a:t>At the Board’s next meeting on January 9, 2025, the individual receiving the highest score from the scoring sheets was present and appointed to fill the vacancy. This appointment was done by a public vote.</a:t>
            </a:r>
          </a:p>
          <a:p>
            <a:pPr marL="0" indent="0">
              <a:buClr>
                <a:schemeClr val="tx1"/>
              </a:buClr>
              <a:buNone/>
            </a:pPr>
            <a:r>
              <a:rPr lang="en-US" sz="4400" b="1" dirty="0"/>
              <a:t>Issue</a:t>
            </a:r>
          </a:p>
          <a:p>
            <a:pPr marL="0" indent="0">
              <a:buClr>
                <a:schemeClr val="tx1"/>
              </a:buClr>
              <a:buNone/>
            </a:pPr>
            <a:r>
              <a:rPr lang="en-US" sz="3600" dirty="0"/>
              <a:t>Did the Board comply with the OML when it made a final decision on appointing a new board supervisor outside of an open meeting?</a:t>
            </a:r>
          </a:p>
          <a:p>
            <a:pPr marL="685800" lvl="2" indent="0">
              <a:buClr>
                <a:srgbClr val="0054A6"/>
              </a:buClr>
              <a:buNone/>
            </a:pPr>
            <a:endParaRPr lang="en-US" sz="2200" dirty="0"/>
          </a:p>
        </p:txBody>
      </p:sp>
    </p:spTree>
    <p:extLst>
      <p:ext uri="{BB962C8B-B14F-4D97-AF65-F5344CB8AC3E}">
        <p14:creationId xmlns:p14="http://schemas.microsoft.com/office/powerpoint/2010/main" val="7771367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C11A7-AAFB-FD37-51EC-BF7666A9D5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B966ED-45C4-D876-D909-44A4BE9D8F84}"/>
              </a:ext>
            </a:extLst>
          </p:cNvPr>
          <p:cNvSpPr>
            <a:spLocks noGrp="1"/>
          </p:cNvSpPr>
          <p:nvPr>
            <p:ph type="title"/>
          </p:nvPr>
        </p:nvSpPr>
        <p:spPr bwMode="ltGray">
          <a:xfrm>
            <a:off x="0" y="0"/>
            <a:ext cx="9144000" cy="1219200"/>
          </a:xfrm>
        </p:spPr>
        <p:txBody>
          <a:bodyPr>
            <a:normAutofit/>
          </a:bodyPr>
          <a:lstStyle/>
          <a:p>
            <a:pPr algn="l"/>
            <a:r>
              <a:rPr lang="en-US" sz="3600" dirty="0"/>
              <a:t>Advisory Opinion 25-001 (cont.) </a:t>
            </a:r>
          </a:p>
        </p:txBody>
      </p:sp>
      <p:sp>
        <p:nvSpPr>
          <p:cNvPr id="3" name="Content Placeholder 2">
            <a:extLst>
              <a:ext uri="{FF2B5EF4-FFF2-40B4-BE49-F238E27FC236}">
                <a16:creationId xmlns:a16="http://schemas.microsoft.com/office/drawing/2014/main" id="{F9A445A2-F1EA-7951-16D5-F93E61CC69A8}"/>
              </a:ext>
            </a:extLst>
          </p:cNvPr>
          <p:cNvSpPr>
            <a:spLocks noGrp="1"/>
          </p:cNvSpPr>
          <p:nvPr>
            <p:ph idx="1"/>
          </p:nvPr>
        </p:nvSpPr>
        <p:spPr>
          <a:xfrm>
            <a:off x="224458" y="1496528"/>
            <a:ext cx="8496300" cy="5361471"/>
          </a:xfrm>
        </p:spPr>
        <p:txBody>
          <a:bodyPr>
            <a:normAutofit fontScale="77500" lnSpcReduction="20000"/>
          </a:bodyPr>
          <a:lstStyle/>
          <a:p>
            <a:pPr marL="0" indent="0">
              <a:buClr>
                <a:srgbClr val="0054A6"/>
              </a:buClr>
              <a:buNone/>
            </a:pPr>
            <a:r>
              <a:rPr lang="en-US" sz="2600" b="1" dirty="0"/>
              <a:t>Opinion</a:t>
            </a:r>
          </a:p>
          <a:p>
            <a:pPr marL="0" indent="0">
              <a:buClr>
                <a:schemeClr val="tx1"/>
              </a:buClr>
              <a:buNone/>
            </a:pPr>
            <a:r>
              <a:rPr lang="en-US" sz="2200" dirty="0"/>
              <a:t>The Board of Supervisors did not comply with the OML.</a:t>
            </a:r>
          </a:p>
          <a:p>
            <a:pPr marL="0" indent="0">
              <a:buClr>
                <a:schemeClr val="tx1"/>
              </a:buClr>
              <a:buNone/>
            </a:pPr>
            <a:r>
              <a:rPr lang="en-US" sz="2600" b="1" dirty="0"/>
              <a:t>Analysis</a:t>
            </a:r>
            <a:endParaRPr lang="en-US" sz="2600" dirty="0"/>
          </a:p>
          <a:p>
            <a:pPr>
              <a:buClr>
                <a:schemeClr val="tx1"/>
              </a:buClr>
            </a:pPr>
            <a:r>
              <a:rPr lang="en-US" sz="2200" dirty="0"/>
              <a:t>Appointing a new supervisor when a position becomes vacant is part of the Board’s official business. </a:t>
            </a:r>
          </a:p>
          <a:p>
            <a:pPr>
              <a:buClr>
                <a:schemeClr val="tx1"/>
              </a:buClr>
            </a:pPr>
            <a:r>
              <a:rPr lang="en-US" sz="2200" dirty="0"/>
              <a:t>The Board chose a process where candidates would be interviewed and evaluated at a meeting.</a:t>
            </a:r>
          </a:p>
          <a:p>
            <a:pPr>
              <a:buClr>
                <a:schemeClr val="tx1"/>
              </a:buClr>
            </a:pPr>
            <a:r>
              <a:rPr lang="en-US" sz="2200" dirty="0"/>
              <a:t>Minn. Stat., § 13D.01, subd. 4(a): “The votes of the members of the […] board […] on an action taken in a meeting required by this section to be open to the public must be recorded in a journal or minutes.” </a:t>
            </a:r>
          </a:p>
          <a:p>
            <a:pPr>
              <a:buClr>
                <a:schemeClr val="tx1"/>
              </a:buClr>
            </a:pPr>
            <a:r>
              <a:rPr lang="en-US" sz="2200" dirty="0"/>
              <a:t>No exception to close the meeting applied.</a:t>
            </a:r>
          </a:p>
          <a:p>
            <a:pPr>
              <a:buClr>
                <a:schemeClr val="tx1"/>
              </a:buClr>
            </a:pPr>
            <a:r>
              <a:rPr lang="en-US" sz="2200" dirty="0"/>
              <a:t>Although the appointment happened at an open meeting on January 9</a:t>
            </a:r>
            <a:r>
              <a:rPr lang="en-US" sz="2200" baseline="30000" dirty="0"/>
              <a:t>th</a:t>
            </a:r>
            <a:r>
              <a:rPr lang="en-US" sz="2200" dirty="0"/>
              <a:t>, the </a:t>
            </a:r>
            <a:r>
              <a:rPr lang="en-US" sz="2200" i="1" dirty="0"/>
              <a:t>selection</a:t>
            </a:r>
            <a:r>
              <a:rPr lang="en-US" sz="2200" dirty="0"/>
              <a:t> of the candidate happened outside an open meeting. The score sheets determined who would be appointed to the position. Therefore, the </a:t>
            </a:r>
            <a:r>
              <a:rPr lang="en-US" sz="2200" i="1" dirty="0"/>
              <a:t>selection</a:t>
            </a:r>
            <a:r>
              <a:rPr lang="en-US" sz="2200" dirty="0"/>
              <a:t> of the candidate happened when the score sheets were tallied (sometime between the December 12</a:t>
            </a:r>
            <a:r>
              <a:rPr lang="en-US" sz="2200" baseline="30000" dirty="0"/>
              <a:t>th</a:t>
            </a:r>
            <a:r>
              <a:rPr lang="en-US" sz="2200" dirty="0"/>
              <a:t> and January 9</a:t>
            </a:r>
            <a:r>
              <a:rPr lang="en-US" sz="2200" baseline="30000" dirty="0"/>
              <a:t>th</a:t>
            </a:r>
            <a:r>
              <a:rPr lang="en-US" sz="2200" dirty="0"/>
              <a:t> meetings).</a:t>
            </a:r>
          </a:p>
          <a:p>
            <a:pPr>
              <a:buClr>
                <a:schemeClr val="tx1"/>
              </a:buClr>
            </a:pPr>
            <a:r>
              <a:rPr lang="en-US" sz="2200" dirty="0"/>
              <a:t>The score sheets communicated the vote of each Supervisor and were required to be public at the December 12</a:t>
            </a:r>
            <a:r>
              <a:rPr lang="en-US" sz="2200" baseline="30000" dirty="0"/>
              <a:t>th</a:t>
            </a:r>
            <a:r>
              <a:rPr lang="en-US" sz="2200" dirty="0"/>
              <a:t> open meeting.</a:t>
            </a:r>
          </a:p>
        </p:txBody>
      </p:sp>
    </p:spTree>
    <p:extLst>
      <p:ext uri="{BB962C8B-B14F-4D97-AF65-F5344CB8AC3E}">
        <p14:creationId xmlns:p14="http://schemas.microsoft.com/office/powerpoint/2010/main" val="2928453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6"/>
          <p:cNvSpPr>
            <a:spLocks noGrp="1"/>
          </p:cNvSpPr>
          <p:nvPr>
            <p:ph type="title"/>
          </p:nvPr>
        </p:nvSpPr>
        <p:spPr bwMode="ltGray">
          <a:xfrm>
            <a:off x="0" y="2095785"/>
            <a:ext cx="9144000" cy="1299950"/>
          </a:xfrm>
        </p:spPr>
        <p:txBody>
          <a:bodyPr/>
          <a:lstStyle/>
          <a:p>
            <a:r>
              <a:rPr lang="en-US" sz="4400" dirty="0"/>
              <a:t>OML Potpourri</a:t>
            </a:r>
          </a:p>
        </p:txBody>
      </p:sp>
    </p:spTree>
    <p:extLst>
      <p:ext uri="{BB962C8B-B14F-4D97-AF65-F5344CB8AC3E}">
        <p14:creationId xmlns:p14="http://schemas.microsoft.com/office/powerpoint/2010/main" val="826620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628650" y="152400"/>
            <a:ext cx="7886700" cy="914400"/>
          </a:xfrm>
        </p:spPr>
        <p:txBody>
          <a:bodyPr anchor="ctr">
            <a:normAutofit/>
          </a:bodyPr>
          <a:lstStyle/>
          <a:p>
            <a:pPr algn="l"/>
            <a:r>
              <a:rPr lang="en-US" dirty="0"/>
              <a:t>Q. #1 – Remote attendance and camera settings (local public bodies)</a:t>
            </a:r>
          </a:p>
        </p:txBody>
      </p:sp>
      <p:sp>
        <p:nvSpPr>
          <p:cNvPr id="6" name="Content Placeholder 2">
            <a:extLst>
              <a:ext uri="{FF2B5EF4-FFF2-40B4-BE49-F238E27FC236}">
                <a16:creationId xmlns:a16="http://schemas.microsoft.com/office/drawing/2014/main" id="{2B6DC1B5-97D0-446F-A4E8-709E9171B97A}"/>
              </a:ext>
            </a:extLst>
          </p:cNvPr>
          <p:cNvSpPr>
            <a:spLocks noGrp="1"/>
          </p:cNvSpPr>
          <p:nvPr>
            <p:ph sz="half" idx="1"/>
          </p:nvPr>
        </p:nvSpPr>
        <p:spPr>
          <a:xfrm>
            <a:off x="628650" y="1594625"/>
            <a:ext cx="3886200" cy="4582339"/>
          </a:xfrm>
        </p:spPr>
        <p:txBody>
          <a:bodyPr>
            <a:normAutofit/>
          </a:bodyPr>
          <a:lstStyle/>
          <a:p>
            <a:pPr marL="0" indent="0">
              <a:buClr>
                <a:srgbClr val="0054A6"/>
              </a:buClr>
              <a:buNone/>
            </a:pPr>
            <a:r>
              <a:rPr lang="en-US" sz="3600" b="1" dirty="0"/>
              <a:t>Question: </a:t>
            </a:r>
          </a:p>
          <a:p>
            <a:pPr marL="0" indent="0">
              <a:buClr>
                <a:srgbClr val="0054A6"/>
              </a:buClr>
              <a:buNone/>
            </a:pPr>
            <a:r>
              <a:rPr lang="en-US" sz="3600" dirty="0"/>
              <a:t>Are local public body members required to have their cameras on when they attend meetings remotely?</a:t>
            </a:r>
          </a:p>
        </p:txBody>
      </p:sp>
      <p:pic>
        <p:nvPicPr>
          <p:cNvPr id="9" name="Graphic 8" descr="A computer screen shows three people icons attending an online meeting.">
            <a:extLst>
              <a:ext uri="{FF2B5EF4-FFF2-40B4-BE49-F238E27FC236}">
                <a16:creationId xmlns:a16="http://schemas.microsoft.com/office/drawing/2014/main" id="{8CAADDAD-3A74-FCDD-7CEC-A94C265B0EF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29150" y="1942694"/>
            <a:ext cx="3886200" cy="3886200"/>
          </a:xfrm>
          <a:prstGeom prst="rect">
            <a:avLst/>
          </a:prstGeom>
        </p:spPr>
      </p:pic>
    </p:spTree>
    <p:extLst>
      <p:ext uri="{BB962C8B-B14F-4D97-AF65-F5344CB8AC3E}">
        <p14:creationId xmlns:p14="http://schemas.microsoft.com/office/powerpoint/2010/main" val="24859299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0" y="6773"/>
            <a:ext cx="9144000" cy="1247775"/>
          </a:xfrm>
        </p:spPr>
        <p:txBody>
          <a:bodyPr>
            <a:normAutofit/>
          </a:bodyPr>
          <a:lstStyle/>
          <a:p>
            <a:pPr algn="l"/>
            <a:r>
              <a:rPr lang="en-US" sz="3600" dirty="0"/>
              <a:t>A. #1 – </a:t>
            </a:r>
            <a:r>
              <a:rPr lang="en-US" sz="3200" dirty="0"/>
              <a:t>Remote attendance and camera settings (local public bodies)</a:t>
            </a:r>
          </a:p>
        </p:txBody>
      </p:sp>
      <p:sp>
        <p:nvSpPr>
          <p:cNvPr id="6" name="Content Placeholder 2">
            <a:extLst>
              <a:ext uri="{FF2B5EF4-FFF2-40B4-BE49-F238E27FC236}">
                <a16:creationId xmlns:a16="http://schemas.microsoft.com/office/drawing/2014/main" id="{2B6DC1B5-97D0-446F-A4E8-709E9171B97A}"/>
              </a:ext>
            </a:extLst>
          </p:cNvPr>
          <p:cNvSpPr>
            <a:spLocks noGrp="1"/>
          </p:cNvSpPr>
          <p:nvPr>
            <p:ph idx="1"/>
          </p:nvPr>
        </p:nvSpPr>
        <p:spPr>
          <a:xfrm>
            <a:off x="222069" y="1630680"/>
            <a:ext cx="8791302" cy="5029200"/>
          </a:xfrm>
        </p:spPr>
        <p:txBody>
          <a:bodyPr anchor="t">
            <a:normAutofit fontScale="92500" lnSpcReduction="10000"/>
          </a:bodyPr>
          <a:lstStyle/>
          <a:p>
            <a:pPr marL="0" indent="0">
              <a:buClr>
                <a:srgbClr val="0054A6"/>
              </a:buClr>
              <a:buNone/>
            </a:pPr>
            <a:r>
              <a:rPr lang="en-US" sz="3900" b="1" dirty="0"/>
              <a:t>Answer: </a:t>
            </a:r>
            <a:r>
              <a:rPr lang="en-US" sz="3900" dirty="0"/>
              <a:t>Yes, when local public body members attend meetings remotely, they are required to have their cameras on.</a:t>
            </a:r>
          </a:p>
          <a:p>
            <a:pPr>
              <a:buClr>
                <a:srgbClr val="0054A6"/>
              </a:buClr>
            </a:pPr>
            <a:r>
              <a:rPr lang="en-US" sz="2400" dirty="0"/>
              <a:t>Under Minn. Stat., § 13D.02, subd. 1, local level public bodies may conduct meetings </a:t>
            </a:r>
            <a:r>
              <a:rPr lang="en-US" sz="2400" b="1" dirty="0"/>
              <a:t>by interactive technology</a:t>
            </a:r>
            <a:r>
              <a:rPr lang="en-US" sz="2400" dirty="0"/>
              <a:t> so long as the specified conditions are met.</a:t>
            </a:r>
          </a:p>
          <a:p>
            <a:pPr>
              <a:buClr>
                <a:srgbClr val="0054A6"/>
              </a:buClr>
            </a:pPr>
            <a:r>
              <a:rPr lang="en-US" sz="2400" dirty="0"/>
              <a:t>Minn. Stat., § 13D.02, subd. 1(1) requires that all members of the body participating in the meeting, wherever their physical location, </a:t>
            </a:r>
            <a:r>
              <a:rPr lang="en-US" sz="2400" b="1" dirty="0"/>
              <a:t>can hear and see </a:t>
            </a:r>
            <a:r>
              <a:rPr lang="en-US" sz="2400" dirty="0"/>
              <a:t>one another…</a:t>
            </a:r>
          </a:p>
          <a:p>
            <a:pPr>
              <a:buClr>
                <a:srgbClr val="0054A6"/>
              </a:buClr>
            </a:pPr>
            <a:r>
              <a:rPr lang="en-US" sz="2400" dirty="0"/>
              <a:t>"Interactive technology" means a device, software program, or other application that allows individuals in different physical locations </a:t>
            </a:r>
            <a:r>
              <a:rPr lang="en-US" sz="2400" b="1" dirty="0"/>
              <a:t>to see and hear one another </a:t>
            </a:r>
            <a:r>
              <a:rPr lang="en-US" sz="2400" dirty="0"/>
              <a:t>(Minn. Stat., § 13D.001, subd. 2)</a:t>
            </a:r>
          </a:p>
        </p:txBody>
      </p:sp>
    </p:spTree>
    <p:extLst>
      <p:ext uri="{BB962C8B-B14F-4D97-AF65-F5344CB8AC3E}">
        <p14:creationId xmlns:p14="http://schemas.microsoft.com/office/powerpoint/2010/main" val="12164905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628650" y="152400"/>
            <a:ext cx="7886700" cy="914400"/>
          </a:xfrm>
        </p:spPr>
        <p:txBody>
          <a:bodyPr anchor="ctr">
            <a:normAutofit/>
          </a:bodyPr>
          <a:lstStyle/>
          <a:p>
            <a:pPr algn="l"/>
            <a:r>
              <a:rPr lang="en-US" dirty="0"/>
              <a:t>Q. #2  – Remote attendance and camera settings (state-level public bodies)</a:t>
            </a:r>
          </a:p>
        </p:txBody>
      </p:sp>
      <p:sp>
        <p:nvSpPr>
          <p:cNvPr id="6" name="Content Placeholder 2">
            <a:extLst>
              <a:ext uri="{FF2B5EF4-FFF2-40B4-BE49-F238E27FC236}">
                <a16:creationId xmlns:a16="http://schemas.microsoft.com/office/drawing/2014/main" id="{2B6DC1B5-97D0-446F-A4E8-709E9171B97A}"/>
              </a:ext>
            </a:extLst>
          </p:cNvPr>
          <p:cNvSpPr>
            <a:spLocks noGrp="1"/>
          </p:cNvSpPr>
          <p:nvPr>
            <p:ph sz="half" idx="1"/>
          </p:nvPr>
        </p:nvSpPr>
        <p:spPr>
          <a:xfrm>
            <a:off x="628650" y="1594625"/>
            <a:ext cx="3886200" cy="4582339"/>
          </a:xfrm>
        </p:spPr>
        <p:txBody>
          <a:bodyPr>
            <a:normAutofit/>
          </a:bodyPr>
          <a:lstStyle/>
          <a:p>
            <a:pPr marL="0" indent="0">
              <a:buClr>
                <a:srgbClr val="0054A6"/>
              </a:buClr>
              <a:buNone/>
            </a:pPr>
            <a:r>
              <a:rPr lang="en-US" sz="3600" b="1" dirty="0"/>
              <a:t>Question: </a:t>
            </a:r>
            <a:br>
              <a:rPr lang="en-US" sz="3600" b="1" dirty="0"/>
            </a:br>
            <a:r>
              <a:rPr lang="en-US" sz="3600" dirty="0"/>
              <a:t>Are state-level public body members required to have their cameras on when they attend meetings remotely?</a:t>
            </a:r>
          </a:p>
        </p:txBody>
      </p:sp>
      <p:pic>
        <p:nvPicPr>
          <p:cNvPr id="3" name="Graphic 2" descr="A computer screen shows three people icons attending an online meeting.">
            <a:extLst>
              <a:ext uri="{FF2B5EF4-FFF2-40B4-BE49-F238E27FC236}">
                <a16:creationId xmlns:a16="http://schemas.microsoft.com/office/drawing/2014/main" id="{2D5BB359-F09D-901A-120F-A20E9A04B9E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29150" y="1942694"/>
            <a:ext cx="3886200" cy="3886200"/>
          </a:xfrm>
          <a:prstGeom prst="rect">
            <a:avLst/>
          </a:prstGeom>
        </p:spPr>
      </p:pic>
    </p:spTree>
    <p:extLst>
      <p:ext uri="{BB962C8B-B14F-4D97-AF65-F5344CB8AC3E}">
        <p14:creationId xmlns:p14="http://schemas.microsoft.com/office/powerpoint/2010/main" val="27249212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0" y="-1"/>
            <a:ext cx="9144000" cy="1247775"/>
          </a:xfrm>
        </p:spPr>
        <p:txBody>
          <a:bodyPr>
            <a:normAutofit/>
          </a:bodyPr>
          <a:lstStyle/>
          <a:p>
            <a:pPr algn="l"/>
            <a:r>
              <a:rPr lang="en-US" sz="3600" dirty="0"/>
              <a:t>A. #2  – </a:t>
            </a:r>
            <a:r>
              <a:rPr lang="en-US" sz="3200" dirty="0"/>
              <a:t>Remote attendance and camera settings (state-level public bodies)</a:t>
            </a:r>
          </a:p>
        </p:txBody>
      </p:sp>
      <p:sp>
        <p:nvSpPr>
          <p:cNvPr id="6" name="Content Placeholder 2">
            <a:extLst>
              <a:ext uri="{FF2B5EF4-FFF2-40B4-BE49-F238E27FC236}">
                <a16:creationId xmlns:a16="http://schemas.microsoft.com/office/drawing/2014/main" id="{2B6DC1B5-97D0-446F-A4E8-709E9171B97A}"/>
              </a:ext>
            </a:extLst>
          </p:cNvPr>
          <p:cNvSpPr>
            <a:spLocks noGrp="1"/>
          </p:cNvSpPr>
          <p:nvPr>
            <p:ph idx="1"/>
          </p:nvPr>
        </p:nvSpPr>
        <p:spPr>
          <a:xfrm>
            <a:off x="332032" y="1588956"/>
            <a:ext cx="8479936" cy="5116643"/>
          </a:xfrm>
        </p:spPr>
        <p:txBody>
          <a:bodyPr anchor="t">
            <a:normAutofit/>
          </a:bodyPr>
          <a:lstStyle/>
          <a:p>
            <a:pPr marL="0" indent="0">
              <a:buClr>
                <a:srgbClr val="0054A6"/>
              </a:buClr>
              <a:buNone/>
            </a:pPr>
            <a:r>
              <a:rPr lang="en-US" sz="3600" b="1" dirty="0"/>
              <a:t>Answer: </a:t>
            </a:r>
            <a:r>
              <a:rPr lang="en-US" sz="3600" dirty="0"/>
              <a:t>No – there is not the same on-camera requirement for state-level public body members attending meetings remotely.</a:t>
            </a:r>
          </a:p>
          <a:p>
            <a:pPr>
              <a:buClr>
                <a:srgbClr val="0054A6"/>
              </a:buClr>
            </a:pPr>
            <a:r>
              <a:rPr lang="en-US" sz="2000" dirty="0"/>
              <a:t>Under Minn. Stat., § 13D.015 state-level public bodies may conduct meetings </a:t>
            </a:r>
            <a:r>
              <a:rPr lang="en-US" sz="2000" b="1" dirty="0"/>
              <a:t>by</a:t>
            </a:r>
            <a:r>
              <a:rPr lang="en-US" sz="2000" dirty="0"/>
              <a:t> </a:t>
            </a:r>
            <a:r>
              <a:rPr lang="en-US" sz="2000" b="1" dirty="0"/>
              <a:t>telephone or interactive technology</a:t>
            </a:r>
            <a:r>
              <a:rPr lang="en-US" sz="2000" dirty="0"/>
              <a:t> so long as the specified conditions are met.</a:t>
            </a:r>
          </a:p>
          <a:p>
            <a:pPr>
              <a:buClr>
                <a:srgbClr val="0054A6"/>
              </a:buClr>
            </a:pPr>
            <a:r>
              <a:rPr lang="en-US" sz="2000" dirty="0"/>
              <a:t>Minn. Stat., § 13D.015, subd. 2(1) requires that all members of the entity participating in the meeting, wherever their physical location, </a:t>
            </a:r>
            <a:r>
              <a:rPr lang="en-US" sz="2000" b="1" dirty="0"/>
              <a:t>can hear one another</a:t>
            </a:r>
            <a:r>
              <a:rPr lang="en-US" sz="2000" dirty="0"/>
              <a:t>…</a:t>
            </a:r>
          </a:p>
        </p:txBody>
      </p:sp>
    </p:spTree>
    <p:extLst>
      <p:ext uri="{BB962C8B-B14F-4D97-AF65-F5344CB8AC3E}">
        <p14:creationId xmlns:p14="http://schemas.microsoft.com/office/powerpoint/2010/main" val="6418392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0" y="-1"/>
            <a:ext cx="9144000" cy="1247775"/>
          </a:xfrm>
        </p:spPr>
        <p:txBody>
          <a:bodyPr>
            <a:normAutofit/>
          </a:bodyPr>
          <a:lstStyle/>
          <a:p>
            <a:pPr algn="l"/>
            <a:r>
              <a:rPr lang="en-US" sz="3600" dirty="0"/>
              <a:t>Q. #3 – Reasons to participate remotely</a:t>
            </a:r>
            <a:endParaRPr lang="en-US" sz="3200" dirty="0"/>
          </a:p>
        </p:txBody>
      </p:sp>
      <p:sp>
        <p:nvSpPr>
          <p:cNvPr id="6" name="Content Placeholder 2">
            <a:extLst>
              <a:ext uri="{FF2B5EF4-FFF2-40B4-BE49-F238E27FC236}">
                <a16:creationId xmlns:a16="http://schemas.microsoft.com/office/drawing/2014/main" id="{2B6DC1B5-97D0-446F-A4E8-709E9171B97A}"/>
              </a:ext>
            </a:extLst>
          </p:cNvPr>
          <p:cNvSpPr>
            <a:spLocks noGrp="1"/>
          </p:cNvSpPr>
          <p:nvPr>
            <p:ph idx="1"/>
          </p:nvPr>
        </p:nvSpPr>
        <p:spPr>
          <a:xfrm>
            <a:off x="274320" y="1615440"/>
            <a:ext cx="8595360" cy="5029200"/>
          </a:xfrm>
        </p:spPr>
        <p:txBody>
          <a:bodyPr anchor="t">
            <a:normAutofit/>
          </a:bodyPr>
          <a:lstStyle/>
          <a:p>
            <a:pPr marL="0" indent="0">
              <a:buClr>
                <a:srgbClr val="0054A6"/>
              </a:buClr>
              <a:buNone/>
            </a:pPr>
            <a:r>
              <a:rPr lang="en-US" sz="3600" b="1" dirty="0"/>
              <a:t>Question: </a:t>
            </a:r>
            <a:r>
              <a:rPr lang="en-US" sz="3600" dirty="0"/>
              <a:t>Can a county board member participate in a board meeting from a location outside of the United States?</a:t>
            </a:r>
          </a:p>
        </p:txBody>
      </p:sp>
    </p:spTree>
    <p:extLst>
      <p:ext uri="{BB962C8B-B14F-4D97-AF65-F5344CB8AC3E}">
        <p14:creationId xmlns:p14="http://schemas.microsoft.com/office/powerpoint/2010/main" val="35235785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0" y="-1"/>
            <a:ext cx="9144000" cy="1247775"/>
          </a:xfrm>
        </p:spPr>
        <p:txBody>
          <a:bodyPr>
            <a:normAutofit/>
          </a:bodyPr>
          <a:lstStyle/>
          <a:p>
            <a:pPr algn="l"/>
            <a:r>
              <a:rPr lang="en-US" sz="3600" dirty="0"/>
              <a:t>A. #3 – Reasons to participate remotely</a:t>
            </a:r>
            <a:endParaRPr lang="en-US" sz="3200" dirty="0"/>
          </a:p>
        </p:txBody>
      </p:sp>
      <p:sp>
        <p:nvSpPr>
          <p:cNvPr id="6" name="Content Placeholder 2">
            <a:extLst>
              <a:ext uri="{FF2B5EF4-FFF2-40B4-BE49-F238E27FC236}">
                <a16:creationId xmlns:a16="http://schemas.microsoft.com/office/drawing/2014/main" id="{2B6DC1B5-97D0-446F-A4E8-709E9171B97A}"/>
              </a:ext>
            </a:extLst>
          </p:cNvPr>
          <p:cNvSpPr>
            <a:spLocks noGrp="1"/>
          </p:cNvSpPr>
          <p:nvPr>
            <p:ph idx="1"/>
          </p:nvPr>
        </p:nvSpPr>
        <p:spPr>
          <a:xfrm>
            <a:off x="411480" y="1512916"/>
            <a:ext cx="8188510" cy="5200400"/>
          </a:xfrm>
        </p:spPr>
        <p:txBody>
          <a:bodyPr wrap="square" anchor="t">
            <a:normAutofit fontScale="92500" lnSpcReduction="10000"/>
          </a:bodyPr>
          <a:lstStyle/>
          <a:p>
            <a:pPr marL="0" indent="0">
              <a:buClr>
                <a:srgbClr val="0054A6"/>
              </a:buClr>
              <a:buNone/>
            </a:pPr>
            <a:r>
              <a:rPr lang="en-US" sz="3600" b="1" dirty="0"/>
              <a:t>Answer: </a:t>
            </a:r>
            <a:r>
              <a:rPr lang="en-US" sz="3600" dirty="0"/>
              <a:t>Yes.  </a:t>
            </a:r>
          </a:p>
          <a:p>
            <a:pPr>
              <a:buClr>
                <a:srgbClr val="0054A6"/>
              </a:buClr>
            </a:pPr>
            <a:r>
              <a:rPr lang="en-US" sz="2600" dirty="0"/>
              <a:t>Public body members can participate in meetings remotely, for any reason, as long as statutory requirements are met.</a:t>
            </a:r>
          </a:p>
          <a:p>
            <a:pPr>
              <a:buClr>
                <a:srgbClr val="0054A6"/>
              </a:buClr>
            </a:pPr>
            <a:r>
              <a:rPr lang="en-US" sz="2600" dirty="0"/>
              <a:t>No limitations as to where a public body member can be located when attending a meeting remotely. </a:t>
            </a:r>
          </a:p>
          <a:p>
            <a:pPr>
              <a:buClr>
                <a:srgbClr val="0054A6"/>
              </a:buClr>
            </a:pPr>
            <a:r>
              <a:rPr lang="en-US" sz="2600" dirty="0"/>
              <a:t>Local Public Bodies: </a:t>
            </a:r>
            <a:br>
              <a:rPr lang="en-US" sz="2600" dirty="0"/>
            </a:br>
            <a:r>
              <a:rPr lang="en-US" sz="2600" dirty="0"/>
              <a:t>Minn. Stat., § 13D.02</a:t>
            </a:r>
          </a:p>
          <a:p>
            <a:pPr lvl="1">
              <a:buClr>
                <a:srgbClr val="0054A6"/>
              </a:buClr>
            </a:pPr>
            <a:r>
              <a:rPr lang="en-US" sz="1800" dirty="0"/>
              <a:t>Subd. 6 requires meeting minutes to reflect the </a:t>
            </a:r>
            <a:br>
              <a:rPr lang="en-US" sz="1800" dirty="0"/>
            </a:br>
            <a:r>
              <a:rPr lang="en-US" sz="1800" dirty="0"/>
              <a:t>names of any members appearing by interactive </a:t>
            </a:r>
            <a:br>
              <a:rPr lang="en-US" sz="1800" dirty="0"/>
            </a:br>
            <a:r>
              <a:rPr lang="en-US" sz="1800" dirty="0"/>
              <a:t>technology and state the reason(s) for the </a:t>
            </a:r>
            <a:br>
              <a:rPr lang="en-US" sz="1800" dirty="0"/>
            </a:br>
            <a:r>
              <a:rPr lang="en-US" sz="1800" dirty="0"/>
              <a:t>appearance by interactive technology</a:t>
            </a:r>
            <a:endParaRPr lang="en-US" sz="1700" dirty="0"/>
          </a:p>
          <a:p>
            <a:pPr>
              <a:buClr>
                <a:srgbClr val="0054A6"/>
              </a:buClr>
            </a:pPr>
            <a:r>
              <a:rPr lang="en-US" sz="2600" dirty="0"/>
              <a:t>State Public Bodies: </a:t>
            </a:r>
            <a:br>
              <a:rPr lang="en-US" sz="2600" dirty="0"/>
            </a:br>
            <a:r>
              <a:rPr lang="en-US" sz="2600" dirty="0"/>
              <a:t>Minn. Stat., § 13D.015 </a:t>
            </a:r>
          </a:p>
        </p:txBody>
      </p:sp>
      <p:pic>
        <p:nvPicPr>
          <p:cNvPr id="4" name="Picture 3" descr="An astronaut sits with a laptop on their lap. A star is visible in the background.&#10;">
            <a:extLst>
              <a:ext uri="{FF2B5EF4-FFF2-40B4-BE49-F238E27FC236}">
                <a16:creationId xmlns:a16="http://schemas.microsoft.com/office/drawing/2014/main" id="{73C1E667-9DD7-CADA-5DBF-58775F8C0A15}"/>
              </a:ext>
            </a:extLst>
          </p:cNvPr>
          <p:cNvPicPr>
            <a:picLocks noChangeAspect="1"/>
          </p:cNvPicPr>
          <p:nvPr/>
        </p:nvPicPr>
        <p:blipFill>
          <a:blip r:embed="rId3"/>
          <a:stretch>
            <a:fillRect/>
          </a:stretch>
        </p:blipFill>
        <p:spPr>
          <a:xfrm>
            <a:off x="5334137" y="4023886"/>
            <a:ext cx="3651077" cy="2434051"/>
          </a:xfrm>
          <a:prstGeom prst="rect">
            <a:avLst/>
          </a:prstGeom>
        </p:spPr>
      </p:pic>
    </p:spTree>
    <p:extLst>
      <p:ext uri="{BB962C8B-B14F-4D97-AF65-F5344CB8AC3E}">
        <p14:creationId xmlns:p14="http://schemas.microsoft.com/office/powerpoint/2010/main" val="1447556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0" y="6773"/>
            <a:ext cx="9144000" cy="1247775"/>
          </a:xfrm>
        </p:spPr>
        <p:txBody>
          <a:bodyPr>
            <a:normAutofit/>
          </a:bodyPr>
          <a:lstStyle/>
          <a:p>
            <a:pPr algn="l"/>
            <a:r>
              <a:rPr lang="en-US" sz="3600" dirty="0"/>
              <a:t>Q. #4 – Live video feed</a:t>
            </a:r>
            <a:endParaRPr lang="en-US" sz="3200" dirty="0"/>
          </a:p>
        </p:txBody>
      </p:sp>
      <p:sp>
        <p:nvSpPr>
          <p:cNvPr id="6" name="Content Placeholder 2">
            <a:extLst>
              <a:ext uri="{FF2B5EF4-FFF2-40B4-BE49-F238E27FC236}">
                <a16:creationId xmlns:a16="http://schemas.microsoft.com/office/drawing/2014/main" id="{2B6DC1B5-97D0-446F-A4E8-709E9171B97A}"/>
              </a:ext>
            </a:extLst>
          </p:cNvPr>
          <p:cNvSpPr>
            <a:spLocks noGrp="1"/>
          </p:cNvSpPr>
          <p:nvPr>
            <p:ph idx="1"/>
          </p:nvPr>
        </p:nvSpPr>
        <p:spPr>
          <a:xfrm>
            <a:off x="411480" y="1630680"/>
            <a:ext cx="8397240" cy="4770120"/>
          </a:xfrm>
        </p:spPr>
        <p:txBody>
          <a:bodyPr anchor="t">
            <a:normAutofit/>
          </a:bodyPr>
          <a:lstStyle/>
          <a:p>
            <a:pPr marL="0" indent="0">
              <a:buClr>
                <a:srgbClr val="0054A6"/>
              </a:buClr>
              <a:buNone/>
            </a:pPr>
            <a:r>
              <a:rPr lang="en-US" sz="3600" b="1" dirty="0"/>
              <a:t>Question: </a:t>
            </a:r>
            <a:r>
              <a:rPr lang="en-US" sz="3600" dirty="0"/>
              <a:t>Are public bodies required to provide a live video feed for members of the public to remotely view open meetings?</a:t>
            </a:r>
          </a:p>
        </p:txBody>
      </p:sp>
      <p:pic>
        <p:nvPicPr>
          <p:cNvPr id="4" name="Picture 3" descr="An icon of a video camera with the word LIVE displayed in the middle of the camera.">
            <a:extLst>
              <a:ext uri="{FF2B5EF4-FFF2-40B4-BE49-F238E27FC236}">
                <a16:creationId xmlns:a16="http://schemas.microsoft.com/office/drawing/2014/main" id="{30C6909B-20EC-B4A0-B128-02E19FC7A7B2}"/>
              </a:ext>
            </a:extLst>
          </p:cNvPr>
          <p:cNvPicPr>
            <a:picLocks noChangeAspect="1"/>
          </p:cNvPicPr>
          <p:nvPr/>
        </p:nvPicPr>
        <p:blipFill>
          <a:blip r:embed="rId3"/>
          <a:stretch>
            <a:fillRect/>
          </a:stretch>
        </p:blipFill>
        <p:spPr>
          <a:xfrm>
            <a:off x="2449286" y="2884714"/>
            <a:ext cx="4245427" cy="4245427"/>
          </a:xfrm>
          <a:prstGeom prst="rect">
            <a:avLst/>
          </a:prstGeom>
        </p:spPr>
      </p:pic>
    </p:spTree>
    <p:extLst>
      <p:ext uri="{BB962C8B-B14F-4D97-AF65-F5344CB8AC3E}">
        <p14:creationId xmlns:p14="http://schemas.microsoft.com/office/powerpoint/2010/main" val="33569574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0" y="6773"/>
            <a:ext cx="9144000" cy="1247775"/>
          </a:xfrm>
        </p:spPr>
        <p:txBody>
          <a:bodyPr>
            <a:normAutofit/>
          </a:bodyPr>
          <a:lstStyle/>
          <a:p>
            <a:pPr algn="l"/>
            <a:r>
              <a:rPr lang="en-US" sz="3600" dirty="0"/>
              <a:t>A. #4 – Live video feed</a:t>
            </a:r>
            <a:endParaRPr lang="en-US" sz="3200" dirty="0"/>
          </a:p>
        </p:txBody>
      </p:sp>
      <p:sp>
        <p:nvSpPr>
          <p:cNvPr id="6" name="Content Placeholder 2">
            <a:extLst>
              <a:ext uri="{FF2B5EF4-FFF2-40B4-BE49-F238E27FC236}">
                <a16:creationId xmlns:a16="http://schemas.microsoft.com/office/drawing/2014/main" id="{2B6DC1B5-97D0-446F-A4E8-709E9171B97A}"/>
              </a:ext>
            </a:extLst>
          </p:cNvPr>
          <p:cNvSpPr>
            <a:spLocks noGrp="1"/>
          </p:cNvSpPr>
          <p:nvPr>
            <p:ph idx="1"/>
          </p:nvPr>
        </p:nvSpPr>
        <p:spPr>
          <a:xfrm>
            <a:off x="222069" y="1630680"/>
            <a:ext cx="8791302" cy="5029200"/>
          </a:xfrm>
        </p:spPr>
        <p:txBody>
          <a:bodyPr anchor="t">
            <a:normAutofit/>
          </a:bodyPr>
          <a:lstStyle/>
          <a:p>
            <a:pPr marL="0" indent="0">
              <a:buClr>
                <a:srgbClr val="0054A6"/>
              </a:buClr>
              <a:buNone/>
            </a:pPr>
            <a:r>
              <a:rPr lang="en-US" sz="3600" b="1" dirty="0"/>
              <a:t>Answer: </a:t>
            </a:r>
            <a:r>
              <a:rPr lang="en-US" sz="3600" dirty="0"/>
              <a:t>If members are participating remotely, “the entity, to the extent practical, shall allow a person to monitor the meeting electronically from a remote location.”</a:t>
            </a:r>
          </a:p>
          <a:p>
            <a:pPr>
              <a:buClr>
                <a:srgbClr val="0054A6"/>
              </a:buClr>
            </a:pPr>
            <a:r>
              <a:rPr lang="en-US" sz="2000" dirty="0"/>
              <a:t>Minn. Stat., § 13D.015, subd. 4 &amp; Minn. Stat., § 13D.02, subd. 3</a:t>
            </a:r>
          </a:p>
          <a:p>
            <a:pPr>
              <a:buClr>
                <a:srgbClr val="0054A6"/>
              </a:buClr>
            </a:pPr>
            <a:r>
              <a:rPr lang="en-US" sz="2000" dirty="0"/>
              <a:t>If entity is able to accommodate members participating remotely – it is likely “practical” to meet this requirement</a:t>
            </a:r>
          </a:p>
          <a:p>
            <a:pPr>
              <a:buClr>
                <a:srgbClr val="0054A6"/>
              </a:buClr>
            </a:pPr>
            <a:r>
              <a:rPr lang="en-US" sz="2000" dirty="0"/>
              <a:t>Live video link or call-in phone number </a:t>
            </a:r>
          </a:p>
          <a:p>
            <a:pPr>
              <a:buClr>
                <a:srgbClr val="0054A6"/>
              </a:buClr>
            </a:pPr>
            <a:r>
              <a:rPr lang="en-US" sz="2000" dirty="0"/>
              <a:t>If all members are physically present at the meeting location, this requirement does not apply </a:t>
            </a:r>
          </a:p>
        </p:txBody>
      </p:sp>
    </p:spTree>
    <p:extLst>
      <p:ext uri="{BB962C8B-B14F-4D97-AF65-F5344CB8AC3E}">
        <p14:creationId xmlns:p14="http://schemas.microsoft.com/office/powerpoint/2010/main" val="26744597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0" y="-1"/>
            <a:ext cx="9144000" cy="1247775"/>
          </a:xfrm>
        </p:spPr>
        <p:txBody>
          <a:bodyPr>
            <a:normAutofit/>
          </a:bodyPr>
          <a:lstStyle/>
          <a:p>
            <a:pPr algn="l"/>
            <a:r>
              <a:rPr lang="en-US" sz="3600" dirty="0"/>
              <a:t>Q. #5  – Members of the Public livestreaming </a:t>
            </a:r>
            <a:endParaRPr lang="en-US" sz="3200" dirty="0"/>
          </a:p>
        </p:txBody>
      </p:sp>
      <p:sp>
        <p:nvSpPr>
          <p:cNvPr id="6" name="Content Placeholder 2">
            <a:extLst>
              <a:ext uri="{FF2B5EF4-FFF2-40B4-BE49-F238E27FC236}">
                <a16:creationId xmlns:a16="http://schemas.microsoft.com/office/drawing/2014/main" id="{2B6DC1B5-97D0-446F-A4E8-709E9171B97A}"/>
              </a:ext>
            </a:extLst>
          </p:cNvPr>
          <p:cNvSpPr>
            <a:spLocks noGrp="1"/>
          </p:cNvSpPr>
          <p:nvPr>
            <p:ph idx="1"/>
          </p:nvPr>
        </p:nvSpPr>
        <p:spPr>
          <a:xfrm>
            <a:off x="411480" y="1630680"/>
            <a:ext cx="8321040" cy="5227320"/>
          </a:xfrm>
        </p:spPr>
        <p:txBody>
          <a:bodyPr anchor="t">
            <a:normAutofit/>
          </a:bodyPr>
          <a:lstStyle/>
          <a:p>
            <a:pPr marL="0" indent="0">
              <a:buClr>
                <a:srgbClr val="0054A6"/>
              </a:buClr>
              <a:buNone/>
            </a:pPr>
            <a:r>
              <a:rPr lang="en-US" sz="3600" b="1" dirty="0"/>
              <a:t>Question: </a:t>
            </a:r>
            <a:r>
              <a:rPr lang="en-US" sz="3600" dirty="0"/>
              <a:t>Do we need to allow members of the public who attend meetings to livestream the meetings on their phones?</a:t>
            </a:r>
          </a:p>
        </p:txBody>
      </p:sp>
      <p:pic>
        <p:nvPicPr>
          <p:cNvPr id="7" name="Picture 6" descr="A woman with bangs holds a smart phone out in front of her body. She has a neutral facial expression.">
            <a:extLst>
              <a:ext uri="{FF2B5EF4-FFF2-40B4-BE49-F238E27FC236}">
                <a16:creationId xmlns:a16="http://schemas.microsoft.com/office/drawing/2014/main" id="{4A7F8DF7-0871-917C-A3DA-D59931B42764}"/>
              </a:ext>
            </a:extLst>
          </p:cNvPr>
          <p:cNvPicPr>
            <a:picLocks noChangeAspect="1"/>
          </p:cNvPicPr>
          <p:nvPr/>
        </p:nvPicPr>
        <p:blipFill>
          <a:blip r:embed="rId3"/>
          <a:stretch>
            <a:fillRect/>
          </a:stretch>
        </p:blipFill>
        <p:spPr>
          <a:xfrm>
            <a:off x="1568370" y="3275634"/>
            <a:ext cx="2388243" cy="3582365"/>
          </a:xfrm>
          <a:prstGeom prst="rect">
            <a:avLst/>
          </a:prstGeom>
          <a:solidFill>
            <a:schemeClr val="tx1"/>
          </a:solidFill>
        </p:spPr>
      </p:pic>
    </p:spTree>
    <p:extLst>
      <p:ext uri="{BB962C8B-B14F-4D97-AF65-F5344CB8AC3E}">
        <p14:creationId xmlns:p14="http://schemas.microsoft.com/office/powerpoint/2010/main" val="16318099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0" y="-1"/>
            <a:ext cx="9144000" cy="1247775"/>
          </a:xfrm>
        </p:spPr>
        <p:txBody>
          <a:bodyPr>
            <a:normAutofit/>
          </a:bodyPr>
          <a:lstStyle/>
          <a:p>
            <a:pPr algn="l"/>
            <a:r>
              <a:rPr lang="en-US" sz="3600" dirty="0"/>
              <a:t>A. #5 – </a:t>
            </a:r>
            <a:r>
              <a:rPr lang="en-US" sz="3200" dirty="0"/>
              <a:t>Members of the Public livestreaming </a:t>
            </a:r>
          </a:p>
        </p:txBody>
      </p:sp>
      <p:sp>
        <p:nvSpPr>
          <p:cNvPr id="6" name="Content Placeholder 2">
            <a:extLst>
              <a:ext uri="{FF2B5EF4-FFF2-40B4-BE49-F238E27FC236}">
                <a16:creationId xmlns:a16="http://schemas.microsoft.com/office/drawing/2014/main" id="{2B6DC1B5-97D0-446F-A4E8-709E9171B97A}"/>
              </a:ext>
            </a:extLst>
          </p:cNvPr>
          <p:cNvSpPr>
            <a:spLocks noGrp="1"/>
          </p:cNvSpPr>
          <p:nvPr>
            <p:ph idx="1"/>
          </p:nvPr>
        </p:nvSpPr>
        <p:spPr>
          <a:xfrm>
            <a:off x="228599" y="1630679"/>
            <a:ext cx="8768443" cy="5227321"/>
          </a:xfrm>
        </p:spPr>
        <p:txBody>
          <a:bodyPr anchor="t">
            <a:normAutofit/>
          </a:bodyPr>
          <a:lstStyle/>
          <a:p>
            <a:pPr marL="0" indent="0">
              <a:buClr>
                <a:srgbClr val="0054A6"/>
              </a:buClr>
              <a:buNone/>
            </a:pPr>
            <a:r>
              <a:rPr lang="en-US" sz="3600" b="1" dirty="0"/>
              <a:t>Answer: </a:t>
            </a:r>
            <a:r>
              <a:rPr lang="en-US" sz="3600" dirty="0"/>
              <a:t>Probably, as long as not disruptive. </a:t>
            </a:r>
          </a:p>
          <a:p>
            <a:pPr>
              <a:buClr>
                <a:srgbClr val="0054A6"/>
              </a:buClr>
            </a:pPr>
            <a:r>
              <a:rPr lang="en-US" sz="2400" dirty="0"/>
              <a:t>OML is silent as to whether members of the public can record or livestream an open meeting. </a:t>
            </a:r>
          </a:p>
          <a:p>
            <a:pPr>
              <a:buClr>
                <a:srgbClr val="0054A6"/>
              </a:buClr>
            </a:pPr>
            <a:r>
              <a:rPr lang="en-US" sz="2400" dirty="0"/>
              <a:t>1972 Opinion from the Attorney General’s Office concluded that members of the press (who are also members of the public) could record the open meetings of a city council as long as the recording was not disruptive to the meeting.</a:t>
            </a:r>
          </a:p>
          <a:p>
            <a:pPr marL="0" indent="0">
              <a:buClr>
                <a:srgbClr val="0054A6"/>
              </a:buClr>
              <a:buNone/>
            </a:pPr>
            <a:endParaRPr lang="en-US" sz="3600" dirty="0"/>
          </a:p>
        </p:txBody>
      </p:sp>
    </p:spTree>
    <p:extLst>
      <p:ext uri="{BB962C8B-B14F-4D97-AF65-F5344CB8AC3E}">
        <p14:creationId xmlns:p14="http://schemas.microsoft.com/office/powerpoint/2010/main" val="25513511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0E389-6807-4508-B8DB-E5E89872CCF0}"/>
              </a:ext>
            </a:extLst>
          </p:cNvPr>
          <p:cNvSpPr>
            <a:spLocks noGrp="1"/>
          </p:cNvSpPr>
          <p:nvPr>
            <p:ph type="title"/>
          </p:nvPr>
        </p:nvSpPr>
        <p:spPr>
          <a:xfrm>
            <a:off x="109361" y="141111"/>
            <a:ext cx="7886700" cy="914400"/>
          </a:xfrm>
        </p:spPr>
        <p:txBody>
          <a:bodyPr>
            <a:normAutofit/>
          </a:bodyPr>
          <a:lstStyle/>
          <a:p>
            <a:pPr algn="l"/>
            <a:r>
              <a:rPr lang="en-US" sz="4400" dirty="0"/>
              <a:t>Send us your questions </a:t>
            </a:r>
          </a:p>
        </p:txBody>
      </p:sp>
      <p:sp>
        <p:nvSpPr>
          <p:cNvPr id="4" name="Text Placeholder 3">
            <a:extLst>
              <a:ext uri="{FF2B5EF4-FFF2-40B4-BE49-F238E27FC236}">
                <a16:creationId xmlns:a16="http://schemas.microsoft.com/office/drawing/2014/main" id="{6B43B064-AE33-416F-93E8-054418879431}"/>
              </a:ext>
            </a:extLst>
          </p:cNvPr>
          <p:cNvSpPr>
            <a:spLocks noGrp="1"/>
          </p:cNvSpPr>
          <p:nvPr>
            <p:ph idx="1"/>
          </p:nvPr>
        </p:nvSpPr>
        <p:spPr>
          <a:xfrm>
            <a:off x="628650" y="1582556"/>
            <a:ext cx="7886700" cy="5032375"/>
          </a:xfrm>
        </p:spPr>
        <p:txBody>
          <a:bodyPr>
            <a:normAutofit/>
          </a:bodyPr>
          <a:lstStyle/>
          <a:p>
            <a:pPr marL="342900" indent="-342900" algn="l">
              <a:buFont typeface="Arial" panose="020B0604020202020204" pitchFamily="34" charset="0"/>
              <a:buChar char="•"/>
            </a:pPr>
            <a:r>
              <a:rPr lang="en-US" sz="2800" dirty="0"/>
              <a:t>Type your questions in the Q&amp;A Panel</a:t>
            </a:r>
          </a:p>
          <a:p>
            <a:pPr marL="342900" indent="-342900" algn="l">
              <a:buFont typeface="Arial" panose="020B0604020202020204" pitchFamily="34" charset="0"/>
              <a:buChar char="•"/>
            </a:pPr>
            <a:r>
              <a:rPr lang="en-US" sz="2800" dirty="0"/>
              <a:t>If we don’t get to your question, we will follow up afterwards</a:t>
            </a:r>
          </a:p>
          <a:p>
            <a:pPr marL="342900" indent="-342900"/>
            <a:r>
              <a:rPr lang="en-US" sz="2800" dirty="0"/>
              <a:t>Slides are available</a:t>
            </a:r>
            <a:r>
              <a:rPr lang="en-US" sz="2800"/>
              <a:t>: </a:t>
            </a:r>
            <a:r>
              <a:rPr lang="en-US" sz="2800">
                <a:hlinkClick r:id="rId3"/>
              </a:rPr>
              <a:t>https://mn.gov/admin/data-practices/news/trainings/webinars/</a:t>
            </a:r>
            <a:endParaRPr lang="en-US" sz="2800"/>
          </a:p>
          <a:p>
            <a:pPr marL="342900" indent="-342900"/>
            <a:r>
              <a:rPr lang="en-US" sz="2800"/>
              <a:t>A </a:t>
            </a:r>
            <a:r>
              <a:rPr lang="en-US" sz="2800" dirty="0"/>
              <a:t>recording of this webinar will be available at: </a:t>
            </a:r>
            <a:r>
              <a:rPr lang="en-US" sz="2800" dirty="0">
                <a:hlinkClick r:id="rId4"/>
              </a:rPr>
              <a:t>https://www.youtube.com/user/INFOIPAD</a:t>
            </a:r>
            <a:r>
              <a:rPr lang="en-US" sz="2800" dirty="0"/>
              <a:t> </a:t>
            </a:r>
          </a:p>
          <a:p>
            <a:pPr marL="342900" indent="-342900" algn="l">
              <a:buFont typeface="Arial" panose="020B0604020202020204" pitchFamily="34" charset="0"/>
              <a:buChar char="•"/>
            </a:pPr>
            <a:r>
              <a:rPr lang="en-US" sz="2800" dirty="0"/>
              <a:t>Please fill out the evaluation in the Q&amp;A Panel</a:t>
            </a:r>
          </a:p>
        </p:txBody>
      </p:sp>
    </p:spTree>
    <p:extLst>
      <p:ext uri="{BB962C8B-B14F-4D97-AF65-F5344CB8AC3E}">
        <p14:creationId xmlns:p14="http://schemas.microsoft.com/office/powerpoint/2010/main" val="12240517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6"/>
          <p:cNvSpPr>
            <a:spLocks noGrp="1"/>
          </p:cNvSpPr>
          <p:nvPr>
            <p:ph type="title"/>
          </p:nvPr>
        </p:nvSpPr>
        <p:spPr bwMode="ltGray">
          <a:xfrm>
            <a:off x="0" y="2095785"/>
            <a:ext cx="9144000" cy="1299950"/>
          </a:xfrm>
        </p:spPr>
        <p:txBody>
          <a:bodyPr/>
          <a:lstStyle/>
          <a:p>
            <a:r>
              <a:rPr lang="en-US" dirty="0"/>
              <a:t>Stay in touch!</a:t>
            </a:r>
          </a:p>
        </p:txBody>
      </p:sp>
      <p:sp>
        <p:nvSpPr>
          <p:cNvPr id="12" name="Text Placeholder 7"/>
          <p:cNvSpPr>
            <a:spLocks noGrp="1"/>
          </p:cNvSpPr>
          <p:nvPr>
            <p:ph type="body" sz="quarter" idx="13"/>
          </p:nvPr>
        </p:nvSpPr>
        <p:spPr>
          <a:xfrm>
            <a:off x="628650" y="3498092"/>
            <a:ext cx="7886700" cy="3222748"/>
          </a:xfrm>
        </p:spPr>
        <p:txBody>
          <a:bodyPr/>
          <a:lstStyle/>
          <a:p>
            <a:pPr marL="365760" indent="-283464" algn="l">
              <a:defRPr/>
            </a:pPr>
            <a:r>
              <a:rPr lang="en-US" sz="2800" b="1" dirty="0">
                <a:solidFill>
                  <a:srgbClr val="4F81BD">
                    <a:lumMod val="75000"/>
                  </a:srgbClr>
                </a:solidFill>
              </a:rPr>
              <a:t>Phone:</a:t>
            </a:r>
            <a:r>
              <a:rPr lang="en-US" sz="2800" dirty="0">
                <a:solidFill>
                  <a:prstClr val="black"/>
                </a:solidFill>
              </a:rPr>
              <a:t> 651-296-6733</a:t>
            </a:r>
          </a:p>
          <a:p>
            <a:pPr marL="365760" indent="-283464" algn="l">
              <a:defRPr/>
            </a:pPr>
            <a:r>
              <a:rPr lang="en-US" sz="2800" b="1" dirty="0">
                <a:solidFill>
                  <a:srgbClr val="4F81BD">
                    <a:lumMod val="75000"/>
                  </a:srgbClr>
                </a:solidFill>
              </a:rPr>
              <a:t>Email:</a:t>
            </a:r>
            <a:r>
              <a:rPr lang="en-US" sz="2800" dirty="0">
                <a:solidFill>
                  <a:srgbClr val="4F81BD">
                    <a:lumMod val="75000"/>
                  </a:srgbClr>
                </a:solidFill>
              </a:rPr>
              <a:t> </a:t>
            </a:r>
            <a:r>
              <a:rPr lang="en-US" sz="2800" dirty="0">
                <a:solidFill>
                  <a:prstClr val="black"/>
                </a:solidFill>
                <a:hlinkClick r:id="rId3"/>
              </a:rPr>
              <a:t>info.dpo@state.mn.us</a:t>
            </a:r>
            <a:r>
              <a:rPr lang="en-US" sz="2800" dirty="0">
                <a:solidFill>
                  <a:prstClr val="black"/>
                </a:solidFill>
              </a:rPr>
              <a:t>  </a:t>
            </a:r>
          </a:p>
          <a:p>
            <a:pPr marL="365760" indent="-283464" algn="l">
              <a:defRPr/>
            </a:pPr>
            <a:r>
              <a:rPr lang="en-US" sz="2800" b="1" dirty="0">
                <a:solidFill>
                  <a:srgbClr val="4F81BD">
                    <a:lumMod val="75000"/>
                  </a:srgbClr>
                </a:solidFill>
              </a:rPr>
              <a:t>Website: </a:t>
            </a:r>
            <a:r>
              <a:rPr lang="en-US" sz="2800" u="sng" dirty="0">
                <a:solidFill>
                  <a:prstClr val="black"/>
                </a:solidFill>
                <a:hlinkClick r:id="rId4"/>
              </a:rPr>
              <a:t>mn.gov/admin/data-practices </a:t>
            </a:r>
            <a:endParaRPr lang="en-US" sz="2800" b="1" dirty="0">
              <a:solidFill>
                <a:schemeClr val="accent1">
                  <a:lumMod val="90000"/>
                  <a:lumOff val="10000"/>
                </a:schemeClr>
              </a:solidFill>
            </a:endParaRPr>
          </a:p>
          <a:p>
            <a:pPr marL="365760" indent="-283464" algn="l">
              <a:defRPr/>
            </a:pPr>
            <a:r>
              <a:rPr lang="en-US" sz="2800" b="1" dirty="0">
                <a:solidFill>
                  <a:schemeClr val="tx1">
                    <a:lumMod val="90000"/>
                    <a:lumOff val="10000"/>
                  </a:schemeClr>
                </a:solidFill>
              </a:rPr>
              <a:t>YouTube:</a:t>
            </a:r>
            <a:r>
              <a:rPr lang="en-US" sz="2800" dirty="0">
                <a:solidFill>
                  <a:schemeClr val="tx1">
                    <a:lumMod val="90000"/>
                    <a:lumOff val="10000"/>
                  </a:schemeClr>
                </a:solidFill>
              </a:rPr>
              <a:t> </a:t>
            </a:r>
            <a:r>
              <a:rPr lang="en-US" sz="2800" dirty="0">
                <a:solidFill>
                  <a:prstClr val="black"/>
                </a:solidFill>
                <a:hlinkClick r:id="rId5"/>
              </a:rPr>
              <a:t>https://www.youtube.com/user/INFOIPAD</a:t>
            </a:r>
            <a:r>
              <a:rPr lang="en-US" sz="2800" dirty="0">
                <a:solidFill>
                  <a:prstClr val="black"/>
                </a:solidFill>
              </a:rPr>
              <a:t> </a:t>
            </a:r>
            <a:endParaRPr lang="en-US" sz="4000" dirty="0">
              <a:solidFill>
                <a:prstClr val="black"/>
              </a:solidFill>
            </a:endParaRPr>
          </a:p>
        </p:txBody>
      </p:sp>
    </p:spTree>
    <p:extLst>
      <p:ext uri="{BB962C8B-B14F-4D97-AF65-F5344CB8AC3E}">
        <p14:creationId xmlns:p14="http://schemas.microsoft.com/office/powerpoint/2010/main" val="1603285166"/>
      </p:ext>
    </p:extLst>
  </p:cSld>
  <p:clrMapOvr>
    <a:masterClrMapping/>
  </p:clrMapOvr>
</p:sld>
</file>

<file path=ppt/theme/theme1.xml><?xml version="1.0" encoding="utf-8"?>
<a:theme xmlns:a="http://schemas.openxmlformats.org/drawingml/2006/main" name="MN.IT">
  <a:themeElements>
    <a:clrScheme name="Minnesota Brand Colors">
      <a:dk1>
        <a:srgbClr val="003865"/>
      </a:dk1>
      <a:lt1>
        <a:srgbClr val="FFFFFF"/>
      </a:lt1>
      <a:dk2>
        <a:srgbClr val="000000"/>
      </a:dk2>
      <a:lt2>
        <a:srgbClr val="DDDDDA"/>
      </a:lt2>
      <a:accent1>
        <a:srgbClr val="003865"/>
      </a:accent1>
      <a:accent2>
        <a:srgbClr val="78BE21"/>
      </a:accent2>
      <a:accent3>
        <a:srgbClr val="008EAA"/>
      </a:accent3>
      <a:accent4>
        <a:srgbClr val="8D3F2B"/>
      </a:accent4>
      <a:accent5>
        <a:srgbClr val="0D5257"/>
      </a:accent5>
      <a:accent6>
        <a:srgbClr val="5D295F"/>
      </a:accent6>
      <a:hlink>
        <a:srgbClr val="0563C1"/>
      </a:hlink>
      <a:folHlink>
        <a:srgbClr val="5D295F"/>
      </a:folHlink>
    </a:clrScheme>
    <a:fontScheme name="MN Secondary Fonts">
      <a:majorFont>
        <a:latin typeface="Calibri"/>
        <a:ea typeface=""/>
        <a:cs typeface=""/>
      </a:majorFont>
      <a:minorFont>
        <a:latin typeface="Calibri"/>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N.IT" id="{43004C98-5B53-4D58-92B4-D334E886AB92}" vid="{BCC84AB3-760B-4B29-9458-5FA6845EC3C2}"/>
    </a:ext>
  </a:extLst>
</a:theme>
</file>

<file path=ppt/theme/theme2.xml><?xml version="1.0" encoding="utf-8"?>
<a:theme xmlns:a="http://schemas.openxmlformats.org/drawingml/2006/main" name="1_MN.IT">
  <a:themeElements>
    <a:clrScheme name="Minnesota Brand Colors">
      <a:dk1>
        <a:srgbClr val="003865"/>
      </a:dk1>
      <a:lt1>
        <a:srgbClr val="FFFFFF"/>
      </a:lt1>
      <a:dk2>
        <a:srgbClr val="000000"/>
      </a:dk2>
      <a:lt2>
        <a:srgbClr val="DDDDDA"/>
      </a:lt2>
      <a:accent1>
        <a:srgbClr val="003865"/>
      </a:accent1>
      <a:accent2>
        <a:srgbClr val="78BE21"/>
      </a:accent2>
      <a:accent3>
        <a:srgbClr val="008EAA"/>
      </a:accent3>
      <a:accent4>
        <a:srgbClr val="8D3F2B"/>
      </a:accent4>
      <a:accent5>
        <a:srgbClr val="0D5257"/>
      </a:accent5>
      <a:accent6>
        <a:srgbClr val="5D295F"/>
      </a:accent6>
      <a:hlink>
        <a:srgbClr val="0563C1"/>
      </a:hlink>
      <a:folHlink>
        <a:srgbClr val="5D295F"/>
      </a:folHlink>
    </a:clrScheme>
    <a:fontScheme name="MN Secondary Fonts">
      <a:majorFont>
        <a:latin typeface="Calibri"/>
        <a:ea typeface=""/>
        <a:cs typeface=""/>
      </a:majorFont>
      <a:minorFont>
        <a:latin typeface="Calibri"/>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N.IT" id="{43004C98-5B53-4D58-92B4-D334E886AB92}" vid="{BCC84AB3-760B-4B29-9458-5FA6845EC3C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07 - 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33089</TotalTime>
  <Words>2151</Words>
  <Application>Microsoft Office PowerPoint</Application>
  <PresentationFormat>On-screen Show (4:3)</PresentationFormat>
  <Paragraphs>170</Paragraphs>
  <Slides>27</Slides>
  <Notes>27</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27</vt:i4>
      </vt:variant>
    </vt:vector>
  </HeadingPairs>
  <TitlesOfParts>
    <vt:vector size="32" baseType="lpstr">
      <vt:lpstr>Arial</vt:lpstr>
      <vt:lpstr>Calibri</vt:lpstr>
      <vt:lpstr>Times New Roman</vt:lpstr>
      <vt:lpstr>MN.IT</vt:lpstr>
      <vt:lpstr>1_MN.IT</vt:lpstr>
      <vt:lpstr>Thank you for joining our Webinar! We will begin shortly.</vt:lpstr>
      <vt:lpstr>Open Meeting Law Potpourri Webinar</vt:lpstr>
      <vt:lpstr>We are a statewide resource</vt:lpstr>
      <vt:lpstr>Today’s agenda 11:00 a.m. -11:45 a.m.</vt:lpstr>
      <vt:lpstr>Resources reminder</vt:lpstr>
      <vt:lpstr>OML Advisory Opinions</vt:lpstr>
      <vt:lpstr>Advisory Opinion 25-010 </vt:lpstr>
      <vt:lpstr>Advisory Opinion 25-010 (cont.) </vt:lpstr>
      <vt:lpstr>Advisory Opinion 25-008 </vt:lpstr>
      <vt:lpstr>Advisory Opinion 25-008 (cont.) </vt:lpstr>
      <vt:lpstr>Advisory Opinion 25-002 </vt:lpstr>
      <vt:lpstr>Advisory Opinion 25-002 (cont.) </vt:lpstr>
      <vt:lpstr>Advisory Opinion 25-001 </vt:lpstr>
      <vt:lpstr>Advisory Opinion 25-001 (cont.) </vt:lpstr>
      <vt:lpstr>OML Potpourri</vt:lpstr>
      <vt:lpstr>Q. #1 – Remote attendance and camera settings (local public bodies)</vt:lpstr>
      <vt:lpstr>A. #1 – Remote attendance and camera settings (local public bodies)</vt:lpstr>
      <vt:lpstr>Q. #2  – Remote attendance and camera settings (state-level public bodies)</vt:lpstr>
      <vt:lpstr>A. #2  – Remote attendance and camera settings (state-level public bodies)</vt:lpstr>
      <vt:lpstr>Q. #3 – Reasons to participate remotely</vt:lpstr>
      <vt:lpstr>A. #3 – Reasons to participate remotely</vt:lpstr>
      <vt:lpstr>Q. #4 – Live video feed</vt:lpstr>
      <vt:lpstr>A. #4 – Live video feed</vt:lpstr>
      <vt:lpstr>Q. #5  – Members of the Public livestreaming </vt:lpstr>
      <vt:lpstr>A. #5 – Members of the Public livestreaming </vt:lpstr>
      <vt:lpstr>Send us your questions </vt:lpstr>
      <vt:lpstr>Stay in touch!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Additional Law Enforcement Data</dc:title>
  <dc:creator>Moxley-Goldsmith, Taya (ADM)</dc:creator>
  <cp:lastModifiedBy>Baehren, Grace (She/Her/Hers) (ADM)</cp:lastModifiedBy>
  <cp:revision>737</cp:revision>
  <cp:lastPrinted>2025-01-08T14:15:31Z</cp:lastPrinted>
  <dcterms:created xsi:type="dcterms:W3CDTF">2020-06-29T18:39:39Z</dcterms:created>
  <dcterms:modified xsi:type="dcterms:W3CDTF">2026-01-28T18:47:05Z</dcterms:modified>
</cp:coreProperties>
</file>