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734" r:id="rId2"/>
  </p:sldMasterIdLst>
  <p:notesMasterIdLst>
    <p:notesMasterId r:id="rId23"/>
  </p:notesMasterIdLst>
  <p:sldIdLst>
    <p:sldId id="526" r:id="rId3"/>
    <p:sldId id="525" r:id="rId4"/>
    <p:sldId id="572" r:id="rId5"/>
    <p:sldId id="624" r:id="rId6"/>
    <p:sldId id="627" r:id="rId7"/>
    <p:sldId id="636" r:id="rId8"/>
    <p:sldId id="637" r:id="rId9"/>
    <p:sldId id="638" r:id="rId10"/>
    <p:sldId id="639" r:id="rId11"/>
    <p:sldId id="640" r:id="rId12"/>
    <p:sldId id="641" r:id="rId13"/>
    <p:sldId id="642" r:id="rId14"/>
    <p:sldId id="643" r:id="rId15"/>
    <p:sldId id="634" r:id="rId16"/>
    <p:sldId id="635" r:id="rId17"/>
    <p:sldId id="632" r:id="rId18"/>
    <p:sldId id="633" r:id="rId19"/>
    <p:sldId id="644" r:id="rId20"/>
    <p:sldId id="631" r:id="rId21"/>
    <p:sldId id="515"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7" autoAdjust="0"/>
    <p:restoredTop sz="57385" autoAdjust="0"/>
  </p:normalViewPr>
  <p:slideViewPr>
    <p:cSldViewPr snapToGrid="0">
      <p:cViewPr varScale="1">
        <p:scale>
          <a:sx n="63" d="100"/>
          <a:sy n="63" d="100"/>
        </p:scale>
        <p:origin x="3030" y="7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0" d="100"/>
          <a:sy n="80" d="100"/>
        </p:scale>
        <p:origin x="2712"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EEC4FE-FF7A-47A8-A378-658A8099646B}" type="datetimeFigureOut">
              <a:rPr lang="en-US" smtClean="0"/>
              <a:t>8/7/2025</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CB728C-5DAD-4A04-B418-12CA4B4CBC1E}" type="slidenum">
              <a:rPr lang="en-US" smtClean="0"/>
              <a:t>‹#›</a:t>
            </a:fld>
            <a:endParaRPr lang="en-US" dirty="0"/>
          </a:p>
        </p:txBody>
      </p:sp>
    </p:spTree>
    <p:extLst>
      <p:ext uri="{BB962C8B-B14F-4D97-AF65-F5344CB8AC3E}">
        <p14:creationId xmlns:p14="http://schemas.microsoft.com/office/powerpoint/2010/main" val="3321422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0089" y="4411270"/>
            <a:ext cx="5600710" cy="4179098"/>
          </a:xfrm>
          <a:prstGeom prst="rect">
            <a:avLst/>
          </a:prstGeom>
        </p:spPr>
        <p:txBody>
          <a:bodyPr lIns="91330" tIns="45665" rIns="91330" bIns="45665"/>
          <a:lstStyle/>
          <a:p>
            <a:endParaRPr lang="en-US" sz="1400" dirty="0">
              <a:latin typeface="Aptos" panose="020B0004020202020204" pitchFamily="34" charset="0"/>
            </a:endParaRPr>
          </a:p>
        </p:txBody>
      </p:sp>
      <p:sp>
        <p:nvSpPr>
          <p:cNvPr id="5" name="Slide Number Placeholder 4"/>
          <p:cNvSpPr>
            <a:spLocks noGrp="1"/>
          </p:cNvSpPr>
          <p:nvPr>
            <p:ph type="sldNum" sz="quarter" idx="11"/>
          </p:nvPr>
        </p:nvSpPr>
        <p:spPr>
          <a:xfrm>
            <a:off x="3965550" y="8820929"/>
            <a:ext cx="3033718" cy="464344"/>
          </a:xfrm>
          <a:prstGeom prst="rect">
            <a:avLst/>
          </a:prstGeom>
        </p:spPr>
        <p:txBody>
          <a:bodyPr lIns="91330" tIns="45665" rIns="91330" bIns="45665"/>
          <a:lstStyle/>
          <a:p>
            <a:fld id="{F9F08466-AEA7-4FC0-9459-6A32F61DA297}" type="slidenum">
              <a:rPr lang="en-US" smtClean="0">
                <a:solidFill>
                  <a:prstClr val="black"/>
                </a:solidFill>
              </a:rPr>
              <a:pPr/>
              <a:t>1</a:t>
            </a:fld>
            <a:endParaRPr lang="en-US" dirty="0">
              <a:solidFill>
                <a:prstClr val="black"/>
              </a:solidFill>
            </a:endParaRPr>
          </a:p>
        </p:txBody>
      </p:sp>
      <p:sp>
        <p:nvSpPr>
          <p:cNvPr id="4" name="Date Placeholder 3"/>
          <p:cNvSpPr>
            <a:spLocks noGrp="1"/>
          </p:cNvSpPr>
          <p:nvPr>
            <p:ph type="dt" idx="12"/>
          </p:nvPr>
        </p:nvSpPr>
        <p:spPr>
          <a:xfrm>
            <a:off x="3965550" y="0"/>
            <a:ext cx="3033718" cy="464344"/>
          </a:xfrm>
          <a:prstGeom prst="rect">
            <a:avLst/>
          </a:prstGeom>
        </p:spPr>
        <p:txBody>
          <a:bodyPr lIns="91330" tIns="45665" rIns="91330" bIns="45665"/>
          <a:lstStyle/>
          <a:p>
            <a:r>
              <a:rPr lang="en-US" dirty="0"/>
              <a:t>February 2019</a:t>
            </a:r>
          </a:p>
        </p:txBody>
      </p:sp>
    </p:spTree>
    <p:extLst>
      <p:ext uri="{BB962C8B-B14F-4D97-AF65-F5344CB8AC3E}">
        <p14:creationId xmlns:p14="http://schemas.microsoft.com/office/powerpoint/2010/main" val="31583077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9310D6-C1F3-4473-6B1F-3B29A3C135D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593A83B-B725-140B-600E-E35863EABB7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5865C76-2E9F-1414-4B6B-50F31CBF0766}"/>
              </a:ext>
            </a:extLst>
          </p:cNvPr>
          <p:cNvSpPr>
            <a:spLocks noGrp="1"/>
          </p:cNvSpPr>
          <p:nvPr>
            <p:ph type="body" idx="1"/>
          </p:nvPr>
        </p:nvSpPr>
        <p:spPr/>
        <p:txBody>
          <a:bodyPr/>
          <a:lstStyle/>
          <a:p>
            <a:pPr marL="0" indent="0">
              <a:buNone/>
            </a:pPr>
            <a:endParaRPr lang="en-US" sz="1400" b="0" dirty="0">
              <a:latin typeface="Aptos" panose="020B0004020202020204" pitchFamily="34" charset="0"/>
            </a:endParaRPr>
          </a:p>
        </p:txBody>
      </p:sp>
      <p:sp>
        <p:nvSpPr>
          <p:cNvPr id="4" name="Slide Number Placeholder 3">
            <a:extLst>
              <a:ext uri="{FF2B5EF4-FFF2-40B4-BE49-F238E27FC236}">
                <a16:creationId xmlns:a16="http://schemas.microsoft.com/office/drawing/2014/main" id="{2F974E2E-9E4C-CBAC-3EEF-A467535C57D4}"/>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a:extLst>
              <a:ext uri="{FF2B5EF4-FFF2-40B4-BE49-F238E27FC236}">
                <a16:creationId xmlns:a16="http://schemas.microsoft.com/office/drawing/2014/main" id="{21B37646-5C92-99DB-E410-8F84B3C6E4C1}"/>
              </a:ext>
            </a:extLst>
          </p:cNvPr>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November 2018</a:t>
            </a:r>
          </a:p>
        </p:txBody>
      </p:sp>
    </p:spTree>
    <p:extLst>
      <p:ext uri="{BB962C8B-B14F-4D97-AF65-F5344CB8AC3E}">
        <p14:creationId xmlns:p14="http://schemas.microsoft.com/office/powerpoint/2010/main" val="2967080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B1B14E-236D-4C84-93B4-228A0A66198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F2BE68-7CD2-2F21-A061-3A83F846862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EF1F98A-0C20-7FE2-A591-4E041993FD34}"/>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effectLst/>
              <a:latin typeface="Aptos" panose="020B000402020202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26B7338B-7B7A-A2D4-C7ED-217248812D3E}"/>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a:extLst>
              <a:ext uri="{FF2B5EF4-FFF2-40B4-BE49-F238E27FC236}">
                <a16:creationId xmlns:a16="http://schemas.microsoft.com/office/drawing/2014/main" id="{F7D463E5-F8D0-FB6F-733A-241F4E90C7E9}"/>
              </a:ext>
            </a:extLst>
          </p:cNvPr>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November 2018</a:t>
            </a:r>
          </a:p>
        </p:txBody>
      </p:sp>
    </p:spTree>
    <p:extLst>
      <p:ext uri="{BB962C8B-B14F-4D97-AF65-F5344CB8AC3E}">
        <p14:creationId xmlns:p14="http://schemas.microsoft.com/office/powerpoint/2010/main" val="118020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06F972-583B-12F7-E767-8E704228B4B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1E8445-E56F-7529-B2AD-8C6914084B4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591417C-24E2-94AA-061A-246F61A57F22}"/>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effectLst/>
              <a:latin typeface="Aptos" panose="020B000402020202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6996B54F-5B16-1505-2DD6-FDD6B791D90A}"/>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a:extLst>
              <a:ext uri="{FF2B5EF4-FFF2-40B4-BE49-F238E27FC236}">
                <a16:creationId xmlns:a16="http://schemas.microsoft.com/office/drawing/2014/main" id="{AC4D3FF0-83EB-3FA6-1ACB-C6D543685AAB}"/>
              </a:ext>
            </a:extLst>
          </p:cNvPr>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November 2018</a:t>
            </a:r>
          </a:p>
        </p:txBody>
      </p:sp>
    </p:spTree>
    <p:extLst>
      <p:ext uri="{BB962C8B-B14F-4D97-AF65-F5344CB8AC3E}">
        <p14:creationId xmlns:p14="http://schemas.microsoft.com/office/powerpoint/2010/main" val="42809726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F44DC5-EB85-60EA-429A-114C89C374D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A57E7FF-0CE9-BD2B-D746-450D73F1D0A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A152AB6-FAEA-8463-BF67-9E892478FC0E}"/>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effectLst/>
              <a:latin typeface="Aptos" panose="020B000402020202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F1DA65BE-3662-17B2-A8D8-A0FF5D086500}"/>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a:extLst>
              <a:ext uri="{FF2B5EF4-FFF2-40B4-BE49-F238E27FC236}">
                <a16:creationId xmlns:a16="http://schemas.microsoft.com/office/drawing/2014/main" id="{F4BECC68-C4C5-D239-7D18-91E9B985BE62}"/>
              </a:ext>
            </a:extLst>
          </p:cNvPr>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November 2018</a:t>
            </a:r>
          </a:p>
        </p:txBody>
      </p:sp>
    </p:spTree>
    <p:extLst>
      <p:ext uri="{BB962C8B-B14F-4D97-AF65-F5344CB8AC3E}">
        <p14:creationId xmlns:p14="http://schemas.microsoft.com/office/powerpoint/2010/main" val="21265591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C6C344-11BD-FC99-DDD4-0DF965F9E98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29C6EAD-0C17-DEF5-011E-39B90495DF1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34E6D4C-7F5A-4AC9-0CF9-37974AB40899}"/>
              </a:ext>
            </a:extLst>
          </p:cNvPr>
          <p:cNvSpPr>
            <a:spLocks noGrp="1"/>
          </p:cNvSpPr>
          <p:nvPr>
            <p:ph type="body" idx="1"/>
          </p:nvPr>
        </p:nvSpPr>
        <p:spPr/>
        <p:txBody>
          <a:bodyPr/>
          <a:lstStyle/>
          <a:p>
            <a:pPr marL="0" indent="0">
              <a:buNone/>
            </a:pPr>
            <a:endParaRPr lang="en-US" sz="1400" b="0" dirty="0">
              <a:latin typeface="Aptos" panose="020B0004020202020204" pitchFamily="34" charset="0"/>
            </a:endParaRPr>
          </a:p>
        </p:txBody>
      </p:sp>
      <p:sp>
        <p:nvSpPr>
          <p:cNvPr id="4" name="Slide Number Placeholder 3">
            <a:extLst>
              <a:ext uri="{FF2B5EF4-FFF2-40B4-BE49-F238E27FC236}">
                <a16:creationId xmlns:a16="http://schemas.microsoft.com/office/drawing/2014/main" id="{33B426FC-49AC-3246-31A1-C8AF9A37C359}"/>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a:extLst>
              <a:ext uri="{FF2B5EF4-FFF2-40B4-BE49-F238E27FC236}">
                <a16:creationId xmlns:a16="http://schemas.microsoft.com/office/drawing/2014/main" id="{44D4B78F-B719-DFC7-480A-F2375E157AA7}"/>
              </a:ext>
            </a:extLst>
          </p:cNvPr>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November 2018</a:t>
            </a:r>
          </a:p>
        </p:txBody>
      </p:sp>
    </p:spTree>
    <p:extLst>
      <p:ext uri="{BB962C8B-B14F-4D97-AF65-F5344CB8AC3E}">
        <p14:creationId xmlns:p14="http://schemas.microsoft.com/office/powerpoint/2010/main" val="36209638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CB6A60-AB8C-B653-E847-0D644373F2A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D861EBC-0FEC-4297-8EC4-2B183516DC9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F9826C6-65B8-80EF-5E32-1FBC64E09483}"/>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effectLst/>
              <a:latin typeface="Aptos" panose="020B000402020202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F60742A-B53A-C40F-7569-C4194FE14520}"/>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a:extLst>
              <a:ext uri="{FF2B5EF4-FFF2-40B4-BE49-F238E27FC236}">
                <a16:creationId xmlns:a16="http://schemas.microsoft.com/office/drawing/2014/main" id="{51D350DF-7475-C952-09ED-25370E000AE4}"/>
              </a:ext>
            </a:extLst>
          </p:cNvPr>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November 2018</a:t>
            </a:r>
          </a:p>
        </p:txBody>
      </p:sp>
    </p:spTree>
    <p:extLst>
      <p:ext uri="{BB962C8B-B14F-4D97-AF65-F5344CB8AC3E}">
        <p14:creationId xmlns:p14="http://schemas.microsoft.com/office/powerpoint/2010/main" val="4293494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sz="1400" b="0" dirty="0">
              <a:latin typeface="Aptos" panose="020B00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November 2018</a:t>
            </a:r>
          </a:p>
        </p:txBody>
      </p:sp>
    </p:spTree>
    <p:extLst>
      <p:ext uri="{BB962C8B-B14F-4D97-AF65-F5344CB8AC3E}">
        <p14:creationId xmlns:p14="http://schemas.microsoft.com/office/powerpoint/2010/main" val="23807834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effectLst/>
              <a:latin typeface="Aptos" panose="020B000402020202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November 2018</a:t>
            </a:r>
          </a:p>
        </p:txBody>
      </p:sp>
    </p:spTree>
    <p:extLst>
      <p:ext uri="{BB962C8B-B14F-4D97-AF65-F5344CB8AC3E}">
        <p14:creationId xmlns:p14="http://schemas.microsoft.com/office/powerpoint/2010/main" val="35359677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C25CC0-4F07-4626-3474-4A473EA7C1A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73FD281-D547-E55B-36A8-39591D18ED0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EB92816-1F77-5946-751A-09D45817065A}"/>
              </a:ext>
            </a:extLst>
          </p:cNvPr>
          <p:cNvSpPr>
            <a:spLocks noGrp="1"/>
          </p:cNvSpPr>
          <p:nvPr>
            <p:ph type="body" idx="1"/>
          </p:nvPr>
        </p:nvSpPr>
        <p:spPr/>
        <p:txBody>
          <a:bodyPr/>
          <a:lstStyle/>
          <a:p>
            <a:pPr marL="0" indent="0">
              <a:buNone/>
            </a:pPr>
            <a:endParaRPr lang="en-US" sz="1400" b="0" dirty="0">
              <a:latin typeface="Aptos" panose="020B0004020202020204" pitchFamily="34" charset="0"/>
            </a:endParaRPr>
          </a:p>
        </p:txBody>
      </p:sp>
      <p:sp>
        <p:nvSpPr>
          <p:cNvPr id="4" name="Slide Number Placeholder 3">
            <a:extLst>
              <a:ext uri="{FF2B5EF4-FFF2-40B4-BE49-F238E27FC236}">
                <a16:creationId xmlns:a16="http://schemas.microsoft.com/office/drawing/2014/main" id="{DED60DEA-4454-AEE6-6F3E-085C91A3E0B5}"/>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a:extLst>
              <a:ext uri="{FF2B5EF4-FFF2-40B4-BE49-F238E27FC236}">
                <a16:creationId xmlns:a16="http://schemas.microsoft.com/office/drawing/2014/main" id="{57594DCC-CA9C-3FB4-9527-A0A199097983}"/>
              </a:ext>
            </a:extLst>
          </p:cNvPr>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November 2018</a:t>
            </a:r>
          </a:p>
        </p:txBody>
      </p:sp>
    </p:spTree>
    <p:extLst>
      <p:ext uri="{BB962C8B-B14F-4D97-AF65-F5344CB8AC3E}">
        <p14:creationId xmlns:p14="http://schemas.microsoft.com/office/powerpoint/2010/main" val="7641039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endParaRPr lang="en-US" sz="1400" dirty="0">
              <a:effectLst/>
              <a:latin typeface="Aptos" panose="020B000402020202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8ECB728C-5DAD-4A04-B418-12CA4B4CBC1E}" type="slidenum">
              <a:rPr lang="en-US" smtClean="0"/>
              <a:t>19</a:t>
            </a:fld>
            <a:endParaRPr lang="en-US" dirty="0"/>
          </a:p>
        </p:txBody>
      </p:sp>
    </p:spTree>
    <p:extLst>
      <p:ext uri="{BB962C8B-B14F-4D97-AF65-F5344CB8AC3E}">
        <p14:creationId xmlns:p14="http://schemas.microsoft.com/office/powerpoint/2010/main" val="1680342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35BC9E86-23BD-414A-AD8D-64FF49728B1C}"/>
              </a:ext>
            </a:extLst>
          </p:cNvPr>
          <p:cNvSpPr>
            <a:spLocks noGrp="1"/>
          </p:cNvSpPr>
          <p:nvPr>
            <p:ph type="body" idx="1"/>
          </p:nvPr>
        </p:nvSpPr>
        <p:spPr>
          <a:xfrm>
            <a:off x="685800" y="682792"/>
            <a:ext cx="5486400" cy="3600450"/>
          </a:xfrm>
        </p:spPr>
        <p:txBody>
          <a:bodyPr/>
          <a:lstStyle/>
          <a:p>
            <a:endParaRPr lang="en-US" sz="1400" dirty="0">
              <a:latin typeface="Aptos" panose="020B00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a:extLst>
              <a:ext uri="{FF2B5EF4-FFF2-40B4-BE49-F238E27FC236}">
                <a16:creationId xmlns:a16="http://schemas.microsoft.com/office/drawing/2014/main" id="{4056A68C-B2B8-4636-9C3C-C6661393DBFC}"/>
              </a:ext>
            </a:extLst>
          </p:cNvPr>
          <p:cNvSpPr>
            <a:spLocks noGrp="1"/>
          </p:cNvSpPr>
          <p:nvPr>
            <p:ph type="body" idx="1"/>
          </p:nvPr>
        </p:nvSpPr>
        <p:spPr>
          <a:xfrm>
            <a:off x="701675" y="4473575"/>
            <a:ext cx="5607050" cy="3660775"/>
          </a:xfrm>
          <a:prstGeom prst="rect">
            <a:avLst/>
          </a:prstGeom>
        </p:spPr>
        <p:txBody>
          <a:bodyPr/>
          <a:lstStyle/>
          <a:p>
            <a:pPr marL="0" marR="0">
              <a:lnSpc>
                <a:spcPct val="107000"/>
              </a:lnSpc>
              <a:spcBef>
                <a:spcPts val="0"/>
              </a:spcBef>
              <a:spcAft>
                <a:spcPts val="0"/>
              </a:spcAft>
            </a:pPr>
            <a:endParaRPr lang="en-US" sz="1400" dirty="0">
              <a:effectLst/>
              <a:latin typeface="Aptos" panose="020B00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30314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endParaRPr lang="en-US" sz="1400" dirty="0">
              <a:effectLst/>
              <a:latin typeface="Aptos" panose="020B0004020202020204" pitchFamily="34" charset="0"/>
              <a:ea typeface="Calibri" panose="020F0502020204030204" pitchFamily="34" charset="0"/>
              <a:cs typeface="Times New Roman" panose="02020603050405020304" pitchFamily="18" charset="0"/>
            </a:endParaRPr>
          </a:p>
        </p:txBody>
      </p:sp>
      <p:sp>
        <p:nvSpPr>
          <p:cNvPr id="5" name="Header Placeholder 4"/>
          <p:cNvSpPr>
            <a:spLocks noGrp="1"/>
          </p:cNvSpPr>
          <p:nvPr>
            <p:ph type="hdr" sz="quarter" idx="11"/>
          </p:nvPr>
        </p:nvSpPr>
        <p:spPr>
          <a:xfrm>
            <a:off x="0" y="0"/>
            <a:ext cx="3041968" cy="465296"/>
          </a:xfrm>
          <a:prstGeom prst="rect">
            <a:avLst/>
          </a:prstGeom>
        </p:spPr>
        <p:txBody>
          <a:bodyPr/>
          <a:lstStyle/>
          <a:p>
            <a:r>
              <a:rPr lang="en-US" dirty="0"/>
              <a:t>March 2017</a:t>
            </a:r>
          </a:p>
        </p:txBody>
      </p:sp>
      <p:sp>
        <p:nvSpPr>
          <p:cNvPr id="4" name="Date Placeholder 3"/>
          <p:cNvSpPr>
            <a:spLocks noGrp="1"/>
          </p:cNvSpPr>
          <p:nvPr>
            <p:ph type="dt" idx="12"/>
          </p:nvPr>
        </p:nvSpPr>
        <p:spPr/>
        <p:txBody>
          <a:bodyPr/>
          <a:lstStyle/>
          <a:p>
            <a:r>
              <a:rPr lang="en-US" dirty="0"/>
              <a:t>November 2019</a:t>
            </a:r>
          </a:p>
        </p:txBody>
      </p:sp>
    </p:spTree>
    <p:extLst>
      <p:ext uri="{BB962C8B-B14F-4D97-AF65-F5344CB8AC3E}">
        <p14:creationId xmlns:p14="http://schemas.microsoft.com/office/powerpoint/2010/main" val="8629910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sz="1400" b="0" dirty="0">
              <a:latin typeface="Aptos" panose="020B00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November 2018</a:t>
            </a:r>
          </a:p>
        </p:txBody>
      </p:sp>
    </p:spTree>
    <p:extLst>
      <p:ext uri="{BB962C8B-B14F-4D97-AF65-F5344CB8AC3E}">
        <p14:creationId xmlns:p14="http://schemas.microsoft.com/office/powerpoint/2010/main" val="38335809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effectLst/>
              <a:latin typeface="Aptos" panose="020B000402020202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November 2018</a:t>
            </a:r>
          </a:p>
        </p:txBody>
      </p:sp>
    </p:spTree>
    <p:extLst>
      <p:ext uri="{BB962C8B-B14F-4D97-AF65-F5344CB8AC3E}">
        <p14:creationId xmlns:p14="http://schemas.microsoft.com/office/powerpoint/2010/main" val="25693878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502637-34DD-6FF2-1CEA-F46D0471E95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2204C4C-A071-BC19-B67B-4307CF861D9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3E7073A-D5F2-416F-5E1C-EB8E5100C9A4}"/>
              </a:ext>
            </a:extLst>
          </p:cNvPr>
          <p:cNvSpPr>
            <a:spLocks noGrp="1"/>
          </p:cNvSpPr>
          <p:nvPr>
            <p:ph type="body" idx="1"/>
          </p:nvPr>
        </p:nvSpPr>
        <p:spPr/>
        <p:txBody>
          <a:bodyPr/>
          <a:lstStyle/>
          <a:p>
            <a:pPr marL="0" indent="0">
              <a:buNone/>
            </a:pPr>
            <a:endParaRPr lang="en-US" sz="1400" b="0" dirty="0">
              <a:latin typeface="Aptos" panose="020B0004020202020204" pitchFamily="34" charset="0"/>
            </a:endParaRPr>
          </a:p>
        </p:txBody>
      </p:sp>
      <p:sp>
        <p:nvSpPr>
          <p:cNvPr id="4" name="Slide Number Placeholder 3">
            <a:extLst>
              <a:ext uri="{FF2B5EF4-FFF2-40B4-BE49-F238E27FC236}">
                <a16:creationId xmlns:a16="http://schemas.microsoft.com/office/drawing/2014/main" id="{7D8F1B68-2CF9-7F64-A0C5-365A6619E61A}"/>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a:extLst>
              <a:ext uri="{FF2B5EF4-FFF2-40B4-BE49-F238E27FC236}">
                <a16:creationId xmlns:a16="http://schemas.microsoft.com/office/drawing/2014/main" id="{D997475A-4A0D-DA87-B05C-6F85633B3CAC}"/>
              </a:ext>
            </a:extLst>
          </p:cNvPr>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November 2018</a:t>
            </a:r>
          </a:p>
        </p:txBody>
      </p:sp>
    </p:spTree>
    <p:extLst>
      <p:ext uri="{BB962C8B-B14F-4D97-AF65-F5344CB8AC3E}">
        <p14:creationId xmlns:p14="http://schemas.microsoft.com/office/powerpoint/2010/main" val="617135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3ED52F-169A-56E7-D1CA-0E5F76B06CD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91DEC02-D770-4F56-786D-02633E8201D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96517A1-E852-ADAD-83D4-5601378B6CC4}"/>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effectLst/>
              <a:latin typeface="Aptos" panose="020B000402020202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7436440B-263F-1377-58C6-049893776ED1}"/>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a:extLst>
              <a:ext uri="{FF2B5EF4-FFF2-40B4-BE49-F238E27FC236}">
                <a16:creationId xmlns:a16="http://schemas.microsoft.com/office/drawing/2014/main" id="{CE2B37CA-1CB7-791B-525E-10431AA8B5B3}"/>
              </a:ext>
            </a:extLst>
          </p:cNvPr>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November 2018</a:t>
            </a:r>
          </a:p>
        </p:txBody>
      </p:sp>
    </p:spTree>
    <p:extLst>
      <p:ext uri="{BB962C8B-B14F-4D97-AF65-F5344CB8AC3E}">
        <p14:creationId xmlns:p14="http://schemas.microsoft.com/office/powerpoint/2010/main" val="4221878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3BFFBD-B99E-FB6F-327D-375828F737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0AEB6C9-2019-973A-CC5E-0BAEA546B6B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7A768DD-24B8-2E9F-5E89-86FE848DEC88}"/>
              </a:ext>
            </a:extLst>
          </p:cNvPr>
          <p:cNvSpPr>
            <a:spLocks noGrp="1"/>
          </p:cNvSpPr>
          <p:nvPr>
            <p:ph type="body" idx="1"/>
          </p:nvPr>
        </p:nvSpPr>
        <p:spPr/>
        <p:txBody>
          <a:bodyPr/>
          <a:lstStyle/>
          <a:p>
            <a:pPr marL="0" indent="0">
              <a:buNone/>
            </a:pPr>
            <a:endParaRPr lang="en-US" sz="1400" b="0" dirty="0">
              <a:latin typeface="Aptos" panose="020B0004020202020204" pitchFamily="34" charset="0"/>
            </a:endParaRPr>
          </a:p>
        </p:txBody>
      </p:sp>
      <p:sp>
        <p:nvSpPr>
          <p:cNvPr id="4" name="Slide Number Placeholder 3">
            <a:extLst>
              <a:ext uri="{FF2B5EF4-FFF2-40B4-BE49-F238E27FC236}">
                <a16:creationId xmlns:a16="http://schemas.microsoft.com/office/drawing/2014/main" id="{57EF0A4C-19D1-0D97-4E1A-0AA2C472D648}"/>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a:extLst>
              <a:ext uri="{FF2B5EF4-FFF2-40B4-BE49-F238E27FC236}">
                <a16:creationId xmlns:a16="http://schemas.microsoft.com/office/drawing/2014/main" id="{5F078F81-B753-DE1C-F76F-0DCC7EAE27BC}"/>
              </a:ext>
            </a:extLst>
          </p:cNvPr>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November 2018</a:t>
            </a:r>
          </a:p>
        </p:txBody>
      </p:sp>
    </p:spTree>
    <p:extLst>
      <p:ext uri="{BB962C8B-B14F-4D97-AF65-F5344CB8AC3E}">
        <p14:creationId xmlns:p14="http://schemas.microsoft.com/office/powerpoint/2010/main" val="3921224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BA608C-F04A-A81C-DEEA-5F582CB55C7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CB55D0E-4091-F0ED-C35B-0FAF42BDFEE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4C23F23-9728-6435-90E9-64D75ACFA598}"/>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effectLst/>
              <a:latin typeface="Aptos" panose="020B000402020202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338A8F3-9AD4-FD56-95CD-1F8EB122DE8B}"/>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9F08466-AEA7-4FC0-9459-6A32F61DA29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5" name="Date Placeholder 4">
            <a:extLst>
              <a:ext uri="{FF2B5EF4-FFF2-40B4-BE49-F238E27FC236}">
                <a16:creationId xmlns:a16="http://schemas.microsoft.com/office/drawing/2014/main" id="{33F44087-129F-649D-D6FA-53E66A417337}"/>
              </a:ext>
            </a:extLst>
          </p:cNvPr>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November 2018</a:t>
            </a:r>
          </a:p>
        </p:txBody>
      </p:sp>
    </p:spTree>
    <p:extLst>
      <p:ext uri="{BB962C8B-B14F-4D97-AF65-F5344CB8AC3E}">
        <p14:creationId xmlns:p14="http://schemas.microsoft.com/office/powerpoint/2010/main" val="17694911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8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9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Only)">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5"/>
            <a:ext cx="9144000" cy="1199223"/>
          </a:xfrm>
          <a:solidFill>
            <a:schemeClr val="accent2"/>
          </a:solidFill>
        </p:spPr>
        <p:txBody>
          <a:bodyPr wrap="square" lIns="182880" tIns="91440" rIns="182880" bIns="91440" spcCol="0" anchor="ctr">
            <a:normAutofit/>
          </a:bodyPr>
          <a:lstStyle>
            <a:lvl1pPr algn="ctr">
              <a:lnSpc>
                <a:spcPct val="90000"/>
              </a:lnSpc>
              <a:defRPr sz="2700" baseline="0">
                <a:solidFill>
                  <a:schemeClr val="tx1"/>
                </a:solidFill>
              </a:defRPr>
            </a:lvl1pPr>
          </a:lstStyle>
          <a:p>
            <a:r>
              <a:rPr lang="en-US" dirty="0"/>
              <a:t>Click to enter the slideshow title</a:t>
            </a:r>
          </a:p>
        </p:txBody>
      </p:sp>
      <p:sp>
        <p:nvSpPr>
          <p:cNvPr id="3" name="Rectangle 2"/>
          <p:cNvSpPr/>
          <p:nvPr userDrawn="1"/>
        </p:nvSpPr>
        <p:spPr>
          <a:xfrm>
            <a:off x="0" y="5387787"/>
            <a:ext cx="9144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12" name="Text Placeholder 10"/>
          <p:cNvSpPr>
            <a:spLocks noGrp="1"/>
          </p:cNvSpPr>
          <p:nvPr>
            <p:ph type="body" sz="quarter" idx="14" hasCustomPrompt="1"/>
          </p:nvPr>
        </p:nvSpPr>
        <p:spPr>
          <a:xfrm>
            <a:off x="2101850" y="5503407"/>
            <a:ext cx="4940300" cy="903062"/>
          </a:xfrm>
        </p:spPr>
        <p:txBody>
          <a:bodyPr>
            <a:normAutofit/>
          </a:bodyPr>
          <a:lstStyle>
            <a:lvl1pPr marL="0" indent="0" algn="ctr">
              <a:spcBef>
                <a:spcPts val="0"/>
              </a:spcBef>
              <a:spcAft>
                <a:spcPts val="750"/>
              </a:spcAft>
              <a:buNone/>
              <a:defRPr sz="1350" baseline="0"/>
            </a:lvl1pPr>
          </a:lstStyle>
          <a:p>
            <a:r>
              <a:rPr lang="en-US" sz="1350" dirty="0" err="1"/>
              <a:t>Firstname</a:t>
            </a:r>
            <a:r>
              <a:rPr lang="en-US" sz="1350" dirty="0"/>
              <a:t> </a:t>
            </a:r>
            <a:r>
              <a:rPr lang="en-US" sz="1350" dirty="0" err="1"/>
              <a:t>Lastname</a:t>
            </a:r>
            <a:r>
              <a:rPr lang="en-US" sz="1350" dirty="0"/>
              <a:t> | Job Title</a:t>
            </a:r>
          </a:p>
          <a:p>
            <a:r>
              <a:rPr lang="en-US" sz="1350" dirty="0"/>
              <a:t>Date</a:t>
            </a:r>
            <a:endParaRPr lang="en-US" dirty="0"/>
          </a:p>
        </p:txBody>
      </p:sp>
      <p:sp>
        <p:nvSpPr>
          <p:cNvPr id="18" name="Date Placeholder 17"/>
          <p:cNvSpPr>
            <a:spLocks noGrp="1"/>
          </p:cNvSpPr>
          <p:nvPr>
            <p:ph type="dt" sz="half" idx="15"/>
          </p:nvPr>
        </p:nvSpPr>
        <p:spPr/>
        <p:txBody>
          <a:bodyPr/>
          <a:lstStyle/>
          <a:p>
            <a:endParaRPr lang="en-US" dirty="0">
              <a:solidFill>
                <a:srgbClr val="000000"/>
              </a:solidFill>
            </a:endParaRPr>
          </a:p>
        </p:txBody>
      </p:sp>
      <p:sp>
        <p:nvSpPr>
          <p:cNvPr id="9"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solidFill>
                <a:srgbClr val="000000"/>
              </a:solidFill>
            </a:endParaRPr>
          </a:p>
        </p:txBody>
      </p:sp>
      <p:sp>
        <p:nvSpPr>
          <p:cNvPr id="19" name="Slide Number Placeholder 18"/>
          <p:cNvSpPr>
            <a:spLocks noGrp="1"/>
          </p:cNvSpPr>
          <p:nvPr>
            <p:ph type="sldNum" sz="quarter" idx="16"/>
          </p:nvPr>
        </p:nvSpPr>
        <p:spPr/>
        <p:txBody>
          <a:bodyPr/>
          <a:lstStyle/>
          <a:p>
            <a:fld id="{48F63A3B-78C7-47BE-AE5E-E10140E04643}" type="slidenum">
              <a:rPr lang="en-US" smtClean="0">
                <a:solidFill>
                  <a:srgbClr val="000000"/>
                </a:solidFill>
              </a:rPr>
              <a:pPr/>
              <a:t>‹#›</a:t>
            </a:fld>
            <a:endParaRPr lang="en-US" dirty="0">
              <a:solidFill>
                <a:srgbClr val="000000"/>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73665" y="1798682"/>
            <a:ext cx="5796669" cy="919671"/>
          </a:xfrm>
          <a:prstGeom prst="rect">
            <a:avLst/>
          </a:prstGeom>
        </p:spPr>
      </p:pic>
    </p:spTree>
    <p:extLst>
      <p:ext uri="{BB962C8B-B14F-4D97-AF65-F5344CB8AC3E}">
        <p14:creationId xmlns:p14="http://schemas.microsoft.com/office/powerpoint/2010/main" val="3629434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ck Overlay, Gray Title">
    <p:spTree>
      <p:nvGrpSpPr>
        <p:cNvPr id="1" name=""/>
        <p:cNvGrpSpPr/>
        <p:nvPr/>
      </p:nvGrpSpPr>
      <p:grpSpPr>
        <a:xfrm>
          <a:off x="0" y="0"/>
          <a:ext cx="0" cy="0"/>
          <a:chOff x="0" y="0"/>
          <a:chExt cx="0" cy="0"/>
        </a:xfrm>
      </p:grpSpPr>
      <p:sp>
        <p:nvSpPr>
          <p:cNvPr id="7" name="Rectangle 6"/>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2"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9144000" cy="5638802"/>
          </a:xfrm>
        </p:spPr>
        <p:txBody>
          <a:bodyPr/>
          <a:lstStyle/>
          <a:p>
            <a:r>
              <a:rPr lang="en-US" dirty="0"/>
              <a:t>Click Icon to add picture</a:t>
            </a:r>
          </a:p>
        </p:txBody>
      </p:sp>
      <p:sp>
        <p:nvSpPr>
          <p:cNvPr id="10" name="Content Placeholder 2"/>
          <p:cNvSpPr>
            <a:spLocks noGrp="1"/>
          </p:cNvSpPr>
          <p:nvPr>
            <p:ph idx="1"/>
          </p:nvPr>
        </p:nvSpPr>
        <p:spPr>
          <a:xfrm>
            <a:off x="0" y="2609242"/>
            <a:ext cx="4262718" cy="2858714"/>
          </a:xfrm>
          <a:solidFill>
            <a:srgbClr val="003865">
              <a:alpha val="87843"/>
            </a:srgbClr>
          </a:solidFill>
        </p:spPr>
        <p:txBody>
          <a:bodyPr rIns="274320" anchor="ctr"/>
          <a:lstStyle>
            <a:lvl1pPr marL="514350" indent="-171450">
              <a:lnSpc>
                <a:spcPct val="100000"/>
              </a:lnSpc>
              <a:spcBef>
                <a:spcPts val="0"/>
              </a:spcBef>
              <a:buClr>
                <a:schemeClr val="accent2"/>
              </a:buClr>
              <a:defRPr sz="1875">
                <a:solidFill>
                  <a:schemeClr val="bg1"/>
                </a:solidFill>
              </a:defRPr>
            </a:lvl1pPr>
            <a:lvl2pPr marL="857250" indent="-171450">
              <a:lnSpc>
                <a:spcPct val="100000"/>
              </a:lnSpc>
              <a:buClr>
                <a:schemeClr val="accent2"/>
              </a:buClr>
              <a:defRPr sz="1575">
                <a:solidFill>
                  <a:schemeClr val="bg1"/>
                </a:solidFill>
              </a:defRPr>
            </a:lvl2pPr>
            <a:lvl3pPr marL="1200150" indent="-171450">
              <a:lnSpc>
                <a:spcPct val="100000"/>
              </a:lnSpc>
              <a:buClr>
                <a:schemeClr val="accent2"/>
              </a:buClr>
              <a:defRPr sz="1275">
                <a:solidFill>
                  <a:schemeClr val="bg1"/>
                </a:solidFill>
              </a:defRPr>
            </a:lvl3pPr>
            <a:lvl4pPr marL="1543050" indent="-171450">
              <a:lnSpc>
                <a:spcPct val="100000"/>
              </a:lnSpc>
              <a:buClr>
                <a:schemeClr val="accent2"/>
              </a:buClr>
              <a:defRPr sz="1275">
                <a:solidFill>
                  <a:schemeClr val="bg1"/>
                </a:solidFill>
              </a:defRPr>
            </a:lvl4pPr>
            <a:lvl5pPr marL="1885950" indent="-171450">
              <a:lnSpc>
                <a:spcPct val="100000"/>
              </a:lnSpc>
              <a:buClr>
                <a:schemeClr val="accent2"/>
              </a:buClr>
              <a:defRPr sz="1275">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dirty="0">
              <a:solidFill>
                <a:srgbClr val="000000"/>
              </a:solidFill>
            </a:endParaRPr>
          </a:p>
        </p:txBody>
      </p:sp>
      <p:sp>
        <p:nvSpPr>
          <p:cNvPr id="13"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solidFill>
                <a:srgbClr val="000000"/>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550043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ck Overlay, Whit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152400"/>
            <a:ext cx="7886700" cy="914400"/>
          </a:xfrm>
        </p:spPr>
        <p:txBody>
          <a:bodyPr>
            <a:normAutofit/>
          </a:bodyPr>
          <a:lstStyle>
            <a:lvl1pPr algn="r">
              <a:defRPr sz="2700">
                <a:solidFill>
                  <a:schemeClr val="accent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9144000" cy="5638802"/>
          </a:xfrm>
        </p:spPr>
        <p:txBody>
          <a:bodyPr/>
          <a:lstStyle>
            <a:lvl1pPr>
              <a:defRPr baseline="0"/>
            </a:lvl1pPr>
          </a:lstStyle>
          <a:p>
            <a:r>
              <a:rPr lang="en-US" dirty="0"/>
              <a:t>Click Icon to add picture</a:t>
            </a:r>
          </a:p>
        </p:txBody>
      </p:sp>
      <p:sp>
        <p:nvSpPr>
          <p:cNvPr id="10" name="Content Placeholder 2"/>
          <p:cNvSpPr>
            <a:spLocks noGrp="1"/>
          </p:cNvSpPr>
          <p:nvPr>
            <p:ph idx="1"/>
          </p:nvPr>
        </p:nvSpPr>
        <p:spPr>
          <a:xfrm>
            <a:off x="0" y="2609242"/>
            <a:ext cx="4262718" cy="2858714"/>
          </a:xfrm>
          <a:solidFill>
            <a:srgbClr val="003865">
              <a:alpha val="87843"/>
            </a:srgbClr>
          </a:solidFill>
        </p:spPr>
        <p:txBody>
          <a:bodyPr rIns="274320" anchor="ctr"/>
          <a:lstStyle>
            <a:lvl1pPr marL="514350" indent="-171450">
              <a:lnSpc>
                <a:spcPct val="100000"/>
              </a:lnSpc>
              <a:spcBef>
                <a:spcPts val="0"/>
              </a:spcBef>
              <a:buClr>
                <a:schemeClr val="accent2"/>
              </a:buClr>
              <a:defRPr>
                <a:solidFill>
                  <a:schemeClr val="bg1"/>
                </a:solidFill>
              </a:defRPr>
            </a:lvl1pPr>
            <a:lvl2pPr marL="857250" indent="-171450">
              <a:lnSpc>
                <a:spcPct val="100000"/>
              </a:lnSpc>
              <a:buClr>
                <a:schemeClr val="accent2"/>
              </a:buClr>
              <a:defRPr>
                <a:solidFill>
                  <a:schemeClr val="bg1"/>
                </a:solidFill>
              </a:defRPr>
            </a:lvl2pPr>
            <a:lvl3pPr marL="1200150" indent="-171450">
              <a:lnSpc>
                <a:spcPct val="100000"/>
              </a:lnSpc>
              <a:buClr>
                <a:schemeClr val="accent2"/>
              </a:buClr>
              <a:defRPr>
                <a:solidFill>
                  <a:schemeClr val="bg1"/>
                </a:solidFill>
              </a:defRPr>
            </a:lvl3pPr>
            <a:lvl4pPr marL="1543050" indent="-171450">
              <a:lnSpc>
                <a:spcPct val="100000"/>
              </a:lnSpc>
              <a:buClr>
                <a:schemeClr val="accent2"/>
              </a:buClr>
              <a:defRPr>
                <a:solidFill>
                  <a:schemeClr val="bg1"/>
                </a:solidFill>
              </a:defRPr>
            </a:lvl4pPr>
            <a:lvl5pPr marL="1885950" indent="-171450">
              <a:lnSpc>
                <a:spcPct val="100000"/>
              </a:lnSpc>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dirty="0">
              <a:solidFill>
                <a:srgbClr val="000000"/>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smtClean="0">
                <a:solidFill>
                  <a:srgbClr val="000000"/>
                </a:solidFill>
              </a:rPr>
              <a:pPr/>
              <a:t>‹#›</a:t>
            </a:fld>
            <a:endParaRPr lang="en-US" dirty="0">
              <a:solidFill>
                <a:srgbClr val="000000"/>
              </a:solidFill>
            </a:endParaRPr>
          </a:p>
        </p:txBody>
      </p:sp>
      <p:sp>
        <p:nvSpPr>
          <p:cNvPr id="12"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solidFill>
                <a:srgbClr val="000000"/>
              </a:solidFill>
            </a:endParaRPr>
          </a:p>
        </p:txBody>
      </p:sp>
    </p:spTree>
    <p:extLst>
      <p:ext uri="{BB962C8B-B14F-4D97-AF65-F5344CB8AC3E}">
        <p14:creationId xmlns:p14="http://schemas.microsoft.com/office/powerpoint/2010/main" val="39757779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olid White)">
    <p:bg>
      <p:bgPr>
        <a:solidFill>
          <a:schemeClr val="bg1"/>
        </a:soli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628650" y="152400"/>
            <a:ext cx="7886700" cy="914400"/>
          </a:xfrm>
        </p:spPr>
        <p:txBody>
          <a:bodyPr>
            <a:normAutofit/>
          </a:bodyPr>
          <a:lstStyle>
            <a:lvl1pPr algn="r">
              <a:defRPr sz="27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628650" y="1366346"/>
            <a:ext cx="78867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a:xfrm>
            <a:off x="628650" y="6356351"/>
            <a:ext cx="1018943" cy="365125"/>
          </a:xfrm>
        </p:spPr>
        <p:txBody>
          <a:bodyPr/>
          <a:lstStyle/>
          <a:p>
            <a:endParaRPr lang="en-US" dirty="0">
              <a:solidFill>
                <a:srgbClr val="000000"/>
              </a:solidFill>
            </a:endParaRPr>
          </a:p>
        </p:txBody>
      </p:sp>
      <p:sp>
        <p:nvSpPr>
          <p:cNvPr id="7"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solidFill>
                <a:srgbClr val="000000"/>
              </a:solidFill>
            </a:endParaRPr>
          </a:p>
        </p:txBody>
      </p:sp>
      <p:sp>
        <p:nvSpPr>
          <p:cNvPr id="9" name="Slide Number Placeholder 6"/>
          <p:cNvSpPr>
            <a:spLocks noGrp="1"/>
          </p:cNvSpPr>
          <p:nvPr>
            <p:ph type="sldNum" sz="quarter" idx="12"/>
          </p:nvPr>
        </p:nvSpPr>
        <p:spPr>
          <a:xfrm>
            <a:off x="7418349" y="6356351"/>
            <a:ext cx="1097001" cy="365125"/>
          </a:xfrm>
        </p:spPr>
        <p:txBody>
          <a:bodyPr/>
          <a:lstStyle/>
          <a:p>
            <a:fld id="{48F63A3B-78C7-47BE-AE5E-E10140E04643}"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309911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628650" y="152400"/>
            <a:ext cx="7886700" cy="914400"/>
          </a:xfrm>
        </p:spPr>
        <p:txBody>
          <a:bodyPr>
            <a:normAutofit/>
          </a:bodyPr>
          <a:lstStyle>
            <a:lvl1pPr algn="r">
              <a:defRPr sz="27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628650" y="1366346"/>
            <a:ext cx="78867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a:xfrm>
            <a:off x="628650" y="6356351"/>
            <a:ext cx="1018943" cy="365125"/>
          </a:xfrm>
        </p:spPr>
        <p:txBody>
          <a:bodyPr/>
          <a:lstStyle>
            <a:lvl1pPr>
              <a:defRPr>
                <a:solidFill>
                  <a:schemeClr val="bg1"/>
                </a:solidFill>
              </a:defRPr>
            </a:lvl1pPr>
          </a:lstStyle>
          <a:p>
            <a:endParaRPr lang="en-US" dirty="0">
              <a:solidFill>
                <a:srgbClr val="FFFFFF"/>
              </a:solidFill>
            </a:endParaRPr>
          </a:p>
        </p:txBody>
      </p:sp>
      <p:sp>
        <p:nvSpPr>
          <p:cNvPr id="7"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bg1"/>
                </a:solidFill>
              </a:defRPr>
            </a:lvl1pPr>
          </a:lstStyle>
          <a:p>
            <a:endParaRPr lang="en-US" dirty="0">
              <a:solidFill>
                <a:srgbClr val="FFFFFF"/>
              </a:solidFill>
            </a:endParaRPr>
          </a:p>
        </p:txBody>
      </p:sp>
      <p:sp>
        <p:nvSpPr>
          <p:cNvPr id="9" name="Slide Number Placeholder 6"/>
          <p:cNvSpPr>
            <a:spLocks noGrp="1"/>
          </p:cNvSpPr>
          <p:nvPr>
            <p:ph type="sldNum" sz="quarter" idx="12"/>
          </p:nvPr>
        </p:nvSpPr>
        <p:spPr>
          <a:xfrm>
            <a:off x="7418349" y="6356351"/>
            <a:ext cx="1097001" cy="365125"/>
          </a:xfrm>
        </p:spPr>
        <p:txBody>
          <a:bodyPr/>
          <a:lstStyle>
            <a:lvl1pPr>
              <a:defRPr>
                <a:solidFill>
                  <a:schemeClr val="bg1"/>
                </a:solidFill>
              </a:defRPr>
            </a:lvl1pPr>
          </a:lstStyle>
          <a:p>
            <a:fld id="{48F63A3B-78C7-47BE-AE5E-E10140E04643}"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5979651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628650" y="152400"/>
            <a:ext cx="7886700" cy="914400"/>
          </a:xfrm>
        </p:spPr>
        <p:txBody>
          <a:bodyPr>
            <a:normAutofit/>
          </a:bodyPr>
          <a:lstStyle>
            <a:lvl1pPr algn="r">
              <a:defRPr sz="27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628650" y="1366346"/>
            <a:ext cx="78867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a:xfrm>
            <a:off x="628650" y="6356351"/>
            <a:ext cx="1018943" cy="365125"/>
          </a:xfrm>
        </p:spPr>
        <p:txBody>
          <a:bodyPr/>
          <a:lstStyle>
            <a:lvl1pPr>
              <a:defRPr>
                <a:solidFill>
                  <a:schemeClr val="bg1"/>
                </a:solidFill>
              </a:defRPr>
            </a:lvl1pPr>
          </a:lstStyle>
          <a:p>
            <a:endParaRPr lang="en-US" dirty="0">
              <a:solidFill>
                <a:srgbClr val="FFFFFF"/>
              </a:solidFill>
            </a:endParaRPr>
          </a:p>
        </p:txBody>
      </p:sp>
      <p:sp>
        <p:nvSpPr>
          <p:cNvPr id="7"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bg1"/>
                </a:solidFill>
              </a:defRPr>
            </a:lvl1pPr>
          </a:lstStyle>
          <a:p>
            <a:endParaRPr lang="en-US" dirty="0">
              <a:solidFill>
                <a:srgbClr val="FFFFFF"/>
              </a:solidFill>
            </a:endParaRPr>
          </a:p>
        </p:txBody>
      </p:sp>
      <p:sp>
        <p:nvSpPr>
          <p:cNvPr id="9" name="Slide Number Placeholder 6"/>
          <p:cNvSpPr>
            <a:spLocks noGrp="1"/>
          </p:cNvSpPr>
          <p:nvPr>
            <p:ph type="sldNum" sz="quarter" idx="12"/>
          </p:nvPr>
        </p:nvSpPr>
        <p:spPr>
          <a:xfrm>
            <a:off x="7418349" y="6356351"/>
            <a:ext cx="1097001" cy="365125"/>
          </a:xfrm>
        </p:spPr>
        <p:txBody>
          <a:bodyPr/>
          <a:lstStyle>
            <a:lvl1pPr>
              <a:defRPr>
                <a:solidFill>
                  <a:schemeClr val="bg1"/>
                </a:solidFill>
              </a:defRPr>
            </a:lvl1pPr>
          </a:lstStyle>
          <a:p>
            <a:fld id="{48F63A3B-78C7-47BE-AE5E-E10140E04643}"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3444790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628650" y="152400"/>
            <a:ext cx="7886700" cy="914400"/>
          </a:xfrm>
        </p:spPr>
        <p:txBody>
          <a:bodyPr>
            <a:normAutofit/>
          </a:bodyPr>
          <a:lstStyle>
            <a:lvl1pPr algn="r">
              <a:defRPr sz="27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628650" y="1366346"/>
            <a:ext cx="78867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Date Placeholder 3"/>
          <p:cNvSpPr>
            <a:spLocks noGrp="1"/>
          </p:cNvSpPr>
          <p:nvPr>
            <p:ph type="dt" sz="half" idx="2"/>
          </p:nvPr>
        </p:nvSpPr>
        <p:spPr>
          <a:xfrm>
            <a:off x="628650" y="6356351"/>
            <a:ext cx="1018943" cy="365125"/>
          </a:xfrm>
          <a:prstGeom prst="rect">
            <a:avLst/>
          </a:prstGeom>
        </p:spPr>
        <p:txBody>
          <a:bodyPr vert="horz" lIns="91440" tIns="45720" rIns="91440" bIns="45720" rtlCol="0" anchor="ctr"/>
          <a:lstStyle>
            <a:lvl1pPr algn="l">
              <a:defRPr sz="900">
                <a:solidFill>
                  <a:schemeClr val="tx2"/>
                </a:solidFill>
              </a:defRPr>
            </a:lvl1pPr>
          </a:lstStyle>
          <a:p>
            <a:endParaRPr lang="en-US" dirty="0">
              <a:solidFill>
                <a:srgbClr val="000000"/>
              </a:solidFill>
            </a:endParaRPr>
          </a:p>
        </p:txBody>
      </p:sp>
      <p:sp>
        <p:nvSpPr>
          <p:cNvPr id="11"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solidFill>
                <a:srgbClr val="000000"/>
              </a:solidFill>
            </a:endParaRPr>
          </a:p>
        </p:txBody>
      </p:sp>
      <p:sp>
        <p:nvSpPr>
          <p:cNvPr id="10" name="Slide Number Placeholder 5"/>
          <p:cNvSpPr>
            <a:spLocks noGrp="1"/>
          </p:cNvSpPr>
          <p:nvPr>
            <p:ph type="sldNum" sz="quarter" idx="4"/>
          </p:nvPr>
        </p:nvSpPr>
        <p:spPr>
          <a:xfrm>
            <a:off x="7418349" y="6356351"/>
            <a:ext cx="1097001" cy="365125"/>
          </a:xfrm>
          <a:prstGeom prst="rect">
            <a:avLst/>
          </a:prstGeom>
        </p:spPr>
        <p:txBody>
          <a:bodyPr vert="horz" lIns="91440" tIns="45720" rIns="91440" bIns="45720" rtlCol="0" anchor="ctr"/>
          <a:lstStyle>
            <a:lvl1pPr algn="r">
              <a:defRPr sz="900">
                <a:solidFill>
                  <a:schemeClr val="tx2"/>
                </a:solidFill>
              </a:defRPr>
            </a:lvl1pPr>
          </a:lstStyle>
          <a:p>
            <a:fld id="{48F63A3B-78C7-47BE-AE5E-E10140E04643}"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7035338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628650" y="152400"/>
            <a:ext cx="7886700" cy="914400"/>
          </a:xfrm>
        </p:spPr>
        <p:txBody>
          <a:bodyPr>
            <a:normAutofit/>
          </a:bodyPr>
          <a:lstStyle>
            <a:lvl1pPr algn="r">
              <a:defRPr sz="2700">
                <a:solidFill>
                  <a:schemeClr val="accent2"/>
                </a:solidFill>
              </a:defRPr>
            </a:lvl1pPr>
          </a:lstStyle>
          <a:p>
            <a:r>
              <a:rPr lang="en-US" dirty="0"/>
              <a:t>Click to edit title</a:t>
            </a:r>
          </a:p>
        </p:txBody>
      </p:sp>
      <p:sp>
        <p:nvSpPr>
          <p:cNvPr id="11" name="Content Placeholder 4"/>
          <p:cNvSpPr>
            <a:spLocks noGrp="1"/>
          </p:cNvSpPr>
          <p:nvPr>
            <p:ph sz="quarter" idx="10"/>
          </p:nvPr>
        </p:nvSpPr>
        <p:spPr>
          <a:xfrm>
            <a:off x="628650" y="1366346"/>
            <a:ext cx="4676215"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Picture Placeholder 2"/>
          <p:cNvSpPr>
            <a:spLocks noGrp="1"/>
          </p:cNvSpPr>
          <p:nvPr>
            <p:ph type="pic" sz="quarter" idx="13"/>
          </p:nvPr>
        </p:nvSpPr>
        <p:spPr>
          <a:xfrm>
            <a:off x="5740174" y="1364826"/>
            <a:ext cx="3403826" cy="4538434"/>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a:xfrm>
            <a:off x="628650" y="6356351"/>
            <a:ext cx="1018943" cy="365125"/>
          </a:xfrm>
        </p:spPr>
        <p:txBody>
          <a:bodyPr/>
          <a:lstStyle>
            <a:lvl1pPr>
              <a:defRPr>
                <a:solidFill>
                  <a:schemeClr val="bg1"/>
                </a:solidFill>
              </a:defRPr>
            </a:lvl1pPr>
          </a:lstStyle>
          <a:p>
            <a:endParaRPr lang="en-US" dirty="0">
              <a:solidFill>
                <a:srgbClr val="FFFFFF"/>
              </a:solidFill>
            </a:endParaRPr>
          </a:p>
        </p:txBody>
      </p:sp>
      <p:sp>
        <p:nvSpPr>
          <p:cNvPr id="7"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bg1"/>
                </a:solidFill>
              </a:defRPr>
            </a:lvl1pPr>
          </a:lstStyle>
          <a:p>
            <a:endParaRPr lang="en-US" dirty="0">
              <a:solidFill>
                <a:srgbClr val="FFFFFF"/>
              </a:solidFill>
            </a:endParaRPr>
          </a:p>
        </p:txBody>
      </p:sp>
      <p:sp>
        <p:nvSpPr>
          <p:cNvPr id="9" name="Slide Number Placeholder 6"/>
          <p:cNvSpPr>
            <a:spLocks noGrp="1"/>
          </p:cNvSpPr>
          <p:nvPr>
            <p:ph type="sldNum" sz="quarter" idx="12"/>
          </p:nvPr>
        </p:nvSpPr>
        <p:spPr>
          <a:xfrm>
            <a:off x="7418349" y="6356351"/>
            <a:ext cx="1097001" cy="365125"/>
          </a:xfrm>
        </p:spPr>
        <p:txBody>
          <a:bodyPr/>
          <a:lstStyle>
            <a:lvl1pPr>
              <a:defRPr>
                <a:solidFill>
                  <a:schemeClr val="bg1"/>
                </a:solidFill>
              </a:defRPr>
            </a:lvl1pPr>
          </a:lstStyle>
          <a:p>
            <a:fld id="{48F63A3B-78C7-47BE-AE5E-E10140E04643}"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4311179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628650" y="152400"/>
            <a:ext cx="7886700" cy="914400"/>
          </a:xfrm>
        </p:spPr>
        <p:txBody>
          <a:bodyPr>
            <a:normAutofit/>
          </a:bodyPr>
          <a:lstStyle>
            <a:lvl1pPr algn="r">
              <a:defRPr sz="2700">
                <a:solidFill>
                  <a:schemeClr val="accent2"/>
                </a:solidFill>
              </a:defRPr>
            </a:lvl1pPr>
          </a:lstStyle>
          <a:p>
            <a:r>
              <a:rPr lang="en-US" dirty="0"/>
              <a:t>Click to edit title</a:t>
            </a:r>
          </a:p>
        </p:txBody>
      </p:sp>
      <p:sp>
        <p:nvSpPr>
          <p:cNvPr id="10" name="Content Placeholder 4"/>
          <p:cNvSpPr>
            <a:spLocks noGrp="1"/>
          </p:cNvSpPr>
          <p:nvPr>
            <p:ph sz="quarter" idx="10"/>
          </p:nvPr>
        </p:nvSpPr>
        <p:spPr>
          <a:xfrm>
            <a:off x="628650" y="1366346"/>
            <a:ext cx="4676215"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2"/>
          <p:cNvSpPr>
            <a:spLocks noGrp="1"/>
          </p:cNvSpPr>
          <p:nvPr>
            <p:ph type="pic" sz="quarter" idx="13"/>
          </p:nvPr>
        </p:nvSpPr>
        <p:spPr>
          <a:xfrm>
            <a:off x="5740174" y="1364826"/>
            <a:ext cx="3403826" cy="4538434"/>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a:xfrm>
            <a:off x="628650" y="6356351"/>
            <a:ext cx="1018943" cy="365125"/>
          </a:xfrm>
        </p:spPr>
        <p:txBody>
          <a:bodyPr/>
          <a:lstStyle>
            <a:lvl1pPr>
              <a:defRPr>
                <a:solidFill>
                  <a:schemeClr val="bg1"/>
                </a:solidFill>
              </a:defRPr>
            </a:lvl1pPr>
          </a:lstStyle>
          <a:p>
            <a:endParaRPr lang="en-US" dirty="0">
              <a:solidFill>
                <a:srgbClr val="FFFFFF"/>
              </a:solidFill>
            </a:endParaRPr>
          </a:p>
        </p:txBody>
      </p:sp>
      <p:sp>
        <p:nvSpPr>
          <p:cNvPr id="7"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bg1"/>
                </a:solidFill>
              </a:defRPr>
            </a:lvl1pPr>
          </a:lstStyle>
          <a:p>
            <a:endParaRPr lang="en-US" dirty="0">
              <a:solidFill>
                <a:srgbClr val="FFFFFF"/>
              </a:solidFill>
            </a:endParaRPr>
          </a:p>
        </p:txBody>
      </p:sp>
      <p:sp>
        <p:nvSpPr>
          <p:cNvPr id="9" name="Slide Number Placeholder 6"/>
          <p:cNvSpPr>
            <a:spLocks noGrp="1"/>
          </p:cNvSpPr>
          <p:nvPr>
            <p:ph type="sldNum" sz="quarter" idx="12"/>
          </p:nvPr>
        </p:nvSpPr>
        <p:spPr>
          <a:xfrm>
            <a:off x="7418349" y="6356351"/>
            <a:ext cx="1097001" cy="365125"/>
          </a:xfrm>
        </p:spPr>
        <p:txBody>
          <a:bodyPr/>
          <a:lstStyle>
            <a:lvl1pPr>
              <a:defRPr>
                <a:solidFill>
                  <a:schemeClr val="bg1"/>
                </a:solidFill>
              </a:defRPr>
            </a:lvl1pPr>
          </a:lstStyle>
          <a:p>
            <a:fld id="{48F63A3B-78C7-47BE-AE5E-E10140E04643}"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9949169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628650" y="152400"/>
            <a:ext cx="7886700" cy="914400"/>
          </a:xfrm>
        </p:spPr>
        <p:txBody>
          <a:bodyPr>
            <a:normAutofit/>
          </a:bodyPr>
          <a:lstStyle>
            <a:lvl1pPr algn="r">
              <a:defRPr sz="2700">
                <a:solidFill>
                  <a:schemeClr val="accent1"/>
                </a:solidFill>
              </a:defRPr>
            </a:lvl1pPr>
          </a:lstStyle>
          <a:p>
            <a:r>
              <a:rPr lang="en-US" dirty="0"/>
              <a:t>Click to edit title</a:t>
            </a:r>
          </a:p>
        </p:txBody>
      </p:sp>
      <p:sp>
        <p:nvSpPr>
          <p:cNvPr id="7" name="Content Placeholder 4"/>
          <p:cNvSpPr>
            <a:spLocks noGrp="1"/>
          </p:cNvSpPr>
          <p:nvPr>
            <p:ph sz="quarter" idx="10"/>
          </p:nvPr>
        </p:nvSpPr>
        <p:spPr>
          <a:xfrm>
            <a:off x="628650" y="1366346"/>
            <a:ext cx="4676215" cy="4788393"/>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Picture Placeholder 2"/>
          <p:cNvSpPr>
            <a:spLocks noGrp="1"/>
          </p:cNvSpPr>
          <p:nvPr>
            <p:ph type="pic" sz="quarter" idx="13"/>
          </p:nvPr>
        </p:nvSpPr>
        <p:spPr>
          <a:xfrm>
            <a:off x="5740174" y="1364826"/>
            <a:ext cx="3403826" cy="4538434"/>
          </a:xfrm>
        </p:spPr>
        <p:txBody>
          <a:bodyPr/>
          <a:lstStyle>
            <a:lvl1pPr>
              <a:buClr>
                <a:schemeClr val="tx1"/>
              </a:buClr>
              <a:defRPr>
                <a:solidFill>
                  <a:schemeClr val="tx1"/>
                </a:solidFill>
              </a:defRPr>
            </a:lvl1pPr>
          </a:lstStyle>
          <a:p>
            <a:endParaRPr lang="en-US" dirty="0"/>
          </a:p>
        </p:txBody>
      </p:sp>
      <p:sp>
        <p:nvSpPr>
          <p:cNvPr id="9" name="Date Placeholder 3"/>
          <p:cNvSpPr>
            <a:spLocks noGrp="1"/>
          </p:cNvSpPr>
          <p:nvPr>
            <p:ph type="dt" sz="half" idx="2"/>
          </p:nvPr>
        </p:nvSpPr>
        <p:spPr>
          <a:xfrm>
            <a:off x="628650" y="6356351"/>
            <a:ext cx="1018943" cy="365125"/>
          </a:xfrm>
          <a:prstGeom prst="rect">
            <a:avLst/>
          </a:prstGeom>
        </p:spPr>
        <p:txBody>
          <a:bodyPr vert="horz" lIns="91440" tIns="45720" rIns="91440" bIns="45720" rtlCol="0" anchor="ctr"/>
          <a:lstStyle>
            <a:lvl1pPr algn="l">
              <a:defRPr sz="900">
                <a:solidFill>
                  <a:schemeClr val="tx2"/>
                </a:solidFill>
              </a:defRPr>
            </a:lvl1pPr>
          </a:lstStyle>
          <a:p>
            <a:endParaRPr lang="en-US" dirty="0">
              <a:solidFill>
                <a:srgbClr val="000000"/>
              </a:solidFill>
            </a:endParaRPr>
          </a:p>
        </p:txBody>
      </p:sp>
      <p:sp>
        <p:nvSpPr>
          <p:cNvPr id="11"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solidFill>
                <a:srgbClr val="000000"/>
              </a:solidFill>
            </a:endParaRPr>
          </a:p>
        </p:txBody>
      </p:sp>
      <p:sp>
        <p:nvSpPr>
          <p:cNvPr id="10" name="Slide Number Placeholder 5"/>
          <p:cNvSpPr>
            <a:spLocks noGrp="1"/>
          </p:cNvSpPr>
          <p:nvPr>
            <p:ph type="sldNum" sz="quarter" idx="4"/>
          </p:nvPr>
        </p:nvSpPr>
        <p:spPr>
          <a:xfrm>
            <a:off x="7418349" y="6356351"/>
            <a:ext cx="1097001" cy="365125"/>
          </a:xfrm>
          <a:prstGeom prst="rect">
            <a:avLst/>
          </a:prstGeom>
        </p:spPr>
        <p:txBody>
          <a:bodyPr vert="horz" lIns="91440" tIns="45720" rIns="91440" bIns="45720" rtlCol="0" anchor="ctr"/>
          <a:lstStyle>
            <a:lvl1pPr algn="r">
              <a:defRPr sz="900">
                <a:solidFill>
                  <a:schemeClr val="tx2"/>
                </a:solidFill>
              </a:defRPr>
            </a:lvl1pPr>
          </a:lstStyle>
          <a:p>
            <a:fld id="{48F63A3B-78C7-47BE-AE5E-E10140E04643}"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9495109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Page (4 Up)">
    <p:spTree>
      <p:nvGrpSpPr>
        <p:cNvPr id="1" name=""/>
        <p:cNvGrpSpPr/>
        <p:nvPr/>
      </p:nvGrpSpPr>
      <p:grpSpPr>
        <a:xfrm>
          <a:off x="0" y="0"/>
          <a:ext cx="0" cy="0"/>
          <a:chOff x="0" y="0"/>
          <a:chExt cx="0" cy="0"/>
        </a:xfrm>
      </p:grpSpPr>
      <p:sp>
        <p:nvSpPr>
          <p:cNvPr id="8" name="Rectangle 7"/>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18"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17" name="Rectangle 16"/>
          <p:cNvSpPr/>
          <p:nvPr userDrawn="1"/>
        </p:nvSpPr>
        <p:spPr>
          <a:xfrm>
            <a:off x="0" y="1216024"/>
            <a:ext cx="9144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6" name="Picture Placeholder 2"/>
          <p:cNvSpPr>
            <a:spLocks noGrp="1"/>
          </p:cNvSpPr>
          <p:nvPr>
            <p:ph type="pic" sz="quarter" idx="13" hasCustomPrompt="1"/>
          </p:nvPr>
        </p:nvSpPr>
        <p:spPr>
          <a:xfrm>
            <a:off x="604749" y="1981899"/>
            <a:ext cx="1571132" cy="2094842"/>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7" name="Text Placeholder 3"/>
          <p:cNvSpPr>
            <a:spLocks noGrp="1"/>
          </p:cNvSpPr>
          <p:nvPr>
            <p:ph type="body" sz="quarter" idx="15" hasCustomPrompt="1"/>
          </p:nvPr>
        </p:nvSpPr>
        <p:spPr>
          <a:xfrm>
            <a:off x="436290" y="4345147"/>
            <a:ext cx="1906858" cy="723900"/>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2734632" y="1967573"/>
            <a:ext cx="1571132" cy="2094842"/>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11" name="Text Placeholder 3"/>
          <p:cNvSpPr>
            <a:spLocks noGrp="1"/>
          </p:cNvSpPr>
          <p:nvPr>
            <p:ph type="body" sz="quarter" idx="17" hasCustomPrompt="1"/>
          </p:nvPr>
        </p:nvSpPr>
        <p:spPr>
          <a:xfrm>
            <a:off x="2566173" y="4345147"/>
            <a:ext cx="1906858" cy="723900"/>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4864515" y="1967573"/>
            <a:ext cx="1571132" cy="2094842"/>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13" name="Text Placeholder 3"/>
          <p:cNvSpPr>
            <a:spLocks noGrp="1"/>
          </p:cNvSpPr>
          <p:nvPr>
            <p:ph type="body" sz="quarter" idx="19" hasCustomPrompt="1"/>
          </p:nvPr>
        </p:nvSpPr>
        <p:spPr>
          <a:xfrm>
            <a:off x="4696056" y="4345147"/>
            <a:ext cx="1906858" cy="723900"/>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4" name="Picture Placeholder 2"/>
          <p:cNvSpPr>
            <a:spLocks noGrp="1"/>
          </p:cNvSpPr>
          <p:nvPr>
            <p:ph type="pic" sz="quarter" idx="20" hasCustomPrompt="1"/>
          </p:nvPr>
        </p:nvSpPr>
        <p:spPr>
          <a:xfrm>
            <a:off x="6994398" y="1967573"/>
            <a:ext cx="1571132" cy="2094842"/>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15" name="Text Placeholder 3"/>
          <p:cNvSpPr>
            <a:spLocks noGrp="1"/>
          </p:cNvSpPr>
          <p:nvPr>
            <p:ph type="body" sz="quarter" idx="21" hasCustomPrompt="1"/>
          </p:nvPr>
        </p:nvSpPr>
        <p:spPr>
          <a:xfrm>
            <a:off x="6825939" y="4341161"/>
            <a:ext cx="1906858" cy="723900"/>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6" name="Rectangle 15"/>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3" name="Date Placeholder 2"/>
          <p:cNvSpPr>
            <a:spLocks noGrp="1"/>
          </p:cNvSpPr>
          <p:nvPr>
            <p:ph type="dt" sz="half" idx="10"/>
          </p:nvPr>
        </p:nvSpPr>
        <p:spPr/>
        <p:txBody>
          <a:bodyPr/>
          <a:lstStyle/>
          <a:p>
            <a:endParaRPr lang="en-US" dirty="0">
              <a:solidFill>
                <a:srgbClr val="000000"/>
              </a:solidFill>
            </a:endParaRPr>
          </a:p>
        </p:txBody>
      </p:sp>
      <p:sp>
        <p:nvSpPr>
          <p:cNvPr id="19"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solidFill>
                <a:srgbClr val="000000"/>
              </a:solidFill>
            </a:endParaRPr>
          </a:p>
        </p:txBody>
      </p:sp>
      <p:sp>
        <p:nvSpPr>
          <p:cNvPr id="5" name="Slide Number Placeholder 4"/>
          <p:cNvSpPr>
            <a:spLocks noGrp="1"/>
          </p:cNvSpPr>
          <p:nvPr>
            <p:ph type="sldNum" sz="quarter" idx="12"/>
          </p:nvPr>
        </p:nvSpPr>
        <p:spPr/>
        <p:txBody>
          <a:bodyPr/>
          <a:lstStyle/>
          <a:p>
            <a:fld id="{48F63A3B-78C7-47BE-AE5E-E10140E04643}"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20592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Logo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5"/>
            <a:ext cx="9144000" cy="1199223"/>
          </a:xfrm>
          <a:solidFill>
            <a:schemeClr val="accent1"/>
          </a:solidFill>
        </p:spPr>
        <p:txBody>
          <a:bodyPr wrap="square" lIns="182880" tIns="91440" rIns="182880" bIns="91440" spcCol="0" anchor="ctr">
            <a:normAutofit/>
          </a:bodyPr>
          <a:lstStyle>
            <a:lvl1pPr algn="ctr">
              <a:lnSpc>
                <a:spcPct val="90000"/>
              </a:lnSpc>
              <a:defRPr sz="2700" baseline="0">
                <a:solidFill>
                  <a:schemeClr val="bg1"/>
                </a:solidFill>
              </a:defRPr>
            </a:lvl1pPr>
          </a:lstStyle>
          <a:p>
            <a:r>
              <a:rPr lang="en-US" dirty="0"/>
              <a:t>Click to enter the slideshow title</a:t>
            </a:r>
          </a:p>
        </p:txBody>
      </p:sp>
      <p:sp>
        <p:nvSpPr>
          <p:cNvPr id="3" name="Rectangle 2"/>
          <p:cNvSpPr/>
          <p:nvPr userDrawn="1"/>
        </p:nvSpPr>
        <p:spPr>
          <a:xfrm>
            <a:off x="0" y="5387787"/>
            <a:ext cx="9144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12" name="Text Placeholder 10"/>
          <p:cNvSpPr>
            <a:spLocks noGrp="1"/>
          </p:cNvSpPr>
          <p:nvPr>
            <p:ph type="body" sz="quarter" idx="14" hasCustomPrompt="1"/>
          </p:nvPr>
        </p:nvSpPr>
        <p:spPr>
          <a:xfrm>
            <a:off x="2101850" y="5512601"/>
            <a:ext cx="4940300" cy="903062"/>
          </a:xfrm>
        </p:spPr>
        <p:txBody>
          <a:bodyPr>
            <a:normAutofit/>
          </a:bodyPr>
          <a:lstStyle>
            <a:lvl1pPr marL="0" indent="0" algn="ctr">
              <a:spcBef>
                <a:spcPts val="0"/>
              </a:spcBef>
              <a:spcAft>
                <a:spcPts val="750"/>
              </a:spcAft>
              <a:buNone/>
              <a:defRPr sz="1350" baseline="0"/>
            </a:lvl1pPr>
          </a:lstStyle>
          <a:p>
            <a:r>
              <a:rPr lang="en-US" sz="1350" dirty="0" err="1"/>
              <a:t>Firstname</a:t>
            </a:r>
            <a:r>
              <a:rPr lang="en-US" sz="1350" dirty="0"/>
              <a:t> </a:t>
            </a:r>
            <a:r>
              <a:rPr lang="en-US" sz="1350" dirty="0" err="1"/>
              <a:t>Lastname</a:t>
            </a:r>
            <a:r>
              <a:rPr lang="en-US" sz="1350" dirty="0"/>
              <a:t> | Job Title</a:t>
            </a:r>
          </a:p>
          <a:p>
            <a:r>
              <a:rPr lang="en-US" sz="1350" dirty="0"/>
              <a:t>Date</a:t>
            </a:r>
            <a:endParaRPr lang="en-US" dirty="0"/>
          </a:p>
        </p:txBody>
      </p:sp>
      <p:sp>
        <p:nvSpPr>
          <p:cNvPr id="18" name="Date Placeholder 17"/>
          <p:cNvSpPr>
            <a:spLocks noGrp="1"/>
          </p:cNvSpPr>
          <p:nvPr>
            <p:ph type="dt" sz="half" idx="15"/>
          </p:nvPr>
        </p:nvSpPr>
        <p:spPr/>
        <p:txBody>
          <a:bodyPr/>
          <a:lstStyle/>
          <a:p>
            <a:endParaRPr lang="en-US" dirty="0">
              <a:solidFill>
                <a:srgbClr val="000000"/>
              </a:solidFill>
            </a:endParaRPr>
          </a:p>
        </p:txBody>
      </p:sp>
      <p:sp>
        <p:nvSpPr>
          <p:cNvPr id="9"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solidFill>
                <a:srgbClr val="000000"/>
              </a:solidFill>
            </a:endParaRPr>
          </a:p>
        </p:txBody>
      </p:sp>
      <p:sp>
        <p:nvSpPr>
          <p:cNvPr id="19" name="Slide Number Placeholder 18"/>
          <p:cNvSpPr>
            <a:spLocks noGrp="1"/>
          </p:cNvSpPr>
          <p:nvPr>
            <p:ph type="sldNum" sz="quarter" idx="16"/>
          </p:nvPr>
        </p:nvSpPr>
        <p:spPr/>
        <p:txBody>
          <a:bodyPr/>
          <a:lstStyle/>
          <a:p>
            <a:fld id="{48F63A3B-78C7-47BE-AE5E-E10140E04643}" type="slidenum">
              <a:rPr lang="en-US" smtClean="0">
                <a:solidFill>
                  <a:srgbClr val="000000"/>
                </a:solidFill>
              </a:rPr>
              <a:pPr/>
              <a:t>‹#›</a:t>
            </a:fld>
            <a:endParaRPr lang="en-US" dirty="0">
              <a:solidFill>
                <a:srgbClr val="000000"/>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91308" y="1773837"/>
            <a:ext cx="5361384" cy="850611"/>
          </a:xfrm>
          <a:prstGeom prst="rect">
            <a:avLst/>
          </a:prstGeom>
        </p:spPr>
      </p:pic>
    </p:spTree>
    <p:extLst>
      <p:ext uri="{BB962C8B-B14F-4D97-AF65-F5344CB8AC3E}">
        <p14:creationId xmlns:p14="http://schemas.microsoft.com/office/powerpoint/2010/main" val="13096233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age (3 Up)">
    <p:spTree>
      <p:nvGrpSpPr>
        <p:cNvPr id="1" name=""/>
        <p:cNvGrpSpPr/>
        <p:nvPr/>
      </p:nvGrpSpPr>
      <p:grpSpPr>
        <a:xfrm>
          <a:off x="0" y="0"/>
          <a:ext cx="0" cy="0"/>
          <a:chOff x="0" y="0"/>
          <a:chExt cx="0" cy="0"/>
        </a:xfrm>
      </p:grpSpPr>
      <p:sp>
        <p:nvSpPr>
          <p:cNvPr id="8" name="Rectangle 7"/>
          <p:cNvSpPr/>
          <p:nvPr userDrawn="1"/>
        </p:nvSpPr>
        <p:spPr>
          <a:xfrm>
            <a:off x="0" y="0"/>
            <a:ext cx="9144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18"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17" name="Rectangle 16"/>
          <p:cNvSpPr/>
          <p:nvPr userDrawn="1"/>
        </p:nvSpPr>
        <p:spPr>
          <a:xfrm>
            <a:off x="0" y="1216024"/>
            <a:ext cx="9144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6" name="Picture Placeholder 2"/>
          <p:cNvSpPr>
            <a:spLocks noGrp="1"/>
          </p:cNvSpPr>
          <p:nvPr>
            <p:ph type="pic" sz="quarter" idx="13" hasCustomPrompt="1"/>
          </p:nvPr>
        </p:nvSpPr>
        <p:spPr>
          <a:xfrm>
            <a:off x="1179610" y="1964392"/>
            <a:ext cx="1749143" cy="2332190"/>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7" name="Text Placeholder 3"/>
          <p:cNvSpPr>
            <a:spLocks noGrp="1"/>
          </p:cNvSpPr>
          <p:nvPr>
            <p:ph type="body" sz="quarter" idx="15" hasCustomPrompt="1"/>
          </p:nvPr>
        </p:nvSpPr>
        <p:spPr>
          <a:xfrm>
            <a:off x="1101919" y="4564988"/>
            <a:ext cx="1906858" cy="723900"/>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3618406" y="1964392"/>
            <a:ext cx="1738398" cy="2317864"/>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11" name="Text Placeholder 3"/>
          <p:cNvSpPr>
            <a:spLocks noGrp="1"/>
          </p:cNvSpPr>
          <p:nvPr>
            <p:ph type="body" sz="quarter" idx="17" hasCustomPrompt="1"/>
          </p:nvPr>
        </p:nvSpPr>
        <p:spPr>
          <a:xfrm>
            <a:off x="3534177" y="4564988"/>
            <a:ext cx="1906858" cy="723900"/>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6050663" y="1964392"/>
            <a:ext cx="1738398" cy="2317864"/>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13" name="Text Placeholder 3"/>
          <p:cNvSpPr>
            <a:spLocks noGrp="1"/>
          </p:cNvSpPr>
          <p:nvPr>
            <p:ph type="body" sz="quarter" idx="19" hasCustomPrompt="1"/>
          </p:nvPr>
        </p:nvSpPr>
        <p:spPr>
          <a:xfrm>
            <a:off x="5966434" y="4564988"/>
            <a:ext cx="1906858" cy="723900"/>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6" name="Rectangle 15"/>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3" name="Date Placeholder 2"/>
          <p:cNvSpPr>
            <a:spLocks noGrp="1"/>
          </p:cNvSpPr>
          <p:nvPr>
            <p:ph type="dt" sz="half" idx="10"/>
          </p:nvPr>
        </p:nvSpPr>
        <p:spPr/>
        <p:txBody>
          <a:bodyPr/>
          <a:lstStyle/>
          <a:p>
            <a:endParaRPr lang="en-US" dirty="0">
              <a:solidFill>
                <a:srgbClr val="000000"/>
              </a:solidFill>
            </a:endParaRPr>
          </a:p>
        </p:txBody>
      </p:sp>
      <p:sp>
        <p:nvSpPr>
          <p:cNvPr id="19"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solidFill>
                <a:srgbClr val="000000"/>
              </a:solidFill>
            </a:endParaRPr>
          </a:p>
        </p:txBody>
      </p:sp>
      <p:sp>
        <p:nvSpPr>
          <p:cNvPr id="5" name="Slide Number Placeholder 4"/>
          <p:cNvSpPr>
            <a:spLocks noGrp="1"/>
          </p:cNvSpPr>
          <p:nvPr>
            <p:ph type="sldNum" sz="quarter" idx="12"/>
          </p:nvPr>
        </p:nvSpPr>
        <p:spPr/>
        <p:txBody>
          <a:bodyPr/>
          <a:lstStyle/>
          <a:p>
            <a:fld id="{48F63A3B-78C7-47BE-AE5E-E10140E04643}"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1608250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am Page 4-Up White Vertical">
    <p:spTree>
      <p:nvGrpSpPr>
        <p:cNvPr id="1" name=""/>
        <p:cNvGrpSpPr/>
        <p:nvPr/>
      </p:nvGrpSpPr>
      <p:grpSpPr>
        <a:xfrm>
          <a:off x="0" y="0"/>
          <a:ext cx="0" cy="0"/>
          <a:chOff x="0" y="0"/>
          <a:chExt cx="0" cy="0"/>
        </a:xfrm>
      </p:grpSpPr>
      <p:sp>
        <p:nvSpPr>
          <p:cNvPr id="8" name="Rectangle 7"/>
          <p:cNvSpPr/>
          <p:nvPr userDrawn="1"/>
        </p:nvSpPr>
        <p:spPr>
          <a:xfrm>
            <a:off x="0" y="0"/>
            <a:ext cx="9144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16"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6" name="Picture Placeholder 2"/>
          <p:cNvSpPr>
            <a:spLocks noGrp="1"/>
          </p:cNvSpPr>
          <p:nvPr>
            <p:ph type="pic" sz="quarter" idx="13" hasCustomPrompt="1"/>
          </p:nvPr>
        </p:nvSpPr>
        <p:spPr>
          <a:xfrm>
            <a:off x="604749" y="1981899"/>
            <a:ext cx="1571132" cy="2094842"/>
          </a:xfrm>
          <a:prstGeom prst="rect">
            <a:avLst/>
          </a:prstGeom>
          <a:solidFill>
            <a:schemeClr val="bg1"/>
          </a:solidFill>
          <a:ln w="28575">
            <a:noFill/>
          </a:ln>
        </p:spPr>
        <p:txBody>
          <a:bodyPr anchor="ctr">
            <a:normAutofit/>
          </a:bodyPr>
          <a:lstStyle>
            <a:lvl1pPr marL="0" indent="0" algn="ctr">
              <a:buNone/>
              <a:defRPr sz="1350"/>
            </a:lvl1pPr>
          </a:lstStyle>
          <a:p>
            <a:r>
              <a:rPr lang="en-US" dirty="0"/>
              <a:t>Click Icon to add picture</a:t>
            </a:r>
          </a:p>
        </p:txBody>
      </p:sp>
      <p:sp>
        <p:nvSpPr>
          <p:cNvPr id="7" name="Text Placeholder 3"/>
          <p:cNvSpPr>
            <a:spLocks noGrp="1"/>
          </p:cNvSpPr>
          <p:nvPr>
            <p:ph type="body" sz="quarter" idx="15" hasCustomPrompt="1"/>
          </p:nvPr>
        </p:nvSpPr>
        <p:spPr>
          <a:xfrm>
            <a:off x="436290" y="4345147"/>
            <a:ext cx="1906858" cy="1623853"/>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a:t>Click to edit text</a:t>
            </a:r>
          </a:p>
        </p:txBody>
      </p:sp>
      <p:sp>
        <p:nvSpPr>
          <p:cNvPr id="10" name="Picture Placeholder 2"/>
          <p:cNvSpPr>
            <a:spLocks noGrp="1"/>
          </p:cNvSpPr>
          <p:nvPr>
            <p:ph type="pic" sz="quarter" idx="16" hasCustomPrompt="1"/>
          </p:nvPr>
        </p:nvSpPr>
        <p:spPr>
          <a:xfrm>
            <a:off x="2734632" y="1967573"/>
            <a:ext cx="1571132" cy="2094842"/>
          </a:xfrm>
          <a:prstGeom prst="rect">
            <a:avLst/>
          </a:prstGeom>
          <a:solidFill>
            <a:schemeClr val="bg1"/>
          </a:solidFill>
          <a:ln w="28575">
            <a:noFill/>
          </a:ln>
        </p:spPr>
        <p:txBody>
          <a:bodyPr anchor="ctr">
            <a:normAutofit/>
          </a:bodyPr>
          <a:lstStyle>
            <a:lvl1pPr marL="0" indent="0" algn="ctr">
              <a:buNone/>
              <a:defRPr sz="1350"/>
            </a:lvl1pPr>
          </a:lstStyle>
          <a:p>
            <a:r>
              <a:rPr lang="en-US" dirty="0"/>
              <a:t>Click Icon to add picture</a:t>
            </a:r>
          </a:p>
        </p:txBody>
      </p:sp>
      <p:sp>
        <p:nvSpPr>
          <p:cNvPr id="11" name="Text Placeholder 3"/>
          <p:cNvSpPr>
            <a:spLocks noGrp="1"/>
          </p:cNvSpPr>
          <p:nvPr>
            <p:ph type="body" sz="quarter" idx="17" hasCustomPrompt="1"/>
          </p:nvPr>
        </p:nvSpPr>
        <p:spPr>
          <a:xfrm>
            <a:off x="2566173" y="4345147"/>
            <a:ext cx="1906858" cy="1623852"/>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a:t>Click to edit text</a:t>
            </a:r>
          </a:p>
        </p:txBody>
      </p:sp>
      <p:sp>
        <p:nvSpPr>
          <p:cNvPr id="12" name="Picture Placeholder 2"/>
          <p:cNvSpPr>
            <a:spLocks noGrp="1"/>
          </p:cNvSpPr>
          <p:nvPr>
            <p:ph type="pic" sz="quarter" idx="18" hasCustomPrompt="1"/>
          </p:nvPr>
        </p:nvSpPr>
        <p:spPr>
          <a:xfrm>
            <a:off x="4864515" y="1967573"/>
            <a:ext cx="1571132" cy="2094842"/>
          </a:xfrm>
          <a:prstGeom prst="rect">
            <a:avLst/>
          </a:prstGeom>
          <a:solidFill>
            <a:schemeClr val="bg1"/>
          </a:solidFill>
          <a:ln w="28575">
            <a:noFill/>
          </a:ln>
        </p:spPr>
        <p:txBody>
          <a:bodyPr anchor="ctr">
            <a:normAutofit/>
          </a:bodyPr>
          <a:lstStyle>
            <a:lvl1pPr marL="0" indent="0" algn="ctr">
              <a:buNone/>
              <a:defRPr sz="1350"/>
            </a:lvl1pPr>
          </a:lstStyle>
          <a:p>
            <a:r>
              <a:rPr lang="en-US" dirty="0"/>
              <a:t>Click Icon to add picture</a:t>
            </a:r>
          </a:p>
        </p:txBody>
      </p:sp>
      <p:sp>
        <p:nvSpPr>
          <p:cNvPr id="13" name="Text Placeholder 3"/>
          <p:cNvSpPr>
            <a:spLocks noGrp="1"/>
          </p:cNvSpPr>
          <p:nvPr>
            <p:ph type="body" sz="quarter" idx="19" hasCustomPrompt="1"/>
          </p:nvPr>
        </p:nvSpPr>
        <p:spPr>
          <a:xfrm>
            <a:off x="4696056" y="4345147"/>
            <a:ext cx="1906858" cy="1623852"/>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a:t>Click to edit text</a:t>
            </a:r>
          </a:p>
        </p:txBody>
      </p:sp>
      <p:sp>
        <p:nvSpPr>
          <p:cNvPr id="14" name="Picture Placeholder 2"/>
          <p:cNvSpPr>
            <a:spLocks noGrp="1"/>
          </p:cNvSpPr>
          <p:nvPr>
            <p:ph type="pic" sz="quarter" idx="20" hasCustomPrompt="1"/>
          </p:nvPr>
        </p:nvSpPr>
        <p:spPr>
          <a:xfrm>
            <a:off x="6994398" y="1967573"/>
            <a:ext cx="1571132" cy="2094842"/>
          </a:xfrm>
          <a:prstGeom prst="rect">
            <a:avLst/>
          </a:prstGeom>
          <a:solidFill>
            <a:schemeClr val="bg1"/>
          </a:solidFill>
          <a:ln w="28575">
            <a:noFill/>
          </a:ln>
        </p:spPr>
        <p:txBody>
          <a:bodyPr anchor="ctr">
            <a:normAutofit/>
          </a:bodyPr>
          <a:lstStyle>
            <a:lvl1pPr marL="0" indent="0" algn="ctr">
              <a:buNone/>
              <a:defRPr sz="1350"/>
            </a:lvl1pPr>
          </a:lstStyle>
          <a:p>
            <a:r>
              <a:rPr lang="en-US" dirty="0"/>
              <a:t>Click Icon to add picture</a:t>
            </a:r>
          </a:p>
        </p:txBody>
      </p:sp>
      <p:sp>
        <p:nvSpPr>
          <p:cNvPr id="15" name="Text Placeholder 3"/>
          <p:cNvSpPr>
            <a:spLocks noGrp="1"/>
          </p:cNvSpPr>
          <p:nvPr>
            <p:ph type="body" sz="quarter" idx="21" hasCustomPrompt="1"/>
          </p:nvPr>
        </p:nvSpPr>
        <p:spPr>
          <a:xfrm>
            <a:off x="6825939" y="4341161"/>
            <a:ext cx="1906858" cy="1627838"/>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a:t>Click to edit text</a:t>
            </a:r>
          </a:p>
        </p:txBody>
      </p:sp>
      <p:sp>
        <p:nvSpPr>
          <p:cNvPr id="19" name="Rectangle 18"/>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3" name="Date Placeholder 2"/>
          <p:cNvSpPr>
            <a:spLocks noGrp="1"/>
          </p:cNvSpPr>
          <p:nvPr>
            <p:ph type="dt" sz="half" idx="10"/>
          </p:nvPr>
        </p:nvSpPr>
        <p:spPr/>
        <p:txBody>
          <a:bodyPr/>
          <a:lstStyle/>
          <a:p>
            <a:endParaRPr lang="en-US" dirty="0">
              <a:solidFill>
                <a:srgbClr val="000000"/>
              </a:solidFill>
            </a:endParaRPr>
          </a:p>
        </p:txBody>
      </p:sp>
      <p:sp>
        <p:nvSpPr>
          <p:cNvPr id="20"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solidFill>
                <a:srgbClr val="000000"/>
              </a:solidFill>
            </a:endParaRPr>
          </a:p>
        </p:txBody>
      </p:sp>
      <p:sp>
        <p:nvSpPr>
          <p:cNvPr id="5" name="Slide Number Placeholder 4"/>
          <p:cNvSpPr>
            <a:spLocks noGrp="1"/>
          </p:cNvSpPr>
          <p:nvPr>
            <p:ph type="sldNum" sz="quarter" idx="12"/>
          </p:nvPr>
        </p:nvSpPr>
        <p:spPr/>
        <p:txBody>
          <a:bodyPr/>
          <a:lstStyle/>
          <a:p>
            <a:fld id="{48F63A3B-78C7-47BE-AE5E-E10140E04643}"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2810470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am Page 4-Up Gray BG Horizontal">
    <p:spTree>
      <p:nvGrpSpPr>
        <p:cNvPr id="1" name=""/>
        <p:cNvGrpSpPr/>
        <p:nvPr/>
      </p:nvGrpSpPr>
      <p:grpSpPr>
        <a:xfrm>
          <a:off x="0" y="0"/>
          <a:ext cx="0" cy="0"/>
          <a:chOff x="0" y="0"/>
          <a:chExt cx="0" cy="0"/>
        </a:xfrm>
      </p:grpSpPr>
      <p:sp>
        <p:nvSpPr>
          <p:cNvPr id="8" name="Rectangle 7"/>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18"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17" name="Rectangle 16"/>
          <p:cNvSpPr/>
          <p:nvPr userDrawn="1"/>
        </p:nvSpPr>
        <p:spPr>
          <a:xfrm>
            <a:off x="0" y="1216024"/>
            <a:ext cx="9144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19" name="Picture Placeholder 2"/>
          <p:cNvSpPr>
            <a:spLocks noGrp="1"/>
          </p:cNvSpPr>
          <p:nvPr>
            <p:ph type="pic" sz="quarter" idx="13" hasCustomPrompt="1"/>
          </p:nvPr>
        </p:nvSpPr>
        <p:spPr>
          <a:xfrm>
            <a:off x="604749" y="1674772"/>
            <a:ext cx="1394107" cy="1858809"/>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24" name="Text Placeholder 3"/>
          <p:cNvSpPr>
            <a:spLocks noGrp="1"/>
          </p:cNvSpPr>
          <p:nvPr>
            <p:ph type="body" sz="quarter" idx="16"/>
          </p:nvPr>
        </p:nvSpPr>
        <p:spPr>
          <a:xfrm>
            <a:off x="2157413" y="1674773"/>
            <a:ext cx="2149746" cy="1858809"/>
          </a:xfrm>
        </p:spPr>
        <p:txBody>
          <a:bodyPr anchor="ctr">
            <a:noAutofit/>
          </a:bodyPr>
          <a:lstStyle>
            <a:lvl1pPr marL="0" indent="0">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23" name="Picture Placeholder 2"/>
          <p:cNvSpPr>
            <a:spLocks noGrp="1"/>
          </p:cNvSpPr>
          <p:nvPr>
            <p:ph type="pic" sz="quarter" idx="14" hasCustomPrompt="1"/>
          </p:nvPr>
        </p:nvSpPr>
        <p:spPr>
          <a:xfrm>
            <a:off x="604749" y="3939362"/>
            <a:ext cx="1394107" cy="1858809"/>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4" name="Text Placeholder 3"/>
          <p:cNvSpPr>
            <a:spLocks noGrp="1"/>
          </p:cNvSpPr>
          <p:nvPr>
            <p:ph type="body" sz="quarter" idx="15"/>
          </p:nvPr>
        </p:nvSpPr>
        <p:spPr>
          <a:xfrm>
            <a:off x="2157413" y="3939362"/>
            <a:ext cx="2149746" cy="1858809"/>
          </a:xfrm>
        </p:spPr>
        <p:txBody>
          <a:bodyPr anchor="ctr">
            <a:noAutofit/>
          </a:bodyPr>
          <a:lstStyle>
            <a:lvl1pPr marL="0" indent="0">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25" name="Picture Placeholder 2"/>
          <p:cNvSpPr>
            <a:spLocks noGrp="1"/>
          </p:cNvSpPr>
          <p:nvPr>
            <p:ph type="pic" sz="quarter" idx="17" hasCustomPrompt="1"/>
          </p:nvPr>
        </p:nvSpPr>
        <p:spPr>
          <a:xfrm>
            <a:off x="4649854" y="1674772"/>
            <a:ext cx="1394107" cy="1858809"/>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26" name="Text Placeholder 3"/>
          <p:cNvSpPr>
            <a:spLocks noGrp="1"/>
          </p:cNvSpPr>
          <p:nvPr>
            <p:ph type="body" sz="quarter" idx="18"/>
          </p:nvPr>
        </p:nvSpPr>
        <p:spPr>
          <a:xfrm>
            <a:off x="6202517" y="1674773"/>
            <a:ext cx="2149746" cy="1858809"/>
          </a:xfrm>
        </p:spPr>
        <p:txBody>
          <a:bodyPr anchor="ctr">
            <a:noAutofit/>
          </a:bodyPr>
          <a:lstStyle>
            <a:lvl1pPr marL="0" indent="0">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27" name="Picture Placeholder 2"/>
          <p:cNvSpPr>
            <a:spLocks noGrp="1"/>
          </p:cNvSpPr>
          <p:nvPr>
            <p:ph type="pic" sz="quarter" idx="19" hasCustomPrompt="1"/>
          </p:nvPr>
        </p:nvSpPr>
        <p:spPr>
          <a:xfrm>
            <a:off x="4649854" y="3939362"/>
            <a:ext cx="1394107" cy="1858809"/>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28" name="Text Placeholder 3"/>
          <p:cNvSpPr>
            <a:spLocks noGrp="1"/>
          </p:cNvSpPr>
          <p:nvPr>
            <p:ph type="body" sz="quarter" idx="20"/>
          </p:nvPr>
        </p:nvSpPr>
        <p:spPr>
          <a:xfrm>
            <a:off x="6202517" y="3939361"/>
            <a:ext cx="2149746" cy="1858809"/>
          </a:xfrm>
        </p:spPr>
        <p:txBody>
          <a:bodyPr anchor="ctr">
            <a:noAutofit/>
          </a:bodyPr>
          <a:lstStyle>
            <a:lvl1pPr marL="0" indent="0">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16" name="Rectangle 15"/>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3" name="Date Placeholder 2"/>
          <p:cNvSpPr>
            <a:spLocks noGrp="1"/>
          </p:cNvSpPr>
          <p:nvPr>
            <p:ph type="dt" sz="half" idx="10"/>
          </p:nvPr>
        </p:nvSpPr>
        <p:spPr/>
        <p:txBody>
          <a:bodyPr/>
          <a:lstStyle/>
          <a:p>
            <a:endParaRPr lang="en-US" dirty="0">
              <a:solidFill>
                <a:srgbClr val="000000"/>
              </a:solidFill>
            </a:endParaRPr>
          </a:p>
        </p:txBody>
      </p:sp>
      <p:sp>
        <p:nvSpPr>
          <p:cNvPr id="29"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solidFill>
                <a:srgbClr val="000000"/>
              </a:solidFill>
            </a:endParaRPr>
          </a:p>
        </p:txBody>
      </p:sp>
      <p:sp>
        <p:nvSpPr>
          <p:cNvPr id="5" name="Slide Number Placeholder 4"/>
          <p:cNvSpPr>
            <a:spLocks noGrp="1"/>
          </p:cNvSpPr>
          <p:nvPr>
            <p:ph type="sldNum" sz="quarter" idx="12"/>
          </p:nvPr>
        </p:nvSpPr>
        <p:spPr/>
        <p:txBody>
          <a:bodyPr/>
          <a:lstStyle/>
          <a:p>
            <a:fld id="{48F63A3B-78C7-47BE-AE5E-E10140E04643}"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2163902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am Page 4 Up White BG Horizontal">
    <p:spTree>
      <p:nvGrpSpPr>
        <p:cNvPr id="1" name=""/>
        <p:cNvGrpSpPr/>
        <p:nvPr/>
      </p:nvGrpSpPr>
      <p:grpSpPr>
        <a:xfrm>
          <a:off x="0" y="0"/>
          <a:ext cx="0" cy="0"/>
          <a:chOff x="0" y="0"/>
          <a:chExt cx="0" cy="0"/>
        </a:xfrm>
      </p:grpSpPr>
      <p:sp>
        <p:nvSpPr>
          <p:cNvPr id="7" name="Rectangle 6"/>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2"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12" name="Picture Placeholder 2"/>
          <p:cNvSpPr>
            <a:spLocks noGrp="1"/>
          </p:cNvSpPr>
          <p:nvPr>
            <p:ph type="pic" sz="quarter" idx="13" hasCustomPrompt="1"/>
          </p:nvPr>
        </p:nvSpPr>
        <p:spPr>
          <a:xfrm>
            <a:off x="604749" y="1674772"/>
            <a:ext cx="1394107" cy="1858809"/>
          </a:xfrm>
          <a:prstGeom prst="rect">
            <a:avLst/>
          </a:prstGeom>
          <a:solidFill>
            <a:schemeClr val="bg1"/>
          </a:solidFill>
          <a:ln w="28575">
            <a:noFill/>
          </a:ln>
        </p:spPr>
        <p:txBody>
          <a:bodyPr anchor="ctr">
            <a:normAutofit/>
          </a:bodyPr>
          <a:lstStyle>
            <a:lvl1pPr marL="0" indent="0" algn="ctr">
              <a:buNone/>
              <a:defRPr sz="1350"/>
            </a:lvl1pPr>
          </a:lstStyle>
          <a:p>
            <a:r>
              <a:rPr lang="en-US" dirty="0"/>
              <a:t>Click Icon to add picture</a:t>
            </a:r>
          </a:p>
        </p:txBody>
      </p:sp>
      <p:sp>
        <p:nvSpPr>
          <p:cNvPr id="15" name="Text Placeholder 3"/>
          <p:cNvSpPr>
            <a:spLocks noGrp="1"/>
          </p:cNvSpPr>
          <p:nvPr>
            <p:ph type="body" sz="quarter" idx="16"/>
          </p:nvPr>
        </p:nvSpPr>
        <p:spPr>
          <a:xfrm>
            <a:off x="2157413" y="1674773"/>
            <a:ext cx="2149746" cy="1858809"/>
          </a:xfrm>
        </p:spPr>
        <p:txBody>
          <a:bodyPr anchor="ctr">
            <a:noAutofit/>
          </a:bodyPr>
          <a:lstStyle>
            <a:lvl1pPr marL="0" indent="0">
              <a:spcBef>
                <a:spcPts val="0"/>
              </a:spcBef>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13" name="Picture Placeholder 2"/>
          <p:cNvSpPr>
            <a:spLocks noGrp="1"/>
          </p:cNvSpPr>
          <p:nvPr>
            <p:ph type="pic" sz="quarter" idx="14" hasCustomPrompt="1"/>
          </p:nvPr>
        </p:nvSpPr>
        <p:spPr>
          <a:xfrm>
            <a:off x="604749" y="3939362"/>
            <a:ext cx="1394107" cy="1858809"/>
          </a:xfrm>
          <a:prstGeom prst="rect">
            <a:avLst/>
          </a:prstGeom>
          <a:solidFill>
            <a:schemeClr val="bg1"/>
          </a:solidFill>
          <a:ln w="28575">
            <a:noFill/>
          </a:ln>
        </p:spPr>
        <p:txBody>
          <a:bodyPr anchor="ctr">
            <a:normAutofit/>
          </a:bodyPr>
          <a:lstStyle>
            <a:lvl1pPr marL="0" indent="0" algn="ctr">
              <a:buNone/>
              <a:defRPr sz="1350"/>
            </a:lvl1pPr>
          </a:lstStyle>
          <a:p>
            <a:r>
              <a:rPr lang="en-US" dirty="0"/>
              <a:t>Click Icon to add picture</a:t>
            </a:r>
          </a:p>
        </p:txBody>
      </p:sp>
      <p:sp>
        <p:nvSpPr>
          <p:cNvPr id="14" name="Text Placeholder 3"/>
          <p:cNvSpPr>
            <a:spLocks noGrp="1"/>
          </p:cNvSpPr>
          <p:nvPr>
            <p:ph type="body" sz="quarter" idx="15"/>
          </p:nvPr>
        </p:nvSpPr>
        <p:spPr>
          <a:xfrm>
            <a:off x="2157413" y="3939362"/>
            <a:ext cx="2149746" cy="1858809"/>
          </a:xfrm>
        </p:spPr>
        <p:txBody>
          <a:bodyPr anchor="ctr">
            <a:noAutofit/>
          </a:bodyPr>
          <a:lstStyle>
            <a:lvl1pPr marL="0" indent="0">
              <a:spcBef>
                <a:spcPts val="0"/>
              </a:spcBef>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16" name="Picture Placeholder 2"/>
          <p:cNvSpPr>
            <a:spLocks noGrp="1"/>
          </p:cNvSpPr>
          <p:nvPr>
            <p:ph type="pic" sz="quarter" idx="17" hasCustomPrompt="1"/>
          </p:nvPr>
        </p:nvSpPr>
        <p:spPr>
          <a:xfrm>
            <a:off x="4649854" y="1674772"/>
            <a:ext cx="1394107" cy="1858809"/>
          </a:xfrm>
          <a:prstGeom prst="rect">
            <a:avLst/>
          </a:prstGeom>
          <a:solidFill>
            <a:schemeClr val="bg1"/>
          </a:solidFill>
          <a:ln w="28575">
            <a:noFill/>
          </a:ln>
        </p:spPr>
        <p:txBody>
          <a:bodyPr anchor="ctr">
            <a:normAutofit/>
          </a:bodyPr>
          <a:lstStyle>
            <a:lvl1pPr marL="0" indent="0" algn="ctr">
              <a:buNone/>
              <a:defRPr sz="1350"/>
            </a:lvl1pPr>
          </a:lstStyle>
          <a:p>
            <a:r>
              <a:rPr lang="en-US" dirty="0"/>
              <a:t>Click Icon to add picture</a:t>
            </a:r>
          </a:p>
        </p:txBody>
      </p:sp>
      <p:sp>
        <p:nvSpPr>
          <p:cNvPr id="17" name="Text Placeholder 3"/>
          <p:cNvSpPr>
            <a:spLocks noGrp="1"/>
          </p:cNvSpPr>
          <p:nvPr>
            <p:ph type="body" sz="quarter" idx="18"/>
          </p:nvPr>
        </p:nvSpPr>
        <p:spPr>
          <a:xfrm>
            <a:off x="6202517" y="1674773"/>
            <a:ext cx="2149746" cy="1858809"/>
          </a:xfrm>
        </p:spPr>
        <p:txBody>
          <a:bodyPr anchor="ctr">
            <a:noAutofit/>
          </a:bodyPr>
          <a:lstStyle>
            <a:lvl1pPr marL="0" indent="0">
              <a:spcBef>
                <a:spcPts val="0"/>
              </a:spcBef>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18" name="Picture Placeholder 2"/>
          <p:cNvSpPr>
            <a:spLocks noGrp="1"/>
          </p:cNvSpPr>
          <p:nvPr>
            <p:ph type="pic" sz="quarter" idx="19" hasCustomPrompt="1"/>
          </p:nvPr>
        </p:nvSpPr>
        <p:spPr>
          <a:xfrm>
            <a:off x="4649854" y="3939362"/>
            <a:ext cx="1394107" cy="1858809"/>
          </a:xfrm>
          <a:prstGeom prst="rect">
            <a:avLst/>
          </a:prstGeom>
          <a:solidFill>
            <a:schemeClr val="bg1"/>
          </a:solidFill>
          <a:ln w="28575">
            <a:noFill/>
          </a:ln>
        </p:spPr>
        <p:txBody>
          <a:bodyPr anchor="ctr">
            <a:normAutofit/>
          </a:bodyPr>
          <a:lstStyle>
            <a:lvl1pPr marL="0" indent="0" algn="ctr">
              <a:buNone/>
              <a:defRPr sz="1350"/>
            </a:lvl1pPr>
          </a:lstStyle>
          <a:p>
            <a:r>
              <a:rPr lang="en-US" dirty="0"/>
              <a:t>Click Icon to add picture</a:t>
            </a:r>
          </a:p>
        </p:txBody>
      </p:sp>
      <p:sp>
        <p:nvSpPr>
          <p:cNvPr id="19" name="Text Placeholder 3"/>
          <p:cNvSpPr>
            <a:spLocks noGrp="1"/>
          </p:cNvSpPr>
          <p:nvPr>
            <p:ph type="body" sz="quarter" idx="20"/>
          </p:nvPr>
        </p:nvSpPr>
        <p:spPr>
          <a:xfrm>
            <a:off x="6202517" y="3939361"/>
            <a:ext cx="2149746" cy="1858809"/>
          </a:xfrm>
        </p:spPr>
        <p:txBody>
          <a:bodyPr anchor="ctr">
            <a:noAutofit/>
          </a:bodyPr>
          <a:lstStyle>
            <a:lvl1pPr marL="0" indent="0">
              <a:spcBef>
                <a:spcPts val="0"/>
              </a:spcBef>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8" name="Rectangle 7"/>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4" name="Date Placeholder 3"/>
          <p:cNvSpPr>
            <a:spLocks noGrp="1"/>
          </p:cNvSpPr>
          <p:nvPr>
            <p:ph type="dt" sz="half" idx="10"/>
          </p:nvPr>
        </p:nvSpPr>
        <p:spPr/>
        <p:txBody>
          <a:bodyPr/>
          <a:lstStyle/>
          <a:p>
            <a:endParaRPr lang="en-US" dirty="0">
              <a:solidFill>
                <a:srgbClr val="000000"/>
              </a:solidFill>
            </a:endParaRPr>
          </a:p>
        </p:txBody>
      </p:sp>
      <p:sp>
        <p:nvSpPr>
          <p:cNvPr id="20"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solidFill>
                <a:srgbClr val="000000"/>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249385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Page Duo Gray Horizontal">
    <p:spTree>
      <p:nvGrpSpPr>
        <p:cNvPr id="1" name=""/>
        <p:cNvGrpSpPr/>
        <p:nvPr/>
      </p:nvGrpSpPr>
      <p:grpSpPr>
        <a:xfrm>
          <a:off x="0" y="0"/>
          <a:ext cx="0" cy="0"/>
          <a:chOff x="0" y="0"/>
          <a:chExt cx="0" cy="0"/>
        </a:xfrm>
      </p:grpSpPr>
      <p:sp>
        <p:nvSpPr>
          <p:cNvPr id="8" name="Rectangle 7"/>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13"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17" name="Rectangle 16"/>
          <p:cNvSpPr/>
          <p:nvPr userDrawn="1"/>
        </p:nvSpPr>
        <p:spPr>
          <a:xfrm>
            <a:off x="0" y="1216024"/>
            <a:ext cx="9144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19" name="Picture Placeholder 2"/>
          <p:cNvSpPr>
            <a:spLocks noGrp="1"/>
          </p:cNvSpPr>
          <p:nvPr>
            <p:ph type="pic" sz="quarter" idx="13" hasCustomPrompt="1"/>
          </p:nvPr>
        </p:nvSpPr>
        <p:spPr>
          <a:xfrm>
            <a:off x="604749" y="2571730"/>
            <a:ext cx="1394107" cy="1858809"/>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24" name="Text Placeholder 3"/>
          <p:cNvSpPr>
            <a:spLocks noGrp="1"/>
          </p:cNvSpPr>
          <p:nvPr>
            <p:ph type="body" sz="quarter" idx="16"/>
          </p:nvPr>
        </p:nvSpPr>
        <p:spPr>
          <a:xfrm>
            <a:off x="2157413" y="2571731"/>
            <a:ext cx="2149746" cy="1858809"/>
          </a:xfrm>
        </p:spPr>
        <p:txBody>
          <a:bodyPr anchor="ctr">
            <a:noAutofit/>
          </a:bodyPr>
          <a:lstStyle>
            <a:lvl1pPr marL="0" indent="0">
              <a:spcBef>
                <a:spcPts val="0"/>
              </a:spcBef>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25" name="Picture Placeholder 2"/>
          <p:cNvSpPr>
            <a:spLocks noGrp="1"/>
          </p:cNvSpPr>
          <p:nvPr>
            <p:ph type="pic" sz="quarter" idx="17" hasCustomPrompt="1"/>
          </p:nvPr>
        </p:nvSpPr>
        <p:spPr>
          <a:xfrm>
            <a:off x="4649854" y="2571730"/>
            <a:ext cx="1394107" cy="1858809"/>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26" name="Text Placeholder 3"/>
          <p:cNvSpPr>
            <a:spLocks noGrp="1"/>
          </p:cNvSpPr>
          <p:nvPr>
            <p:ph type="body" sz="quarter" idx="18"/>
          </p:nvPr>
        </p:nvSpPr>
        <p:spPr>
          <a:xfrm>
            <a:off x="6202517" y="2571731"/>
            <a:ext cx="2149746" cy="1858809"/>
          </a:xfrm>
        </p:spPr>
        <p:txBody>
          <a:bodyPr anchor="ctr">
            <a:noAutofit/>
          </a:bodyPr>
          <a:lstStyle>
            <a:lvl1pPr marL="0" indent="0">
              <a:spcBef>
                <a:spcPts val="0"/>
              </a:spcBef>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16" name="Rectangle 15"/>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3" name="Date Placeholder 2"/>
          <p:cNvSpPr>
            <a:spLocks noGrp="1"/>
          </p:cNvSpPr>
          <p:nvPr>
            <p:ph type="dt" sz="half" idx="10"/>
          </p:nvPr>
        </p:nvSpPr>
        <p:spPr/>
        <p:txBody>
          <a:bodyPr/>
          <a:lstStyle/>
          <a:p>
            <a:endParaRPr lang="en-US" dirty="0">
              <a:solidFill>
                <a:srgbClr val="000000"/>
              </a:solidFill>
            </a:endParaRPr>
          </a:p>
        </p:txBody>
      </p:sp>
      <p:sp>
        <p:nvSpPr>
          <p:cNvPr id="20"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solidFill>
                <a:srgbClr val="000000"/>
              </a:solidFill>
            </a:endParaRPr>
          </a:p>
        </p:txBody>
      </p:sp>
      <p:sp>
        <p:nvSpPr>
          <p:cNvPr id="5" name="Slide Number Placeholder 4"/>
          <p:cNvSpPr>
            <a:spLocks noGrp="1"/>
          </p:cNvSpPr>
          <p:nvPr>
            <p:ph type="sldNum" sz="quarter" idx="12"/>
          </p:nvPr>
        </p:nvSpPr>
        <p:spPr/>
        <p:txBody>
          <a:bodyPr/>
          <a:lstStyle/>
          <a:p>
            <a:fld id="{48F63A3B-78C7-47BE-AE5E-E10140E04643}"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8585703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am Page 2 Up White BG Horizontal">
    <p:spTree>
      <p:nvGrpSpPr>
        <p:cNvPr id="1" name=""/>
        <p:cNvGrpSpPr/>
        <p:nvPr/>
      </p:nvGrpSpPr>
      <p:grpSpPr>
        <a:xfrm>
          <a:off x="0" y="0"/>
          <a:ext cx="0" cy="0"/>
          <a:chOff x="0" y="0"/>
          <a:chExt cx="0" cy="0"/>
        </a:xfrm>
      </p:grpSpPr>
      <p:sp>
        <p:nvSpPr>
          <p:cNvPr id="7" name="Rectangle 6"/>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2"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8" name="Rectangle 7"/>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12" name="Picture Placeholder 2"/>
          <p:cNvSpPr>
            <a:spLocks noGrp="1"/>
          </p:cNvSpPr>
          <p:nvPr>
            <p:ph type="pic" sz="quarter" idx="13" hasCustomPrompt="1"/>
          </p:nvPr>
        </p:nvSpPr>
        <p:spPr>
          <a:xfrm>
            <a:off x="604749" y="2800329"/>
            <a:ext cx="1394107" cy="1858809"/>
          </a:xfrm>
          <a:prstGeom prst="rect">
            <a:avLst/>
          </a:prstGeom>
          <a:solidFill>
            <a:schemeClr val="bg1"/>
          </a:solidFill>
          <a:ln w="28575">
            <a:noFill/>
          </a:ln>
        </p:spPr>
        <p:txBody>
          <a:bodyPr anchor="ctr">
            <a:normAutofit/>
          </a:bodyPr>
          <a:lstStyle>
            <a:lvl1pPr marL="0" indent="0" algn="ctr">
              <a:buNone/>
              <a:defRPr sz="1350"/>
            </a:lvl1pPr>
          </a:lstStyle>
          <a:p>
            <a:r>
              <a:rPr lang="en-US" dirty="0"/>
              <a:t>Click Icon to add picture</a:t>
            </a:r>
          </a:p>
        </p:txBody>
      </p:sp>
      <p:sp>
        <p:nvSpPr>
          <p:cNvPr id="15" name="Text Placeholder 3"/>
          <p:cNvSpPr>
            <a:spLocks noGrp="1"/>
          </p:cNvSpPr>
          <p:nvPr>
            <p:ph type="body" sz="quarter" idx="16"/>
          </p:nvPr>
        </p:nvSpPr>
        <p:spPr>
          <a:xfrm>
            <a:off x="2157413" y="2800330"/>
            <a:ext cx="2149746" cy="1858809"/>
          </a:xfrm>
        </p:spPr>
        <p:txBody>
          <a:bodyPr anchor="ctr">
            <a:noAutofit/>
          </a:bodyPr>
          <a:lstStyle>
            <a:lvl1pPr marL="0" indent="0">
              <a:spcBef>
                <a:spcPts val="0"/>
              </a:spcBef>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16" name="Picture Placeholder 2"/>
          <p:cNvSpPr>
            <a:spLocks noGrp="1"/>
          </p:cNvSpPr>
          <p:nvPr>
            <p:ph type="pic" sz="quarter" idx="17" hasCustomPrompt="1"/>
          </p:nvPr>
        </p:nvSpPr>
        <p:spPr>
          <a:xfrm>
            <a:off x="4649854" y="2800329"/>
            <a:ext cx="1394107" cy="1858809"/>
          </a:xfrm>
          <a:prstGeom prst="rect">
            <a:avLst/>
          </a:prstGeom>
          <a:solidFill>
            <a:schemeClr val="bg1"/>
          </a:solidFill>
          <a:ln w="28575">
            <a:noFill/>
          </a:ln>
        </p:spPr>
        <p:txBody>
          <a:bodyPr anchor="ctr">
            <a:normAutofit/>
          </a:bodyPr>
          <a:lstStyle>
            <a:lvl1pPr marL="0" indent="0" algn="ctr">
              <a:buNone/>
              <a:defRPr sz="1350"/>
            </a:lvl1pPr>
          </a:lstStyle>
          <a:p>
            <a:r>
              <a:rPr lang="en-US" dirty="0"/>
              <a:t>Click Icon to add picture</a:t>
            </a:r>
          </a:p>
        </p:txBody>
      </p:sp>
      <p:sp>
        <p:nvSpPr>
          <p:cNvPr id="17" name="Text Placeholder 3"/>
          <p:cNvSpPr>
            <a:spLocks noGrp="1"/>
          </p:cNvSpPr>
          <p:nvPr>
            <p:ph type="body" sz="quarter" idx="18"/>
          </p:nvPr>
        </p:nvSpPr>
        <p:spPr>
          <a:xfrm>
            <a:off x="6202517" y="2800330"/>
            <a:ext cx="2149746" cy="1858809"/>
          </a:xfrm>
        </p:spPr>
        <p:txBody>
          <a:bodyPr anchor="ctr">
            <a:noAutofit/>
          </a:bodyPr>
          <a:lstStyle>
            <a:lvl1pPr marL="0" indent="0">
              <a:spcBef>
                <a:spcPts val="0"/>
              </a:spcBef>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dirty="0">
              <a:solidFill>
                <a:srgbClr val="000000"/>
              </a:solidFill>
            </a:endParaRPr>
          </a:p>
        </p:txBody>
      </p:sp>
      <p:sp>
        <p:nvSpPr>
          <p:cNvPr id="20"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solidFill>
                <a:srgbClr val="000000"/>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1729536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ig Image - Red Title">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1" y="5638801"/>
            <a:ext cx="9144000" cy="1219200"/>
          </a:xfrm>
          <a:solidFill>
            <a:srgbClr val="003865">
              <a:alpha val="87843"/>
            </a:srgbClr>
          </a:solidFill>
        </p:spPr>
        <p:txBody>
          <a:bodyPr>
            <a:normAutofit/>
          </a:bodyPr>
          <a:lstStyle>
            <a:lvl1pPr algn="ctr">
              <a:defRPr sz="2700">
                <a:solidFill>
                  <a:schemeClr val="bg1"/>
                </a:solidFill>
              </a:defRPr>
            </a:lvl1pPr>
          </a:lstStyle>
          <a:p>
            <a:r>
              <a:rPr lang="en-US" dirty="0"/>
              <a:t>Click to edit title</a:t>
            </a:r>
          </a:p>
        </p:txBody>
      </p:sp>
      <p:sp>
        <p:nvSpPr>
          <p:cNvPr id="4" name="Picture Placeholder 12"/>
          <p:cNvSpPr>
            <a:spLocks noGrp="1"/>
          </p:cNvSpPr>
          <p:nvPr>
            <p:ph type="pic" sz="quarter" idx="10"/>
          </p:nvPr>
        </p:nvSpPr>
        <p:spPr>
          <a:xfrm>
            <a:off x="0" y="2"/>
            <a:ext cx="9144000" cy="6857998"/>
          </a:xfrm>
        </p:spPr>
        <p:txBody>
          <a:bodyPr/>
          <a:lstStyle/>
          <a:p>
            <a:r>
              <a:rPr lang="en-US" dirty="0"/>
              <a:t>Click icon to add picture</a:t>
            </a:r>
          </a:p>
        </p:txBody>
      </p:sp>
    </p:spTree>
    <p:extLst>
      <p:ext uri="{BB962C8B-B14F-4D97-AF65-F5344CB8AC3E}">
        <p14:creationId xmlns:p14="http://schemas.microsoft.com/office/powerpoint/2010/main" val="273757375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ig Image - Black Title">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1" y="5638801"/>
            <a:ext cx="9144000" cy="1219200"/>
          </a:xfrm>
          <a:solidFill>
            <a:srgbClr val="0D0D0D">
              <a:alpha val="87843"/>
            </a:srgbClr>
          </a:solidFill>
        </p:spPr>
        <p:txBody>
          <a:bodyPr>
            <a:normAutofit/>
          </a:bodyPr>
          <a:lstStyle>
            <a:lvl1pPr algn="ctr">
              <a:defRPr sz="2700">
                <a:solidFill>
                  <a:schemeClr val="bg1"/>
                </a:solidFill>
              </a:defRPr>
            </a:lvl1pPr>
          </a:lstStyle>
          <a:p>
            <a:r>
              <a:rPr lang="en-US" dirty="0"/>
              <a:t>Click to edit title</a:t>
            </a:r>
          </a:p>
        </p:txBody>
      </p:sp>
      <p:sp>
        <p:nvSpPr>
          <p:cNvPr id="4" name="Picture Placeholder 12"/>
          <p:cNvSpPr>
            <a:spLocks noGrp="1"/>
          </p:cNvSpPr>
          <p:nvPr>
            <p:ph type="pic" sz="quarter" idx="10"/>
          </p:nvPr>
        </p:nvSpPr>
        <p:spPr>
          <a:xfrm>
            <a:off x="0" y="3"/>
            <a:ext cx="9144000" cy="6857999"/>
          </a:xfrm>
        </p:spPr>
        <p:txBody>
          <a:bodyPr/>
          <a:lstStyle/>
          <a:p>
            <a:r>
              <a:rPr lang="en-US" dirty="0"/>
              <a:t>Click icon to add picture</a:t>
            </a:r>
          </a:p>
        </p:txBody>
      </p:sp>
    </p:spTree>
    <p:extLst>
      <p:ext uri="{BB962C8B-B14F-4D97-AF65-F5344CB8AC3E}">
        <p14:creationId xmlns:p14="http://schemas.microsoft.com/office/powerpoint/2010/main" val="317213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g Image - Blue Title">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1" y="5638800"/>
            <a:ext cx="9144000" cy="1219200"/>
          </a:xfrm>
          <a:solidFill>
            <a:srgbClr val="78BE21">
              <a:alpha val="87843"/>
            </a:srgbClr>
          </a:solidFill>
        </p:spPr>
        <p:txBody>
          <a:bodyPr>
            <a:normAutofit/>
          </a:bodyPr>
          <a:lstStyle>
            <a:lvl1pPr algn="ctr">
              <a:defRPr sz="2700">
                <a:solidFill>
                  <a:schemeClr val="tx2"/>
                </a:solidFill>
              </a:defRPr>
            </a:lvl1pPr>
          </a:lstStyle>
          <a:p>
            <a:r>
              <a:rPr lang="en-US" dirty="0"/>
              <a:t>Click to edit title</a:t>
            </a:r>
          </a:p>
        </p:txBody>
      </p:sp>
      <p:sp>
        <p:nvSpPr>
          <p:cNvPr id="4" name="Picture Placeholder 12"/>
          <p:cNvSpPr>
            <a:spLocks noGrp="1"/>
          </p:cNvSpPr>
          <p:nvPr>
            <p:ph type="pic" sz="quarter" idx="10"/>
          </p:nvPr>
        </p:nvSpPr>
        <p:spPr>
          <a:xfrm>
            <a:off x="0" y="3"/>
            <a:ext cx="9144000" cy="6857999"/>
          </a:xfrm>
        </p:spPr>
        <p:txBody>
          <a:bodyPr/>
          <a:lstStyle/>
          <a:p>
            <a:r>
              <a:rPr lang="en-US" dirty="0"/>
              <a:t>Click icon to add picture</a:t>
            </a:r>
          </a:p>
        </p:txBody>
      </p:sp>
    </p:spTree>
    <p:extLst>
      <p:ext uri="{BB962C8B-B14F-4D97-AF65-F5344CB8AC3E}">
        <p14:creationId xmlns:p14="http://schemas.microsoft.com/office/powerpoint/2010/main" val="41334801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de - Gray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9144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15" name="Title 1"/>
          <p:cNvSpPr>
            <a:spLocks noGrp="1"/>
          </p:cNvSpPr>
          <p:nvPr>
            <p:ph type="title" hasCustomPrompt="1"/>
          </p:nvPr>
        </p:nvSpPr>
        <p:spPr>
          <a:xfrm>
            <a:off x="628650" y="152400"/>
            <a:ext cx="7886700" cy="914400"/>
          </a:xfrm>
        </p:spPr>
        <p:txBody>
          <a:bodyPr>
            <a:normAutofit/>
          </a:bodyPr>
          <a:lstStyle>
            <a:lvl1pPr algn="r">
              <a:defRPr sz="2700">
                <a:solidFill>
                  <a:schemeClr val="accent1"/>
                </a:solidFill>
              </a:defRPr>
            </a:lvl1pPr>
          </a:lstStyle>
          <a:p>
            <a:r>
              <a:rPr lang="en-US" dirty="0"/>
              <a:t>Code Demo (Click to Edit)</a:t>
            </a:r>
          </a:p>
        </p:txBody>
      </p:sp>
      <p:sp>
        <p:nvSpPr>
          <p:cNvPr id="10" name="Table Placeholder 8"/>
          <p:cNvSpPr>
            <a:spLocks noGrp="1"/>
          </p:cNvSpPr>
          <p:nvPr>
            <p:ph type="tbl" sz="quarter" idx="13"/>
          </p:nvPr>
        </p:nvSpPr>
        <p:spPr>
          <a:xfrm>
            <a:off x="1524000" y="2233263"/>
            <a:ext cx="6096000" cy="2966751"/>
          </a:xfrm>
        </p:spPr>
        <p:txBody>
          <a:bodyPr/>
          <a:lstStyle/>
          <a:p>
            <a:endParaRPr lang="en-US" dirty="0"/>
          </a:p>
        </p:txBody>
      </p:sp>
    </p:spTree>
    <p:extLst>
      <p:ext uri="{BB962C8B-B14F-4D97-AF65-F5344CB8AC3E}">
        <p14:creationId xmlns:p14="http://schemas.microsoft.com/office/powerpoint/2010/main" val="189892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3477837"/>
            <a:ext cx="9144000" cy="1295182"/>
          </a:xfrm>
          <a:solidFill>
            <a:schemeClr val="accent1"/>
          </a:solidFill>
        </p:spPr>
        <p:txBody>
          <a:bodyPr wrap="square" lIns="182880" tIns="91440" rIns="182880" bIns="91440" anchor="ctr">
            <a:normAutofit/>
          </a:bodyPr>
          <a:lstStyle>
            <a:lvl1pPr algn="ctr">
              <a:defRPr sz="2700">
                <a:solidFill>
                  <a:schemeClr val="bg1"/>
                </a:solidFill>
              </a:defRPr>
            </a:lvl1pPr>
          </a:lstStyle>
          <a:p>
            <a:r>
              <a:rPr lang="en-US" dirty="0"/>
              <a:t>Click to enter the slideshow title</a:t>
            </a:r>
          </a:p>
        </p:txBody>
      </p:sp>
      <p:sp>
        <p:nvSpPr>
          <p:cNvPr id="3" name="Rectangle 2"/>
          <p:cNvSpPr/>
          <p:nvPr userDrawn="1"/>
        </p:nvSpPr>
        <p:spPr>
          <a:xfrm>
            <a:off x="0" y="4773020"/>
            <a:ext cx="9144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12" name="Text Placeholder 10"/>
          <p:cNvSpPr>
            <a:spLocks noGrp="1"/>
          </p:cNvSpPr>
          <p:nvPr>
            <p:ph type="body" sz="quarter" idx="14" hasCustomPrompt="1"/>
          </p:nvPr>
        </p:nvSpPr>
        <p:spPr>
          <a:xfrm>
            <a:off x="2101851" y="5041204"/>
            <a:ext cx="4940300" cy="1097128"/>
          </a:xfrm>
        </p:spPr>
        <p:txBody>
          <a:bodyPr>
            <a:normAutofit/>
          </a:bodyPr>
          <a:lstStyle>
            <a:lvl1pPr marL="0" indent="0" algn="ctr">
              <a:spcBef>
                <a:spcPts val="0"/>
              </a:spcBef>
              <a:buNone/>
              <a:defRPr sz="1350" baseline="0"/>
            </a:lvl1pPr>
          </a:lstStyle>
          <a:p>
            <a:r>
              <a:rPr lang="en-US" sz="1350" dirty="0" err="1"/>
              <a:t>Firstname</a:t>
            </a:r>
            <a:r>
              <a:rPr lang="en-US" sz="1350" dirty="0"/>
              <a:t> </a:t>
            </a:r>
            <a:r>
              <a:rPr lang="en-US" sz="1350" dirty="0" err="1"/>
              <a:t>Lastname</a:t>
            </a:r>
            <a:r>
              <a:rPr lang="en-US" sz="1350" dirty="0"/>
              <a:t> | Job Title</a:t>
            </a:r>
          </a:p>
          <a:p>
            <a:r>
              <a:rPr lang="en-US" sz="1350" dirty="0"/>
              <a:t>Date</a:t>
            </a:r>
            <a:endParaRPr lang="en-US" dirty="0"/>
          </a:p>
        </p:txBody>
      </p:sp>
      <p:sp>
        <p:nvSpPr>
          <p:cNvPr id="9" name="Footer Placeholder 4"/>
          <p:cNvSpPr>
            <a:spLocks noGrp="1"/>
          </p:cNvSpPr>
          <p:nvPr>
            <p:ph type="ftr" sz="quarter" idx="3"/>
          </p:nvPr>
        </p:nvSpPr>
        <p:spPr>
          <a:xfrm>
            <a:off x="4690171" y="6138333"/>
            <a:ext cx="4190735" cy="365125"/>
          </a:xfrm>
          <a:prstGeom prst="rect">
            <a:avLst/>
          </a:prstGeom>
        </p:spPr>
        <p:txBody>
          <a:bodyPr anchor="b"/>
          <a:lstStyle>
            <a:lvl1pPr algn="r">
              <a:defRPr sz="900">
                <a:solidFill>
                  <a:schemeClr val="tx2"/>
                </a:solidFill>
              </a:defRPr>
            </a:lvl1pPr>
          </a:lstStyle>
          <a:p>
            <a:endParaRPr lang="en-US" dirty="0">
              <a:solidFill>
                <a:srgbClr val="000000"/>
              </a:solidFill>
            </a:endParaRPr>
          </a:p>
        </p:txBody>
      </p:sp>
      <p:sp>
        <p:nvSpPr>
          <p:cNvPr id="6" name="Picture Placeholder 5"/>
          <p:cNvSpPr>
            <a:spLocks noGrp="1"/>
          </p:cNvSpPr>
          <p:nvPr>
            <p:ph type="pic" sz="quarter" idx="17"/>
          </p:nvPr>
        </p:nvSpPr>
        <p:spPr>
          <a:xfrm>
            <a:off x="0" y="0"/>
            <a:ext cx="9144000" cy="3380732"/>
          </a:xfrm>
        </p:spPr>
        <p:txBody>
          <a:bodyPr/>
          <a:lstStyle/>
          <a:p>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3095" y="6164033"/>
            <a:ext cx="2106032" cy="334133"/>
          </a:xfrm>
          <a:prstGeom prst="rect">
            <a:avLst/>
          </a:prstGeom>
        </p:spPr>
      </p:pic>
    </p:spTree>
    <p:extLst>
      <p:ext uri="{BB962C8B-B14F-4D97-AF65-F5344CB8AC3E}">
        <p14:creationId xmlns:p14="http://schemas.microsoft.com/office/powerpoint/2010/main" val="39023160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9144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13" name="Title 1"/>
          <p:cNvSpPr>
            <a:spLocks noGrp="1"/>
          </p:cNvSpPr>
          <p:nvPr>
            <p:ph type="title" hasCustomPrompt="1"/>
          </p:nvPr>
        </p:nvSpPr>
        <p:spPr>
          <a:xfrm>
            <a:off x="628650" y="152400"/>
            <a:ext cx="7886700" cy="914400"/>
          </a:xfrm>
        </p:spPr>
        <p:txBody>
          <a:bodyPr>
            <a:normAutofit/>
          </a:bodyPr>
          <a:lstStyle>
            <a:lvl1pPr algn="r">
              <a:defRPr sz="2700">
                <a:solidFill>
                  <a:schemeClr val="accent1"/>
                </a:solidFill>
              </a:defRPr>
            </a:lvl1pPr>
          </a:lstStyle>
          <a:p>
            <a:r>
              <a:rPr lang="en-US" dirty="0"/>
              <a:t>Code Demo (Click to Edit)</a:t>
            </a:r>
          </a:p>
        </p:txBody>
      </p:sp>
      <p:sp>
        <p:nvSpPr>
          <p:cNvPr id="14" name="Table Placeholder 8"/>
          <p:cNvSpPr>
            <a:spLocks noGrp="1"/>
          </p:cNvSpPr>
          <p:nvPr>
            <p:ph type="tbl" sz="quarter" idx="13"/>
          </p:nvPr>
        </p:nvSpPr>
        <p:spPr>
          <a:xfrm>
            <a:off x="1524000" y="2233263"/>
            <a:ext cx="6096000" cy="2966751"/>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a:xfrm>
            <a:off x="628650" y="6356351"/>
            <a:ext cx="1018943" cy="365125"/>
          </a:xfrm>
        </p:spPr>
        <p:txBody>
          <a:bodyPr/>
          <a:lstStyle>
            <a:lvl1pPr>
              <a:defRPr>
                <a:solidFill>
                  <a:schemeClr val="bg1"/>
                </a:solidFill>
              </a:defRPr>
            </a:lvl1pPr>
          </a:lstStyle>
          <a:p>
            <a:endParaRPr lang="en-US" dirty="0">
              <a:solidFill>
                <a:srgbClr val="FFFFFF"/>
              </a:solidFill>
            </a:endParaRPr>
          </a:p>
        </p:txBody>
      </p:sp>
      <p:sp>
        <p:nvSpPr>
          <p:cNvPr id="7"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bg1"/>
                </a:solidFill>
              </a:defRPr>
            </a:lvl1pPr>
          </a:lstStyle>
          <a:p>
            <a:endParaRPr lang="en-US" dirty="0">
              <a:solidFill>
                <a:srgbClr val="FFFFFF"/>
              </a:solidFill>
            </a:endParaRPr>
          </a:p>
        </p:txBody>
      </p:sp>
      <p:sp>
        <p:nvSpPr>
          <p:cNvPr id="9" name="Slide Number Placeholder 6"/>
          <p:cNvSpPr>
            <a:spLocks noGrp="1"/>
          </p:cNvSpPr>
          <p:nvPr>
            <p:ph type="sldNum" sz="quarter" idx="12"/>
          </p:nvPr>
        </p:nvSpPr>
        <p:spPr>
          <a:xfrm>
            <a:off x="7418349" y="6356351"/>
            <a:ext cx="1097001" cy="365125"/>
          </a:xfrm>
        </p:spPr>
        <p:txBody>
          <a:bodyPr/>
          <a:lstStyle>
            <a:lvl1pPr>
              <a:defRPr>
                <a:solidFill>
                  <a:schemeClr val="bg1"/>
                </a:solidFill>
              </a:defRPr>
            </a:lvl1pPr>
          </a:lstStyle>
          <a:p>
            <a:fld id="{48F63A3B-78C7-47BE-AE5E-E10140E04643}"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83665108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611923" y="287066"/>
            <a:ext cx="2641445"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a:xfrm>
            <a:off x="611982" y="3211514"/>
            <a:ext cx="2641387"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32590" y="504856"/>
            <a:ext cx="721419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3732591" y="1067565"/>
            <a:ext cx="7137161" cy="4850604"/>
          </a:xfrm>
        </p:spPr>
        <p:txBody>
          <a:bodyPr/>
          <a:lstStyle>
            <a:lvl1pPr>
              <a:defRPr/>
            </a:lvl1pPr>
          </a:lstStyle>
          <a:p>
            <a:r>
              <a:rPr lang="en-US" dirty="0"/>
              <a:t>Click icon to insert screenshot</a:t>
            </a:r>
          </a:p>
        </p:txBody>
      </p:sp>
      <p:sp>
        <p:nvSpPr>
          <p:cNvPr id="8" name="Date Placeholder 4"/>
          <p:cNvSpPr>
            <a:spLocks noGrp="1"/>
          </p:cNvSpPr>
          <p:nvPr>
            <p:ph type="dt" sz="half" idx="11"/>
          </p:nvPr>
        </p:nvSpPr>
        <p:spPr>
          <a:xfrm>
            <a:off x="628650" y="6356351"/>
            <a:ext cx="1018943" cy="365125"/>
          </a:xfrm>
        </p:spPr>
        <p:txBody>
          <a:bodyPr/>
          <a:lstStyle>
            <a:lvl1pPr>
              <a:defRPr>
                <a:solidFill>
                  <a:schemeClr val="bg1"/>
                </a:solidFill>
              </a:defRPr>
            </a:lvl1pPr>
          </a:lstStyle>
          <a:p>
            <a:endParaRPr lang="en-US" dirty="0">
              <a:solidFill>
                <a:srgbClr val="FFFFFF"/>
              </a:solidFill>
            </a:endParaRPr>
          </a:p>
        </p:txBody>
      </p:sp>
      <p:sp>
        <p:nvSpPr>
          <p:cNvPr id="7"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bg1"/>
                </a:solidFill>
              </a:defRPr>
            </a:lvl1pPr>
          </a:lstStyle>
          <a:p>
            <a:endParaRPr lang="en-US" dirty="0">
              <a:solidFill>
                <a:srgbClr val="FFFFFF"/>
              </a:solidFill>
            </a:endParaRPr>
          </a:p>
        </p:txBody>
      </p:sp>
      <p:sp>
        <p:nvSpPr>
          <p:cNvPr id="9" name="Slide Number Placeholder 6"/>
          <p:cNvSpPr>
            <a:spLocks noGrp="1"/>
          </p:cNvSpPr>
          <p:nvPr>
            <p:ph type="sldNum" sz="quarter" idx="12"/>
          </p:nvPr>
        </p:nvSpPr>
        <p:spPr>
          <a:xfrm>
            <a:off x="7418349" y="6356351"/>
            <a:ext cx="1097001" cy="365125"/>
          </a:xfrm>
        </p:spPr>
        <p:txBody>
          <a:bodyPr/>
          <a:lstStyle>
            <a:lvl1pPr>
              <a:defRPr>
                <a:solidFill>
                  <a:schemeClr val="bg1"/>
                </a:solidFill>
              </a:defRPr>
            </a:lvl1pPr>
          </a:lstStyle>
          <a:p>
            <a:fld id="{48F63A3B-78C7-47BE-AE5E-E10140E04643}"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07904408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6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628650" y="152400"/>
            <a:ext cx="7886700" cy="914400"/>
          </a:xfrm>
        </p:spPr>
        <p:txBody>
          <a:bodyPr>
            <a:normAutofit/>
          </a:bodyPr>
          <a:lstStyle>
            <a:lvl1pPr algn="r">
              <a:defRPr sz="2700">
                <a:solidFill>
                  <a:schemeClr val="accent2"/>
                </a:solidFill>
              </a:defRPr>
            </a:lvl1pPr>
          </a:lstStyle>
          <a:p>
            <a:r>
              <a:rPr lang="en-US" dirty="0"/>
              <a:t>Click to edit title</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0093" y="3222702"/>
            <a:ext cx="7040603" cy="5283060"/>
          </a:xfrm>
          <a:prstGeom prst="rect">
            <a:avLst/>
          </a:prstGeom>
          <a:ln>
            <a:noFill/>
          </a:ln>
          <a:effectLst>
            <a:outerShdw blurRad="292100" dist="139700" dir="2700000" algn="tl" rotWithShape="0">
              <a:srgbClr val="333333">
                <a:alpha val="65000"/>
              </a:srgbClr>
            </a:outerShdw>
          </a:effectLst>
        </p:spPr>
      </p:pic>
      <p:sp>
        <p:nvSpPr>
          <p:cNvPr id="17" name="Picture Placeholder 12" descr="Screenshot"/>
          <p:cNvSpPr>
            <a:spLocks noGrp="1"/>
          </p:cNvSpPr>
          <p:nvPr>
            <p:ph type="pic" sz="quarter" idx="10" hasCustomPrompt="1"/>
          </p:nvPr>
        </p:nvSpPr>
        <p:spPr>
          <a:xfrm>
            <a:off x="1030094" y="3771872"/>
            <a:ext cx="6965427" cy="4733889"/>
          </a:xfrm>
        </p:spPr>
        <p:txBody>
          <a:bodyPr/>
          <a:lstStyle>
            <a:lvl1pPr>
              <a:defRPr/>
            </a:lvl1pPr>
          </a:lstStyle>
          <a:p>
            <a:r>
              <a:rPr lang="en-US" dirty="0"/>
              <a:t>Click icon to insert screenshot</a:t>
            </a:r>
          </a:p>
        </p:txBody>
      </p:sp>
      <p:sp>
        <p:nvSpPr>
          <p:cNvPr id="11" name="Text Placeholder 3"/>
          <p:cNvSpPr>
            <a:spLocks noGrp="1"/>
          </p:cNvSpPr>
          <p:nvPr>
            <p:ph type="body" sz="quarter" idx="13"/>
          </p:nvPr>
        </p:nvSpPr>
        <p:spPr>
          <a:xfrm>
            <a:off x="611921" y="1365204"/>
            <a:ext cx="7916772"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42921138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creenshot Light Background Horizont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611923" y="287066"/>
            <a:ext cx="2641445" cy="2734914"/>
          </a:xfrm>
        </p:spPr>
        <p:txBody>
          <a:bodyPr/>
          <a:lstStyle>
            <a:lvl1pPr>
              <a:defRPr>
                <a:solidFill>
                  <a:schemeClr val="accent1"/>
                </a:solidFill>
              </a:defRPr>
            </a:lvl1pPr>
          </a:lstStyle>
          <a:p>
            <a:r>
              <a:rPr lang="en-US" dirty="0"/>
              <a:t>Click to edit title</a:t>
            </a:r>
          </a:p>
        </p:txBody>
      </p:sp>
      <p:sp>
        <p:nvSpPr>
          <p:cNvPr id="4" name="Text Placeholder 3"/>
          <p:cNvSpPr>
            <a:spLocks noGrp="1"/>
          </p:cNvSpPr>
          <p:nvPr>
            <p:ph type="body" sz="quarter" idx="11"/>
          </p:nvPr>
        </p:nvSpPr>
        <p:spPr>
          <a:xfrm>
            <a:off x="611982" y="3211514"/>
            <a:ext cx="2641387" cy="2475609"/>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32590" y="504856"/>
            <a:ext cx="7214190" cy="5413315"/>
          </a:xfrm>
          <a:prstGeom prst="rect">
            <a:avLst/>
          </a:prstGeom>
          <a:ln>
            <a:noFill/>
          </a:ln>
          <a:effectLst>
            <a:outerShdw blurRad="292100" dist="139700" dir="2700000" algn="tl" rotWithShape="0">
              <a:srgbClr val="333333">
                <a:alpha val="65000"/>
              </a:srgbClr>
            </a:outerShdw>
          </a:effectLst>
        </p:spPr>
      </p:pic>
      <p:sp>
        <p:nvSpPr>
          <p:cNvPr id="13" name="Picture Placeholder 12" descr="Screenshot"/>
          <p:cNvSpPr>
            <a:spLocks noGrp="1"/>
          </p:cNvSpPr>
          <p:nvPr>
            <p:ph type="pic" sz="quarter" idx="10" hasCustomPrompt="1"/>
          </p:nvPr>
        </p:nvSpPr>
        <p:spPr>
          <a:xfrm>
            <a:off x="3732591" y="1067565"/>
            <a:ext cx="7137161" cy="4850604"/>
          </a:xfrm>
        </p:spPr>
        <p:txBody>
          <a:bodyPr/>
          <a:lstStyle>
            <a:lvl1pPr>
              <a:defRPr/>
            </a:lvl1pPr>
          </a:lstStyle>
          <a:p>
            <a:r>
              <a:rPr lang="en-US" dirty="0"/>
              <a:t>Click icon to insert screenshot</a:t>
            </a:r>
          </a:p>
        </p:txBody>
      </p:sp>
      <p:sp>
        <p:nvSpPr>
          <p:cNvPr id="10" name="Date Placeholder 4"/>
          <p:cNvSpPr>
            <a:spLocks noGrp="1"/>
          </p:cNvSpPr>
          <p:nvPr>
            <p:ph type="dt" sz="half" idx="12"/>
          </p:nvPr>
        </p:nvSpPr>
        <p:spPr>
          <a:xfrm>
            <a:off x="628650" y="6356351"/>
            <a:ext cx="1018943" cy="365125"/>
          </a:xfrm>
        </p:spPr>
        <p:txBody>
          <a:bodyPr/>
          <a:lstStyle/>
          <a:p>
            <a:endParaRPr lang="en-US" dirty="0">
              <a:solidFill>
                <a:srgbClr val="000000"/>
              </a:solidFill>
            </a:endParaRPr>
          </a:p>
        </p:txBody>
      </p:sp>
      <p:sp>
        <p:nvSpPr>
          <p:cNvPr id="7"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solidFill>
                <a:srgbClr val="000000"/>
              </a:solidFill>
            </a:endParaRPr>
          </a:p>
        </p:txBody>
      </p:sp>
      <p:sp>
        <p:nvSpPr>
          <p:cNvPr id="11" name="Slide Number Placeholder 6"/>
          <p:cNvSpPr>
            <a:spLocks noGrp="1"/>
          </p:cNvSpPr>
          <p:nvPr>
            <p:ph type="sldNum" sz="quarter" idx="13"/>
          </p:nvPr>
        </p:nvSpPr>
        <p:spPr>
          <a:xfrm>
            <a:off x="7418349" y="6356351"/>
            <a:ext cx="1097001" cy="365125"/>
          </a:xfrm>
        </p:spPr>
        <p:txBody>
          <a:bodyPr/>
          <a:lstStyle/>
          <a:p>
            <a:fld id="{48F63A3B-78C7-47BE-AE5E-E10140E04643}"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50864329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reenshot Light Background Vertic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628650" y="152400"/>
            <a:ext cx="7886700" cy="914400"/>
          </a:xfrm>
        </p:spPr>
        <p:txBody>
          <a:bodyPr>
            <a:normAutofit/>
          </a:bodyPr>
          <a:lstStyle>
            <a:lvl1pPr algn="r">
              <a:defRPr sz="2700">
                <a:solidFill>
                  <a:schemeClr val="accent1"/>
                </a:solidFill>
              </a:defRPr>
            </a:lvl1pPr>
          </a:lstStyle>
          <a:p>
            <a:r>
              <a:rPr lang="en-US" dirty="0"/>
              <a:t>Click to edit title</a:t>
            </a:r>
          </a:p>
        </p:txBody>
      </p:sp>
      <p:sp>
        <p:nvSpPr>
          <p:cNvPr id="7" name="Text Placeholder 3"/>
          <p:cNvSpPr>
            <a:spLocks noGrp="1"/>
          </p:cNvSpPr>
          <p:nvPr>
            <p:ph type="body" sz="quarter" idx="11"/>
          </p:nvPr>
        </p:nvSpPr>
        <p:spPr>
          <a:xfrm>
            <a:off x="611921" y="1365204"/>
            <a:ext cx="7916772" cy="156718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0093" y="3222702"/>
            <a:ext cx="7040603" cy="5283060"/>
          </a:xfrm>
          <a:prstGeom prst="rect">
            <a:avLst/>
          </a:prstGeom>
          <a:ln>
            <a:noFill/>
          </a:ln>
          <a:effectLst>
            <a:outerShdw blurRad="292100" dist="139700" dir="2700000" algn="tl" rotWithShape="0">
              <a:srgbClr val="333333">
                <a:alpha val="65000"/>
              </a:srgbClr>
            </a:outerShdw>
          </a:effectLst>
        </p:spPr>
      </p:pic>
      <p:sp>
        <p:nvSpPr>
          <p:cNvPr id="13" name="Picture Placeholder 12"/>
          <p:cNvSpPr>
            <a:spLocks noGrp="1"/>
          </p:cNvSpPr>
          <p:nvPr>
            <p:ph type="pic" sz="quarter" idx="10" hasCustomPrompt="1"/>
          </p:nvPr>
        </p:nvSpPr>
        <p:spPr>
          <a:xfrm>
            <a:off x="1030094" y="3771872"/>
            <a:ext cx="6965427"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30612932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611923" y="287066"/>
            <a:ext cx="2641445" cy="2734914"/>
          </a:xfrm>
        </p:spPr>
        <p:txBody>
          <a:bodyPr/>
          <a:lstStyle>
            <a:lvl1pPr>
              <a:defRPr b="0">
                <a:solidFill>
                  <a:schemeClr val="accent2"/>
                </a:solidFill>
              </a:defRPr>
            </a:lvl1pPr>
          </a:lstStyle>
          <a:p>
            <a:r>
              <a:rPr lang="en-US" dirty="0"/>
              <a:t>Click to edit title</a:t>
            </a:r>
          </a:p>
        </p:txBody>
      </p:sp>
      <p:sp>
        <p:nvSpPr>
          <p:cNvPr id="16" name="Text Placeholder 3"/>
          <p:cNvSpPr>
            <a:spLocks noGrp="1"/>
          </p:cNvSpPr>
          <p:nvPr>
            <p:ph type="body" sz="quarter" idx="13"/>
          </p:nvPr>
        </p:nvSpPr>
        <p:spPr>
          <a:xfrm>
            <a:off x="611982" y="3211514"/>
            <a:ext cx="2641387"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descr="Compu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34639" y="434837"/>
            <a:ext cx="5121496" cy="6050713"/>
          </a:xfrm>
          <a:prstGeom prst="rect">
            <a:avLst/>
          </a:prstGeom>
          <a:effectLst>
            <a:outerShdw blurRad="76200" dir="18900000" sy="23000" kx="-1200000" algn="bl" rotWithShape="0">
              <a:prstClr val="black">
                <a:alpha val="20000"/>
              </a:prstClr>
            </a:outerShdw>
          </a:effectLst>
        </p:spPr>
      </p:pic>
      <p:sp>
        <p:nvSpPr>
          <p:cNvPr id="15" name="Picture Placeholder 12"/>
          <p:cNvSpPr>
            <a:spLocks noGrp="1"/>
          </p:cNvSpPr>
          <p:nvPr>
            <p:ph type="pic" sz="quarter" idx="10" hasCustomPrompt="1"/>
          </p:nvPr>
        </p:nvSpPr>
        <p:spPr>
          <a:xfrm>
            <a:off x="3732591" y="691883"/>
            <a:ext cx="4725590" cy="3411537"/>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a:xfrm>
            <a:off x="628650" y="6356351"/>
            <a:ext cx="1018943" cy="365125"/>
          </a:xfrm>
        </p:spPr>
        <p:txBody>
          <a:bodyPr/>
          <a:lstStyle>
            <a:lvl1pPr>
              <a:defRPr>
                <a:solidFill>
                  <a:schemeClr val="bg1"/>
                </a:solidFill>
              </a:defRPr>
            </a:lvl1pPr>
          </a:lstStyle>
          <a:p>
            <a:endParaRPr lang="en-US" dirty="0">
              <a:solidFill>
                <a:srgbClr val="FFFFFF"/>
              </a:solidFill>
            </a:endParaRPr>
          </a:p>
        </p:txBody>
      </p:sp>
      <p:sp>
        <p:nvSpPr>
          <p:cNvPr id="9"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bg1"/>
                </a:solidFill>
              </a:defRPr>
            </a:lvl1pPr>
          </a:lstStyle>
          <a:p>
            <a:endParaRPr lang="en-US" dirty="0">
              <a:solidFill>
                <a:srgbClr val="FFFFFF"/>
              </a:solidFill>
            </a:endParaRPr>
          </a:p>
        </p:txBody>
      </p:sp>
      <p:sp>
        <p:nvSpPr>
          <p:cNvPr id="11" name="Slide Number Placeholder 6"/>
          <p:cNvSpPr>
            <a:spLocks noGrp="1"/>
          </p:cNvSpPr>
          <p:nvPr>
            <p:ph type="sldNum" sz="quarter" idx="12"/>
          </p:nvPr>
        </p:nvSpPr>
        <p:spPr>
          <a:xfrm>
            <a:off x="7418349" y="6356351"/>
            <a:ext cx="1097001" cy="365125"/>
          </a:xfrm>
        </p:spPr>
        <p:txBody>
          <a:bodyPr/>
          <a:lstStyle>
            <a:lvl1pPr>
              <a:defRPr>
                <a:solidFill>
                  <a:schemeClr val="bg1"/>
                </a:solidFill>
              </a:defRPr>
            </a:lvl1pPr>
          </a:lstStyle>
          <a:p>
            <a:fld id="{48F63A3B-78C7-47BE-AE5E-E10140E04643}"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57738539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611923" y="287066"/>
            <a:ext cx="2641445"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a:xfrm>
            <a:off x="611982" y="3211514"/>
            <a:ext cx="2641387"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32590" y="504856"/>
            <a:ext cx="721419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3732591" y="1067565"/>
            <a:ext cx="7137161" cy="4850604"/>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a:xfrm>
            <a:off x="628650" y="6356351"/>
            <a:ext cx="1018943" cy="365125"/>
          </a:xfrm>
        </p:spPr>
        <p:txBody>
          <a:bodyPr/>
          <a:lstStyle>
            <a:lvl1pPr>
              <a:defRPr>
                <a:solidFill>
                  <a:schemeClr val="bg1"/>
                </a:solidFill>
              </a:defRPr>
            </a:lvl1pPr>
          </a:lstStyle>
          <a:p>
            <a:endParaRPr lang="en-US" dirty="0">
              <a:solidFill>
                <a:srgbClr val="FFFFFF"/>
              </a:solidFill>
            </a:endParaRPr>
          </a:p>
        </p:txBody>
      </p:sp>
      <p:sp>
        <p:nvSpPr>
          <p:cNvPr id="9"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bg1"/>
                </a:solidFill>
              </a:defRPr>
            </a:lvl1pPr>
          </a:lstStyle>
          <a:p>
            <a:endParaRPr lang="en-US" dirty="0">
              <a:solidFill>
                <a:srgbClr val="FFFFFF"/>
              </a:solidFill>
            </a:endParaRPr>
          </a:p>
        </p:txBody>
      </p:sp>
      <p:sp>
        <p:nvSpPr>
          <p:cNvPr id="11" name="Slide Number Placeholder 6"/>
          <p:cNvSpPr>
            <a:spLocks noGrp="1"/>
          </p:cNvSpPr>
          <p:nvPr>
            <p:ph type="sldNum" sz="quarter" idx="12"/>
          </p:nvPr>
        </p:nvSpPr>
        <p:spPr>
          <a:xfrm>
            <a:off x="7418349" y="6356351"/>
            <a:ext cx="1097001" cy="365125"/>
          </a:xfrm>
        </p:spPr>
        <p:txBody>
          <a:bodyPr/>
          <a:lstStyle>
            <a:lvl1pPr>
              <a:defRPr>
                <a:solidFill>
                  <a:schemeClr val="bg1"/>
                </a:solidFill>
              </a:defRPr>
            </a:lvl1pPr>
          </a:lstStyle>
          <a:p>
            <a:fld id="{48F63A3B-78C7-47BE-AE5E-E10140E04643}"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5576908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628650" y="152400"/>
            <a:ext cx="7886700" cy="914400"/>
          </a:xfrm>
        </p:spPr>
        <p:txBody>
          <a:bodyPr>
            <a:normAutofit/>
          </a:bodyPr>
          <a:lstStyle>
            <a:lvl1pPr algn="r">
              <a:defRPr sz="2700">
                <a:solidFill>
                  <a:schemeClr val="accent2"/>
                </a:solidFill>
              </a:defRPr>
            </a:lvl1pPr>
          </a:lstStyle>
          <a:p>
            <a:r>
              <a:rPr lang="en-US" dirty="0"/>
              <a:t>Click to edit title</a:t>
            </a:r>
          </a:p>
        </p:txBody>
      </p:sp>
      <p:sp>
        <p:nvSpPr>
          <p:cNvPr id="14" name="Text Placeholder 3"/>
          <p:cNvSpPr>
            <a:spLocks noGrp="1"/>
          </p:cNvSpPr>
          <p:nvPr>
            <p:ph type="body" sz="quarter" idx="13"/>
          </p:nvPr>
        </p:nvSpPr>
        <p:spPr>
          <a:xfrm>
            <a:off x="611921" y="1365204"/>
            <a:ext cx="7916772"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0093" y="3222702"/>
            <a:ext cx="7040603" cy="5283060"/>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1030094" y="3771872"/>
            <a:ext cx="6965427"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286089027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1"/>
          <p:cNvSpPr/>
          <p:nvPr userDrawn="1"/>
        </p:nvSpPr>
        <p:spPr>
          <a:xfrm>
            <a:off x="650165" y="601818"/>
            <a:ext cx="78867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7" name="Title 1"/>
          <p:cNvSpPr>
            <a:spLocks noGrp="1"/>
          </p:cNvSpPr>
          <p:nvPr>
            <p:ph type="title" hasCustomPrompt="1"/>
          </p:nvPr>
        </p:nvSpPr>
        <p:spPr>
          <a:xfrm>
            <a:off x="1040802" y="1438508"/>
            <a:ext cx="7116184" cy="2219093"/>
          </a:xfrm>
        </p:spPr>
        <p:txBody>
          <a:bodyPr>
            <a:noAutofit/>
          </a:bodyPr>
          <a:lstStyle>
            <a:lvl1pPr algn="ctr">
              <a:tabLst>
                <a:tab pos="2827735" algn="l"/>
              </a:tabLst>
              <a:defRPr sz="3750" baseline="0">
                <a:solidFill>
                  <a:schemeClr val="accent1"/>
                </a:solidFill>
              </a:defRPr>
            </a:lvl1pPr>
          </a:lstStyle>
          <a:p>
            <a:r>
              <a:rPr lang="en-US" dirty="0"/>
              <a:t>“Click to edit quote.”</a:t>
            </a:r>
          </a:p>
        </p:txBody>
      </p:sp>
      <p:sp>
        <p:nvSpPr>
          <p:cNvPr id="8" name="Text Placeholder 6"/>
          <p:cNvSpPr>
            <a:spLocks noGrp="1"/>
          </p:cNvSpPr>
          <p:nvPr>
            <p:ph type="body" sz="quarter" idx="13" hasCustomPrompt="1"/>
          </p:nvPr>
        </p:nvSpPr>
        <p:spPr>
          <a:xfrm>
            <a:off x="1040802" y="4126417"/>
            <a:ext cx="7116184" cy="1015739"/>
          </a:xfrm>
        </p:spPr>
        <p:txBody>
          <a:bodyPr anchor="ctr">
            <a:normAutofit/>
          </a:bodyPr>
          <a:lstStyle>
            <a:lvl1pPr marL="0" indent="0" algn="ctr">
              <a:buNone/>
              <a:defRPr sz="1800" i="1" baseline="0">
                <a:solidFill>
                  <a:schemeClr val="tx2"/>
                </a:solidFill>
              </a:defRPr>
            </a:lvl1pPr>
          </a:lstStyle>
          <a:p>
            <a:pPr lvl="0"/>
            <a:r>
              <a:rPr lang="en-US" dirty="0"/>
              <a:t>- Click to edit name or subtext</a:t>
            </a:r>
          </a:p>
        </p:txBody>
      </p:sp>
      <p:sp>
        <p:nvSpPr>
          <p:cNvPr id="10" name="Date Placeholder 4"/>
          <p:cNvSpPr>
            <a:spLocks noGrp="1"/>
          </p:cNvSpPr>
          <p:nvPr>
            <p:ph type="dt" sz="half" idx="11"/>
          </p:nvPr>
        </p:nvSpPr>
        <p:spPr>
          <a:xfrm>
            <a:off x="628650" y="6356351"/>
            <a:ext cx="1018943" cy="365125"/>
          </a:xfrm>
        </p:spPr>
        <p:txBody>
          <a:bodyPr/>
          <a:lstStyle>
            <a:lvl1pPr>
              <a:defRPr>
                <a:solidFill>
                  <a:schemeClr val="bg1"/>
                </a:solidFill>
              </a:defRPr>
            </a:lvl1pPr>
          </a:lstStyle>
          <a:p>
            <a:endParaRPr lang="en-US" dirty="0">
              <a:solidFill>
                <a:srgbClr val="FFFFFF"/>
              </a:solidFill>
            </a:endParaRPr>
          </a:p>
        </p:txBody>
      </p:sp>
      <p:sp>
        <p:nvSpPr>
          <p:cNvPr id="9"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bg1"/>
                </a:solidFill>
              </a:defRPr>
            </a:lvl1pPr>
          </a:lstStyle>
          <a:p>
            <a:endParaRPr lang="en-US" dirty="0">
              <a:solidFill>
                <a:srgbClr val="FFFFFF"/>
              </a:solidFill>
            </a:endParaRPr>
          </a:p>
        </p:txBody>
      </p:sp>
      <p:sp>
        <p:nvSpPr>
          <p:cNvPr id="11" name="Slide Number Placeholder 6"/>
          <p:cNvSpPr>
            <a:spLocks noGrp="1"/>
          </p:cNvSpPr>
          <p:nvPr>
            <p:ph type="sldNum" sz="quarter" idx="12"/>
          </p:nvPr>
        </p:nvSpPr>
        <p:spPr>
          <a:xfrm>
            <a:off x="7418349" y="6356351"/>
            <a:ext cx="1097001" cy="365125"/>
          </a:xfrm>
        </p:spPr>
        <p:txBody>
          <a:bodyPr/>
          <a:lstStyle>
            <a:lvl1pPr>
              <a:defRPr>
                <a:solidFill>
                  <a:schemeClr val="bg1"/>
                </a:solidFill>
              </a:defRPr>
            </a:lvl1pPr>
          </a:lstStyle>
          <a:p>
            <a:fld id="{48F63A3B-78C7-47BE-AE5E-E10140E04643}"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5714620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8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1"/>
          <p:cNvSpPr/>
          <p:nvPr userDrawn="1"/>
        </p:nvSpPr>
        <p:spPr>
          <a:xfrm>
            <a:off x="650165" y="601818"/>
            <a:ext cx="78867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14" name="Title 1"/>
          <p:cNvSpPr>
            <a:spLocks noGrp="1"/>
          </p:cNvSpPr>
          <p:nvPr>
            <p:ph type="title" hasCustomPrompt="1"/>
          </p:nvPr>
        </p:nvSpPr>
        <p:spPr>
          <a:xfrm>
            <a:off x="1040802" y="1438508"/>
            <a:ext cx="7116184" cy="2219093"/>
          </a:xfrm>
        </p:spPr>
        <p:txBody>
          <a:bodyPr>
            <a:noAutofit/>
          </a:bodyPr>
          <a:lstStyle>
            <a:lvl1pPr algn="ctr">
              <a:tabLst>
                <a:tab pos="2827735" algn="l"/>
              </a:tabLst>
              <a:defRPr sz="3750" baseline="0">
                <a:solidFill>
                  <a:schemeClr val="accent1"/>
                </a:solidFill>
              </a:defRPr>
            </a:lvl1pPr>
          </a:lstStyle>
          <a:p>
            <a:r>
              <a:rPr lang="en-US" dirty="0"/>
              <a:t>“Click to edit quote.”</a:t>
            </a:r>
          </a:p>
        </p:txBody>
      </p:sp>
      <p:sp>
        <p:nvSpPr>
          <p:cNvPr id="15" name="Text Placeholder 6"/>
          <p:cNvSpPr>
            <a:spLocks noGrp="1"/>
          </p:cNvSpPr>
          <p:nvPr>
            <p:ph type="body" sz="quarter" idx="13" hasCustomPrompt="1"/>
          </p:nvPr>
        </p:nvSpPr>
        <p:spPr>
          <a:xfrm>
            <a:off x="1040802" y="4126417"/>
            <a:ext cx="7116184" cy="1015739"/>
          </a:xfrm>
        </p:spPr>
        <p:txBody>
          <a:bodyPr anchor="ctr">
            <a:normAutofit/>
          </a:bodyPr>
          <a:lstStyle>
            <a:lvl1pPr marL="0" indent="0" algn="ctr">
              <a:buNone/>
              <a:defRPr sz="1800" i="1" baseline="0">
                <a:solidFill>
                  <a:schemeClr val="tx2"/>
                </a:solidFill>
              </a:defRPr>
            </a:lvl1pPr>
          </a:lstStyle>
          <a:p>
            <a:pPr lvl="0"/>
            <a:r>
              <a:rPr lang="en-US" dirty="0"/>
              <a:t>- Click to edit name or subtext</a:t>
            </a:r>
          </a:p>
        </p:txBody>
      </p:sp>
      <p:sp>
        <p:nvSpPr>
          <p:cNvPr id="16" name="Date Placeholder 4"/>
          <p:cNvSpPr>
            <a:spLocks noGrp="1"/>
          </p:cNvSpPr>
          <p:nvPr>
            <p:ph type="dt" sz="half" idx="11"/>
          </p:nvPr>
        </p:nvSpPr>
        <p:spPr>
          <a:xfrm>
            <a:off x="628650" y="6356351"/>
            <a:ext cx="1018943" cy="365125"/>
          </a:xfrm>
        </p:spPr>
        <p:txBody>
          <a:bodyPr/>
          <a:lstStyle>
            <a:lvl1pPr>
              <a:defRPr>
                <a:solidFill>
                  <a:schemeClr val="bg1"/>
                </a:solidFill>
              </a:defRPr>
            </a:lvl1pPr>
          </a:lstStyle>
          <a:p>
            <a:endParaRPr lang="en-US" dirty="0">
              <a:solidFill>
                <a:srgbClr val="FFFFFF"/>
              </a:solidFill>
            </a:endParaRPr>
          </a:p>
        </p:txBody>
      </p:sp>
      <p:sp>
        <p:nvSpPr>
          <p:cNvPr id="18"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bg1"/>
                </a:solidFill>
              </a:defRPr>
            </a:lvl1pPr>
          </a:lstStyle>
          <a:p>
            <a:endParaRPr lang="en-US" dirty="0">
              <a:solidFill>
                <a:srgbClr val="FFFFFF"/>
              </a:solidFill>
            </a:endParaRPr>
          </a:p>
        </p:txBody>
      </p:sp>
      <p:sp>
        <p:nvSpPr>
          <p:cNvPr id="19" name="Slide Number Placeholder 6"/>
          <p:cNvSpPr>
            <a:spLocks noGrp="1"/>
          </p:cNvSpPr>
          <p:nvPr>
            <p:ph type="sldNum" sz="quarter" idx="12"/>
          </p:nvPr>
        </p:nvSpPr>
        <p:spPr>
          <a:xfrm>
            <a:off x="7418349" y="6356351"/>
            <a:ext cx="1097001" cy="365125"/>
          </a:xfrm>
        </p:spPr>
        <p:txBody>
          <a:bodyPr/>
          <a:lstStyle>
            <a:lvl1pPr>
              <a:defRPr>
                <a:solidFill>
                  <a:schemeClr val="bg1"/>
                </a:solidFill>
              </a:defRPr>
            </a:lvl1pPr>
          </a:lstStyle>
          <a:p>
            <a:fld id="{48F63A3B-78C7-47BE-AE5E-E10140E04643}"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726052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003865"/>
              </a:solidFill>
            </a:endParaRPr>
          </a:p>
        </p:txBody>
      </p:sp>
      <p:sp>
        <p:nvSpPr>
          <p:cNvPr id="2"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Agenda</a:t>
            </a:r>
          </a:p>
        </p:txBody>
      </p:sp>
      <p:sp>
        <p:nvSpPr>
          <p:cNvPr id="12" name="Table Placeholder 9"/>
          <p:cNvSpPr>
            <a:spLocks noGrp="1"/>
          </p:cNvSpPr>
          <p:nvPr>
            <p:ph type="tbl" sz="quarter" idx="13"/>
          </p:nvPr>
        </p:nvSpPr>
        <p:spPr>
          <a:xfrm>
            <a:off x="628650" y="1335089"/>
            <a:ext cx="7886700" cy="4841875"/>
          </a:xfrm>
        </p:spPr>
        <p:txBody>
          <a:bodyPr/>
          <a:lstStyle/>
          <a:p>
            <a:endParaRPr lang="en-US" dirty="0"/>
          </a:p>
        </p:txBody>
      </p:sp>
      <p:sp>
        <p:nvSpPr>
          <p:cNvPr id="4" name="Date Placeholder 3"/>
          <p:cNvSpPr>
            <a:spLocks noGrp="1"/>
          </p:cNvSpPr>
          <p:nvPr>
            <p:ph type="dt" sz="half" idx="10"/>
          </p:nvPr>
        </p:nvSpPr>
        <p:spPr/>
        <p:txBody>
          <a:bodyPr/>
          <a:lstStyle/>
          <a:p>
            <a:endParaRPr lang="en-US" dirty="0">
              <a:solidFill>
                <a:srgbClr val="000000"/>
              </a:solidFill>
            </a:endParaRPr>
          </a:p>
        </p:txBody>
      </p:sp>
      <p:sp>
        <p:nvSpPr>
          <p:cNvPr id="11"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solidFill>
                <a:srgbClr val="000000"/>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smtClean="0">
                <a:solidFill>
                  <a:srgbClr val="000000"/>
                </a:solidFill>
              </a:rPr>
              <a:pPr/>
              <a:t>‹#›</a:t>
            </a:fld>
            <a:endParaRPr lang="en-US" dirty="0">
              <a:solidFill>
                <a:srgbClr val="000000"/>
              </a:solidFill>
            </a:endParaRPr>
          </a:p>
        </p:txBody>
      </p:sp>
      <p:sp>
        <p:nvSpPr>
          <p:cNvPr id="9" name="Rectangle 8"/>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Tree>
    <p:extLst>
      <p:ext uri="{BB962C8B-B14F-4D97-AF65-F5344CB8AC3E}">
        <p14:creationId xmlns:p14="http://schemas.microsoft.com/office/powerpoint/2010/main" val="228559371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ull Image Black Circle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9144000" cy="6858000"/>
          </a:xfrm>
        </p:spPr>
        <p:txBody>
          <a:bodyPr/>
          <a:lstStyle/>
          <a:p>
            <a:endParaRPr lang="en-US" dirty="0"/>
          </a:p>
        </p:txBody>
      </p:sp>
      <p:sp>
        <p:nvSpPr>
          <p:cNvPr id="2" name="Title 1"/>
          <p:cNvSpPr>
            <a:spLocks noGrp="1"/>
          </p:cNvSpPr>
          <p:nvPr>
            <p:ph type="title" hasCustomPrompt="1"/>
          </p:nvPr>
        </p:nvSpPr>
        <p:spPr>
          <a:xfrm>
            <a:off x="4609968" y="685800"/>
            <a:ext cx="4114800" cy="5486400"/>
          </a:xfrm>
          <a:prstGeom prst="ellipse">
            <a:avLst/>
          </a:prstGeom>
          <a:solidFill>
            <a:srgbClr val="003865">
              <a:alpha val="87843"/>
            </a:srgbClr>
          </a:solidFill>
        </p:spPr>
        <p:txBody>
          <a:bodyPr>
            <a:noAutofit/>
          </a:bodyPr>
          <a:lstStyle>
            <a:lvl1pPr algn="ctr">
              <a:tabLst>
                <a:tab pos="1756172" algn="l"/>
                <a:tab pos="2827735" algn="l"/>
              </a:tabLst>
              <a:defRPr sz="4125" baseline="0">
                <a:solidFill>
                  <a:schemeClr val="bg1"/>
                </a:solidFill>
              </a:defRPr>
            </a:lvl1pPr>
          </a:lstStyle>
          <a:p>
            <a:r>
              <a:rPr lang="en-US" dirty="0"/>
              <a:t>Click to edit title</a:t>
            </a:r>
          </a:p>
        </p:txBody>
      </p:sp>
      <p:sp>
        <p:nvSpPr>
          <p:cNvPr id="3" name="Date Placeholder 2"/>
          <p:cNvSpPr>
            <a:spLocks noGrp="1"/>
          </p:cNvSpPr>
          <p:nvPr>
            <p:ph type="dt" sz="half" idx="10"/>
          </p:nvPr>
        </p:nvSpPr>
        <p:spPr/>
        <p:txBody>
          <a:bodyPr/>
          <a:lstStyle>
            <a:lvl1pPr>
              <a:defRPr>
                <a:solidFill>
                  <a:srgbClr val="003865"/>
                </a:solidFill>
              </a:defRPr>
            </a:lvl1pPr>
          </a:lstStyle>
          <a:p>
            <a:endParaRPr lang="en-US" dirty="0"/>
          </a:p>
        </p:txBody>
      </p:sp>
      <p:sp>
        <p:nvSpPr>
          <p:cNvPr id="5" name="Footer Placeholder 4"/>
          <p:cNvSpPr>
            <a:spLocks noGrp="1"/>
          </p:cNvSpPr>
          <p:nvPr>
            <p:ph type="ftr" sz="quarter" idx="12"/>
          </p:nvPr>
        </p:nvSpPr>
        <p:spPr/>
        <p:txBody>
          <a:bodyPr/>
          <a:lstStyle>
            <a:lvl1pPr>
              <a:defRPr>
                <a:solidFill>
                  <a:srgbClr val="003865"/>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rgbClr val="003865"/>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76359969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ull Image Multiple Circle Overlay">
    <p:bg>
      <p:bgPr>
        <a:solidFill>
          <a:schemeClr val="bg1"/>
        </a:solidFill>
        <a:effectLst/>
      </p:bgPr>
    </p:bg>
    <p:spTree>
      <p:nvGrpSpPr>
        <p:cNvPr id="1" name=""/>
        <p:cNvGrpSpPr/>
        <p:nvPr/>
      </p:nvGrpSpPr>
      <p:grpSpPr>
        <a:xfrm>
          <a:off x="0" y="0"/>
          <a:ext cx="0" cy="0"/>
          <a:chOff x="0" y="0"/>
          <a:chExt cx="0" cy="0"/>
        </a:xfrm>
      </p:grpSpPr>
      <p:sp>
        <p:nvSpPr>
          <p:cNvPr id="10" name="Picture Placeholder 6"/>
          <p:cNvSpPr>
            <a:spLocks noGrp="1"/>
          </p:cNvSpPr>
          <p:nvPr>
            <p:ph type="pic" sz="quarter" idx="15"/>
          </p:nvPr>
        </p:nvSpPr>
        <p:spPr>
          <a:xfrm>
            <a:off x="0" y="0"/>
            <a:ext cx="9144000" cy="6858000"/>
          </a:xfrm>
        </p:spPr>
        <p:txBody>
          <a:bodyPr/>
          <a:lstStyle/>
          <a:p>
            <a:endParaRPr lang="en-US" dirty="0"/>
          </a:p>
        </p:txBody>
      </p:sp>
      <p:sp>
        <p:nvSpPr>
          <p:cNvPr id="2" name="Title 1"/>
          <p:cNvSpPr>
            <a:spLocks noGrp="1"/>
          </p:cNvSpPr>
          <p:nvPr>
            <p:ph type="title" hasCustomPrompt="1"/>
          </p:nvPr>
        </p:nvSpPr>
        <p:spPr>
          <a:xfrm>
            <a:off x="4290298" y="912530"/>
            <a:ext cx="3496041" cy="4661388"/>
          </a:xfrm>
          <a:prstGeom prst="ellipse">
            <a:avLst/>
          </a:prstGeom>
          <a:solidFill>
            <a:srgbClr val="003865">
              <a:alpha val="87843"/>
            </a:srgbClr>
          </a:solidFill>
        </p:spPr>
        <p:txBody>
          <a:bodyPr>
            <a:noAutofit/>
          </a:bodyPr>
          <a:lstStyle>
            <a:lvl1pPr algn="ctr">
              <a:tabLst>
                <a:tab pos="2827735" algn="l"/>
              </a:tabLst>
              <a:defRPr sz="3375" baseline="0">
                <a:solidFill>
                  <a:schemeClr val="bg1"/>
                </a:solidFill>
              </a:defRPr>
            </a:lvl1pPr>
          </a:lstStyle>
          <a:p>
            <a:r>
              <a:rPr lang="en-US" dirty="0"/>
              <a:t>Click to edit title</a:t>
            </a:r>
          </a:p>
        </p:txBody>
      </p:sp>
      <p:sp>
        <p:nvSpPr>
          <p:cNvPr id="9" name="Text Placeholder 7"/>
          <p:cNvSpPr>
            <a:spLocks noGrp="1"/>
          </p:cNvSpPr>
          <p:nvPr>
            <p:ph type="body" sz="quarter" idx="14" hasCustomPrompt="1"/>
          </p:nvPr>
        </p:nvSpPr>
        <p:spPr>
          <a:xfrm>
            <a:off x="7158612" y="524007"/>
            <a:ext cx="1616475" cy="2155300"/>
          </a:xfrm>
          <a:prstGeom prst="ellipse">
            <a:avLst/>
          </a:prstGeom>
          <a:solidFill>
            <a:srgbClr val="78BE21">
              <a:alpha val="87843"/>
            </a:srgbClr>
          </a:solidFill>
        </p:spPr>
        <p:txBody>
          <a:bodyPr anchor="ctr">
            <a:normAutofit/>
          </a:bodyPr>
          <a:lstStyle>
            <a:lvl1pPr marL="0" indent="0" algn="ctr">
              <a:buNone/>
              <a:defRPr sz="1875" baseline="0">
                <a:solidFill>
                  <a:schemeClr val="tx2"/>
                </a:solidFill>
                <a:latin typeface="+mn-lt"/>
              </a:defRPr>
            </a:lvl1pPr>
          </a:lstStyle>
          <a:p>
            <a:pPr lvl="0"/>
            <a:r>
              <a:rPr lang="en-US" dirty="0"/>
              <a:t>Second Point</a:t>
            </a:r>
          </a:p>
        </p:txBody>
      </p:sp>
      <p:sp>
        <p:nvSpPr>
          <p:cNvPr id="8" name="Text Placeholder 7"/>
          <p:cNvSpPr>
            <a:spLocks noGrp="1"/>
          </p:cNvSpPr>
          <p:nvPr>
            <p:ph type="body" sz="quarter" idx="13" hasCustomPrompt="1"/>
          </p:nvPr>
        </p:nvSpPr>
        <p:spPr>
          <a:xfrm>
            <a:off x="6938251" y="3581845"/>
            <a:ext cx="1978484" cy="2637978"/>
          </a:xfrm>
          <a:prstGeom prst="ellipse">
            <a:avLst/>
          </a:prstGeom>
          <a:solidFill>
            <a:srgbClr val="000000">
              <a:alpha val="87843"/>
            </a:srgbClr>
          </a:solidFill>
        </p:spPr>
        <p:txBody>
          <a:bodyPr anchor="ctr">
            <a:normAutofit/>
          </a:bodyPr>
          <a:lstStyle>
            <a:lvl1pPr marL="0" indent="0" algn="ctr">
              <a:buNone/>
              <a:defRPr sz="1875" baseline="0">
                <a:solidFill>
                  <a:schemeClr val="bg1"/>
                </a:solidFill>
                <a:latin typeface="+mn-lt"/>
              </a:defRPr>
            </a:lvl1pPr>
          </a:lstStyle>
          <a:p>
            <a:pPr lvl="0"/>
            <a:r>
              <a:rPr lang="en-US" dirty="0"/>
              <a:t>Third Point</a:t>
            </a:r>
          </a:p>
        </p:txBody>
      </p:sp>
      <p:sp>
        <p:nvSpPr>
          <p:cNvPr id="3" name="Date Placeholder 2"/>
          <p:cNvSpPr>
            <a:spLocks noGrp="1"/>
          </p:cNvSpPr>
          <p:nvPr>
            <p:ph type="dt" sz="half" idx="10"/>
          </p:nvPr>
        </p:nvSpPr>
        <p:spPr/>
        <p:txBody>
          <a:bodyPr/>
          <a:lstStyle>
            <a:lvl1pPr>
              <a:defRPr>
                <a:solidFill>
                  <a:srgbClr val="003865"/>
                </a:solidFill>
              </a:defRPr>
            </a:lvl1pPr>
          </a:lstStyle>
          <a:p>
            <a:endParaRPr lang="en-US" dirty="0"/>
          </a:p>
        </p:txBody>
      </p:sp>
      <p:sp>
        <p:nvSpPr>
          <p:cNvPr id="5" name="Footer Placeholder 4"/>
          <p:cNvSpPr>
            <a:spLocks noGrp="1"/>
          </p:cNvSpPr>
          <p:nvPr>
            <p:ph type="ftr" sz="quarter" idx="12"/>
          </p:nvPr>
        </p:nvSpPr>
        <p:spPr/>
        <p:txBody>
          <a:bodyPr/>
          <a:lstStyle>
            <a:lvl1pPr>
              <a:defRPr>
                <a:solidFill>
                  <a:srgbClr val="003865"/>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rgbClr val="003865"/>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83331345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Quote Black Box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9144000" cy="6858000"/>
          </a:xfrm>
        </p:spPr>
        <p:txBody>
          <a:bodyPr/>
          <a:lstStyle/>
          <a:p>
            <a:endParaRPr lang="en-US" dirty="0"/>
          </a:p>
        </p:txBody>
      </p:sp>
      <p:sp>
        <p:nvSpPr>
          <p:cNvPr id="2" name="Title 1"/>
          <p:cNvSpPr>
            <a:spLocks noGrp="1"/>
          </p:cNvSpPr>
          <p:nvPr>
            <p:ph type="title" hasCustomPrompt="1"/>
          </p:nvPr>
        </p:nvSpPr>
        <p:spPr>
          <a:xfrm>
            <a:off x="1724607" y="1609867"/>
            <a:ext cx="5694788" cy="3638266"/>
          </a:xfrm>
          <a:solidFill>
            <a:srgbClr val="003865">
              <a:alpha val="87843"/>
            </a:srgbClr>
          </a:solidFill>
        </p:spPr>
        <p:txBody>
          <a:bodyPr>
            <a:noAutofit/>
          </a:bodyPr>
          <a:lstStyle>
            <a:lvl1pPr algn="ctr">
              <a:spcAft>
                <a:spcPts val="750"/>
              </a:spcAft>
              <a:tabLst>
                <a:tab pos="2827735" algn="l"/>
              </a:tabLst>
              <a:defRPr sz="5250" baseline="0">
                <a:solidFill>
                  <a:schemeClr val="bg1"/>
                </a:solidFill>
              </a:defRPr>
            </a:lvl1pPr>
          </a:lstStyle>
          <a:p>
            <a:r>
              <a:rPr lang="en-US" dirty="0"/>
              <a:t>Quote or </a:t>
            </a:r>
            <a:br>
              <a:rPr lang="en-US" dirty="0"/>
            </a:br>
            <a:r>
              <a:rPr lang="en-US" dirty="0"/>
              <a:t>Statement</a:t>
            </a:r>
          </a:p>
        </p:txBody>
      </p:sp>
      <p:sp>
        <p:nvSpPr>
          <p:cNvPr id="3" name="Date Placeholder 2"/>
          <p:cNvSpPr>
            <a:spLocks noGrp="1"/>
          </p:cNvSpPr>
          <p:nvPr>
            <p:ph type="dt" sz="half" idx="10"/>
          </p:nvPr>
        </p:nvSpPr>
        <p:spPr/>
        <p:txBody>
          <a:bodyPr/>
          <a:lstStyle>
            <a:lvl1pPr>
              <a:defRPr>
                <a:solidFill>
                  <a:srgbClr val="003865"/>
                </a:solidFill>
              </a:defRPr>
            </a:lvl1pPr>
          </a:lstStyle>
          <a:p>
            <a:endParaRPr lang="en-US" dirty="0"/>
          </a:p>
        </p:txBody>
      </p:sp>
      <p:sp>
        <p:nvSpPr>
          <p:cNvPr id="5" name="Footer Placeholder 4"/>
          <p:cNvSpPr>
            <a:spLocks noGrp="1"/>
          </p:cNvSpPr>
          <p:nvPr>
            <p:ph type="ftr" sz="quarter" idx="12"/>
          </p:nvPr>
        </p:nvSpPr>
        <p:spPr/>
        <p:txBody>
          <a:bodyPr/>
          <a:lstStyle>
            <a:lvl1pPr>
              <a:defRPr>
                <a:solidFill>
                  <a:srgbClr val="003865"/>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rgbClr val="003865"/>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4295389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628650" y="1389686"/>
            <a:ext cx="7886700" cy="1340989"/>
          </a:xfrm>
        </p:spPr>
        <p:txBody>
          <a:bodyPr>
            <a:noAutofit/>
          </a:bodyPr>
          <a:lstStyle>
            <a:lvl1pPr algn="ctr">
              <a:tabLst>
                <a:tab pos="2827735" algn="l"/>
              </a:tabLst>
              <a:defRPr sz="5250">
                <a:solidFill>
                  <a:schemeClr val="accent2"/>
                </a:solidFill>
              </a:defRPr>
            </a:lvl1pPr>
          </a:lstStyle>
          <a:p>
            <a:r>
              <a:rPr lang="en-US" dirty="0"/>
              <a:t>Quote or Statement</a:t>
            </a:r>
          </a:p>
        </p:txBody>
      </p:sp>
      <p:sp>
        <p:nvSpPr>
          <p:cNvPr id="10" name="Text Placeholder 6"/>
          <p:cNvSpPr>
            <a:spLocks noGrp="1"/>
          </p:cNvSpPr>
          <p:nvPr>
            <p:ph type="body" sz="quarter" idx="13" hasCustomPrompt="1"/>
          </p:nvPr>
        </p:nvSpPr>
        <p:spPr>
          <a:xfrm>
            <a:off x="628650" y="2925700"/>
            <a:ext cx="7886700" cy="2673435"/>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solidFill>
                <a:srgbClr val="FFFFFF"/>
              </a:solidFill>
            </a:endParaRPr>
          </a:p>
        </p:txBody>
      </p:sp>
      <p:sp>
        <p:nvSpPr>
          <p:cNvPr id="5" name="Footer Placeholder 4"/>
          <p:cNvSpPr>
            <a:spLocks noGrp="1"/>
          </p:cNvSpPr>
          <p:nvPr>
            <p:ph type="ftr" sz="quarter" idx="12"/>
          </p:nvPr>
        </p:nvSpPr>
        <p:spPr/>
        <p:txBody>
          <a:bodyPr/>
          <a:lstStyle>
            <a:lvl1pPr>
              <a:defRPr>
                <a:solidFill>
                  <a:schemeClr val="bg1"/>
                </a:solidFill>
              </a:defRPr>
            </a:lvl1pPr>
          </a:lstStyle>
          <a:p>
            <a:endParaRPr lang="en-US" dirty="0">
              <a:solidFill>
                <a:srgbClr val="FFFFFF"/>
              </a:solidFill>
            </a:endParaRPr>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18384023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Quote Solid Light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389686"/>
            <a:ext cx="9144000" cy="1340989"/>
          </a:xfrm>
          <a:solidFill>
            <a:schemeClr val="tx1"/>
          </a:solidFill>
        </p:spPr>
        <p:txBody>
          <a:bodyPr>
            <a:noAutofit/>
          </a:bodyPr>
          <a:lstStyle>
            <a:lvl1pPr algn="ctr">
              <a:tabLst>
                <a:tab pos="2827735" algn="l"/>
              </a:tabLst>
              <a:defRPr sz="5250">
                <a:solidFill>
                  <a:schemeClr val="accent2"/>
                </a:solidFill>
              </a:defRPr>
            </a:lvl1pPr>
          </a:lstStyle>
          <a:p>
            <a:r>
              <a:rPr lang="en-US" dirty="0"/>
              <a:t>Quote or Statement</a:t>
            </a:r>
          </a:p>
        </p:txBody>
      </p:sp>
      <p:sp>
        <p:nvSpPr>
          <p:cNvPr id="8" name="Text Placeholder 6"/>
          <p:cNvSpPr>
            <a:spLocks noGrp="1"/>
          </p:cNvSpPr>
          <p:nvPr>
            <p:ph type="body" sz="quarter" idx="13" hasCustomPrompt="1"/>
          </p:nvPr>
        </p:nvSpPr>
        <p:spPr>
          <a:xfrm>
            <a:off x="628650" y="2925700"/>
            <a:ext cx="7886700" cy="2673435"/>
          </a:xfrm>
        </p:spPr>
        <p:txBody>
          <a:bodyPr anchor="ctr"/>
          <a:lstStyle>
            <a:lvl1pPr marL="0" indent="0" algn="ctr">
              <a:lnSpc>
                <a:spcPct val="100000"/>
              </a:lnSpc>
              <a:spcBef>
                <a:spcPts val="0"/>
              </a:spcBef>
              <a:buFont typeface="Arial" panose="020B0604020202020204" pitchFamily="34" charset="0"/>
              <a:buNone/>
              <a:defRPr>
                <a:solidFill>
                  <a:schemeClr val="tx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p>
            <a:endParaRPr lang="en-US" dirty="0">
              <a:solidFill>
                <a:srgbClr val="000000"/>
              </a:solidFill>
            </a:endParaRPr>
          </a:p>
        </p:txBody>
      </p:sp>
      <p:sp>
        <p:nvSpPr>
          <p:cNvPr id="5" name="Footer Placeholder 4"/>
          <p:cNvSpPr>
            <a:spLocks noGrp="1"/>
          </p:cNvSpPr>
          <p:nvPr>
            <p:ph type="ftr" sz="quarter" idx="12"/>
          </p:nvPr>
        </p:nvSpPr>
        <p:spPr/>
        <p:txBody>
          <a:bodyPr/>
          <a:lstStyle>
            <a:lvl1pPr>
              <a:defRPr>
                <a:solidFill>
                  <a:schemeClr val="tx2"/>
                </a:solidFill>
              </a:defRPr>
            </a:lvl1pPr>
          </a:lstStyle>
          <a:p>
            <a:endParaRPr lang="en-US" dirty="0">
              <a:solidFill>
                <a:srgbClr val="000000"/>
              </a:solidFill>
            </a:endParaRPr>
          </a:p>
        </p:txBody>
      </p:sp>
      <p:sp>
        <p:nvSpPr>
          <p:cNvPr id="4" name="Slide Number Placeholder 3"/>
          <p:cNvSpPr>
            <a:spLocks noGrp="1"/>
          </p:cNvSpPr>
          <p:nvPr>
            <p:ph type="sldNum" sz="quarter" idx="11"/>
          </p:nvPr>
        </p:nvSpPr>
        <p:spPr/>
        <p:txBody>
          <a:bodyPr/>
          <a:lstStyle/>
          <a:p>
            <a:fld id="{48F63A3B-78C7-47BE-AE5E-E10140E04643}"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83836555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Quote Full Image Background">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4" hasCustomPrompt="1"/>
          </p:nvPr>
        </p:nvSpPr>
        <p:spPr>
          <a:xfrm>
            <a:off x="0" y="0"/>
            <a:ext cx="9144000" cy="6858000"/>
          </a:xfrm>
        </p:spPr>
        <p:txBody>
          <a:bodyPr/>
          <a:lstStyle>
            <a:lvl1pPr>
              <a:defRPr/>
            </a:lvl1pPr>
          </a:lstStyle>
          <a:p>
            <a:r>
              <a:rPr lang="en-US" dirty="0"/>
              <a:t>Click icon to edit background picture</a:t>
            </a:r>
          </a:p>
        </p:txBody>
      </p:sp>
      <p:sp>
        <p:nvSpPr>
          <p:cNvPr id="12" name="Title 1"/>
          <p:cNvSpPr>
            <a:spLocks noGrp="1"/>
          </p:cNvSpPr>
          <p:nvPr>
            <p:ph type="title" hasCustomPrompt="1"/>
          </p:nvPr>
        </p:nvSpPr>
        <p:spPr>
          <a:xfrm>
            <a:off x="628650" y="1389686"/>
            <a:ext cx="7886700" cy="1340989"/>
          </a:xfrm>
        </p:spPr>
        <p:txBody>
          <a:bodyPr>
            <a:noAutofit/>
          </a:bodyPr>
          <a:lstStyle>
            <a:lvl1pPr algn="ctr">
              <a:tabLst>
                <a:tab pos="2827735" algn="l"/>
              </a:tabLst>
              <a:defRPr sz="5250">
                <a:solidFill>
                  <a:schemeClr val="bg1"/>
                </a:solidFill>
              </a:defRPr>
            </a:lvl1pPr>
          </a:lstStyle>
          <a:p>
            <a:r>
              <a:rPr lang="en-US" dirty="0"/>
              <a:t>Quote or Statement</a:t>
            </a:r>
          </a:p>
        </p:txBody>
      </p:sp>
      <p:sp>
        <p:nvSpPr>
          <p:cNvPr id="13" name="Text Placeholder 6"/>
          <p:cNvSpPr>
            <a:spLocks noGrp="1"/>
          </p:cNvSpPr>
          <p:nvPr>
            <p:ph type="body" sz="quarter" idx="13" hasCustomPrompt="1"/>
          </p:nvPr>
        </p:nvSpPr>
        <p:spPr>
          <a:xfrm>
            <a:off x="628650" y="2925700"/>
            <a:ext cx="7886700" cy="2673435"/>
          </a:xfrm>
        </p:spPr>
        <p:txBody>
          <a:bodyPr anchor="ctr"/>
          <a:lstStyle>
            <a:lvl1pPr marL="0" indent="0" algn="ctr">
              <a:lnSpc>
                <a:spcPct val="100000"/>
              </a:lnSpc>
              <a:spcBef>
                <a:spcPts val="0"/>
              </a:spcBef>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lvl1pPr>
              <a:defRPr>
                <a:solidFill>
                  <a:srgbClr val="003865"/>
                </a:solidFill>
              </a:defRPr>
            </a:lvl1pPr>
          </a:lstStyle>
          <a:p>
            <a:endParaRPr lang="en-US" dirty="0"/>
          </a:p>
        </p:txBody>
      </p:sp>
      <p:sp>
        <p:nvSpPr>
          <p:cNvPr id="5" name="Footer Placeholder 4"/>
          <p:cNvSpPr>
            <a:spLocks noGrp="1"/>
          </p:cNvSpPr>
          <p:nvPr>
            <p:ph type="ftr" sz="quarter" idx="12"/>
          </p:nvPr>
        </p:nvSpPr>
        <p:spPr/>
        <p:txBody>
          <a:bodyPr/>
          <a:lstStyle>
            <a:lvl1pPr>
              <a:defRPr>
                <a:solidFill>
                  <a:srgbClr val="003865"/>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rgbClr val="003865"/>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00162317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ig Number - Image Background">
    <p:bg>
      <p:bgPr>
        <a:solidFill>
          <a:schemeClr val="bg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a:xfrm>
            <a:off x="0" y="0"/>
            <a:ext cx="9144000" cy="6858000"/>
          </a:xfrm>
        </p:spPr>
        <p:txBody>
          <a:bodyPr/>
          <a:lstStyle/>
          <a:p>
            <a:endParaRPr lang="en-US" dirty="0"/>
          </a:p>
        </p:txBody>
      </p:sp>
      <p:sp>
        <p:nvSpPr>
          <p:cNvPr id="2" name="Title 1"/>
          <p:cNvSpPr>
            <a:spLocks noGrp="1"/>
          </p:cNvSpPr>
          <p:nvPr>
            <p:ph type="title" hasCustomPrompt="1"/>
          </p:nvPr>
        </p:nvSpPr>
        <p:spPr>
          <a:xfrm>
            <a:off x="4068104" y="624469"/>
            <a:ext cx="3898746" cy="5072440"/>
          </a:xfrm>
          <a:prstGeom prst="ellipse">
            <a:avLst/>
          </a:prstGeom>
          <a:solidFill>
            <a:schemeClr val="bg1"/>
          </a:solidFill>
        </p:spPr>
        <p:txBody>
          <a:bodyPr>
            <a:noAutofit/>
          </a:bodyPr>
          <a:lstStyle>
            <a:lvl1pPr algn="ctr">
              <a:tabLst>
                <a:tab pos="2827735" algn="l"/>
              </a:tabLst>
              <a:defRPr sz="4500" baseline="0">
                <a:solidFill>
                  <a:schemeClr val="accent1"/>
                </a:solidFill>
              </a:defRPr>
            </a:lvl1pPr>
          </a:lstStyle>
          <a:p>
            <a:r>
              <a:rPr lang="en-US" dirty="0"/>
              <a:t>Click to edit title.</a:t>
            </a:r>
          </a:p>
        </p:txBody>
      </p:sp>
      <p:sp>
        <p:nvSpPr>
          <p:cNvPr id="9" name="Text Placeholder 8"/>
          <p:cNvSpPr>
            <a:spLocks noGrp="1"/>
          </p:cNvSpPr>
          <p:nvPr>
            <p:ph type="body" sz="quarter" idx="15" hasCustomPrompt="1"/>
          </p:nvPr>
        </p:nvSpPr>
        <p:spPr>
          <a:xfrm>
            <a:off x="754099" y="0"/>
            <a:ext cx="2989660" cy="5086350"/>
          </a:xfrm>
        </p:spPr>
        <p:txBody>
          <a:bodyPr>
            <a:noAutofit/>
          </a:bodyPr>
          <a:lstStyle>
            <a:lvl1pPr marL="0" indent="0" algn="ctr">
              <a:spcBef>
                <a:spcPts val="0"/>
              </a:spcBef>
              <a:spcAft>
                <a:spcPts val="0"/>
              </a:spcAft>
              <a:buNone/>
              <a:defRPr sz="30000" i="0">
                <a:solidFill>
                  <a:schemeClr val="bg1"/>
                </a:solidFill>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2</a:t>
            </a:r>
          </a:p>
        </p:txBody>
      </p:sp>
      <p:sp>
        <p:nvSpPr>
          <p:cNvPr id="3" name="Date Placeholder 2"/>
          <p:cNvSpPr>
            <a:spLocks noGrp="1"/>
          </p:cNvSpPr>
          <p:nvPr>
            <p:ph type="dt" sz="half" idx="10"/>
          </p:nvPr>
        </p:nvSpPr>
        <p:spPr/>
        <p:txBody>
          <a:bodyPr/>
          <a:lstStyle>
            <a:lvl1pPr>
              <a:defRPr>
                <a:solidFill>
                  <a:srgbClr val="003865"/>
                </a:solidFill>
              </a:defRPr>
            </a:lvl1pPr>
          </a:lstStyle>
          <a:p>
            <a:endParaRPr lang="en-US" dirty="0"/>
          </a:p>
        </p:txBody>
      </p:sp>
      <p:sp>
        <p:nvSpPr>
          <p:cNvPr id="5" name="Footer Placeholder 4"/>
          <p:cNvSpPr>
            <a:spLocks noGrp="1"/>
          </p:cNvSpPr>
          <p:nvPr>
            <p:ph type="ftr" sz="quarter" idx="12"/>
          </p:nvPr>
        </p:nvSpPr>
        <p:spPr/>
        <p:txBody>
          <a:bodyPr/>
          <a:lstStyle>
            <a:lvl1pPr>
              <a:defRPr>
                <a:solidFill>
                  <a:srgbClr val="003865"/>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rgbClr val="003865"/>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196118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ig Number -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68104" y="624469"/>
            <a:ext cx="3898746" cy="5072440"/>
          </a:xfrm>
          <a:prstGeom prst="ellipse">
            <a:avLst/>
          </a:prstGeom>
          <a:solidFill>
            <a:schemeClr val="bg1"/>
          </a:solidFill>
        </p:spPr>
        <p:txBody>
          <a:bodyPr>
            <a:noAutofit/>
          </a:bodyPr>
          <a:lstStyle>
            <a:lvl1pPr algn="ctr">
              <a:tabLst>
                <a:tab pos="2827735" algn="l"/>
              </a:tabLst>
              <a:defRPr sz="4500" baseline="0">
                <a:solidFill>
                  <a:schemeClr val="accent1"/>
                </a:solidFill>
              </a:defRPr>
            </a:lvl1pPr>
          </a:lstStyle>
          <a:p>
            <a:r>
              <a:rPr lang="en-US" dirty="0"/>
              <a:t>Click to edit title.</a:t>
            </a:r>
          </a:p>
        </p:txBody>
      </p:sp>
      <p:sp>
        <p:nvSpPr>
          <p:cNvPr id="10" name="Text Placeholder 8"/>
          <p:cNvSpPr>
            <a:spLocks noGrp="1"/>
          </p:cNvSpPr>
          <p:nvPr>
            <p:ph type="body" sz="quarter" idx="15" hasCustomPrompt="1"/>
          </p:nvPr>
        </p:nvSpPr>
        <p:spPr>
          <a:xfrm>
            <a:off x="754099" y="0"/>
            <a:ext cx="2989660" cy="5086350"/>
          </a:xfrm>
        </p:spPr>
        <p:txBody>
          <a:bodyPr>
            <a:noAutofit/>
          </a:bodyPr>
          <a:lstStyle>
            <a:lvl1pPr marL="0" indent="0" algn="ctr">
              <a:spcBef>
                <a:spcPts val="0"/>
              </a:spcBef>
              <a:spcAft>
                <a:spcPts val="0"/>
              </a:spcAft>
              <a:buNone/>
              <a:defRPr sz="30000" i="0">
                <a:solidFill>
                  <a:schemeClr val="bg1"/>
                </a:solidFill>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2</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solidFill>
                <a:srgbClr val="FFFFFF"/>
              </a:solidFill>
            </a:endParaRPr>
          </a:p>
        </p:txBody>
      </p:sp>
      <p:sp>
        <p:nvSpPr>
          <p:cNvPr id="5" name="Footer Placeholder 4"/>
          <p:cNvSpPr>
            <a:spLocks noGrp="1"/>
          </p:cNvSpPr>
          <p:nvPr>
            <p:ph type="ftr" sz="quarter" idx="12"/>
          </p:nvPr>
        </p:nvSpPr>
        <p:spPr/>
        <p:txBody>
          <a:bodyPr/>
          <a:lstStyle>
            <a:lvl1pPr>
              <a:defRPr>
                <a:solidFill>
                  <a:schemeClr val="bg1"/>
                </a:solidFill>
              </a:defRPr>
            </a:lvl1pPr>
          </a:lstStyle>
          <a:p>
            <a:endParaRPr lang="en-US" dirty="0">
              <a:solidFill>
                <a:srgbClr val="FFFFFF"/>
              </a:solidFill>
            </a:endParaRPr>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05789200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628650" y="2212734"/>
            <a:ext cx="7886700" cy="1472163"/>
          </a:xfrm>
        </p:spPr>
        <p:txBody>
          <a:bodyPr>
            <a:noAutofit/>
          </a:bodyPr>
          <a:lstStyle>
            <a:lvl1pPr algn="ctr">
              <a:tabLst>
                <a:tab pos="2827735" algn="l"/>
              </a:tabLst>
              <a:defRPr sz="5250">
                <a:solidFill>
                  <a:schemeClr val="bg1"/>
                </a:solidFill>
              </a:defRPr>
            </a:lvl1pPr>
          </a:lstStyle>
          <a:p>
            <a:r>
              <a:rPr lang="en-US" dirty="0"/>
              <a:t>Thank you!</a:t>
            </a:r>
          </a:p>
        </p:txBody>
      </p:sp>
      <p:sp>
        <p:nvSpPr>
          <p:cNvPr id="11" name="Text Placeholder 6"/>
          <p:cNvSpPr>
            <a:spLocks noGrp="1"/>
          </p:cNvSpPr>
          <p:nvPr>
            <p:ph type="body" sz="quarter" idx="13" hasCustomPrompt="1"/>
          </p:nvPr>
        </p:nvSpPr>
        <p:spPr>
          <a:xfrm>
            <a:off x="628650" y="3684897"/>
            <a:ext cx="7886700" cy="2517600"/>
          </a:xfrm>
        </p:spPr>
        <p:txBody>
          <a:bodyPr anchor="ctr"/>
          <a:lstStyle>
            <a:lvl1pPr marL="0" indent="0" algn="ctr">
              <a:lnSpc>
                <a:spcPct val="100000"/>
              </a:lnSpc>
              <a:spcBef>
                <a:spcPts val="0"/>
              </a:spcBef>
              <a:buNone/>
              <a:defRPr baseline="0">
                <a:solidFill>
                  <a:schemeClr val="bg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solidFill>
                <a:srgbClr val="FFFFFF"/>
              </a:solidFill>
            </a:endParaRPr>
          </a:p>
        </p:txBody>
      </p:sp>
      <p:sp>
        <p:nvSpPr>
          <p:cNvPr id="5" name="Footer Placeholder 4"/>
          <p:cNvSpPr>
            <a:spLocks noGrp="1"/>
          </p:cNvSpPr>
          <p:nvPr>
            <p:ph type="ftr" sz="quarter" idx="12"/>
          </p:nvPr>
        </p:nvSpPr>
        <p:spPr/>
        <p:txBody>
          <a:bodyPr/>
          <a:lstStyle>
            <a:lvl1pPr>
              <a:defRPr>
                <a:solidFill>
                  <a:schemeClr val="bg1"/>
                </a:solidFill>
              </a:defRPr>
            </a:lvl1pPr>
          </a:lstStyle>
          <a:p>
            <a:endParaRPr lang="en-US" dirty="0">
              <a:solidFill>
                <a:srgbClr val="FFFFFF"/>
              </a:solidFill>
            </a:endParaRPr>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solidFill>
                  <a:srgbClr val="FFFFFF"/>
                </a:solidFill>
              </a:rPr>
              <a:pPr/>
              <a:t>‹#›</a:t>
            </a:fld>
            <a:endParaRPr lang="en-US" dirty="0">
              <a:solidFill>
                <a:srgbClr val="FFFFFF"/>
              </a:solidFill>
            </a:endParaRPr>
          </a:p>
        </p:txBody>
      </p:sp>
      <p:sp>
        <p:nvSpPr>
          <p:cNvPr id="8" name="Rectangle 7"/>
          <p:cNvSpPr/>
          <p:nvPr userDrawn="1"/>
        </p:nvSpPr>
        <p:spPr>
          <a:xfrm>
            <a:off x="0" y="0"/>
            <a:ext cx="9144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67879" y="595566"/>
            <a:ext cx="2900940" cy="460249"/>
          </a:xfrm>
          <a:prstGeom prst="rect">
            <a:avLst/>
          </a:prstGeom>
        </p:spPr>
      </p:pic>
    </p:spTree>
    <p:extLst>
      <p:ext uri="{BB962C8B-B14F-4D97-AF65-F5344CB8AC3E}">
        <p14:creationId xmlns:p14="http://schemas.microsoft.com/office/powerpoint/2010/main" val="215812897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2_Quote Solid Light Background">
    <p:bg>
      <p:bgPr>
        <a:solidFill>
          <a:srgbClr val="E8E8E8"/>
        </a:soli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651380"/>
            <a:ext cx="9144000" cy="1733266"/>
          </a:xfrm>
          <a:solidFill>
            <a:schemeClr val="tx1"/>
          </a:solidFill>
        </p:spPr>
        <p:txBody>
          <a:bodyPr>
            <a:noAutofit/>
          </a:bodyPr>
          <a:lstStyle>
            <a:lvl1pPr algn="ctr">
              <a:tabLst>
                <a:tab pos="2827735" algn="l"/>
              </a:tabLst>
              <a:defRPr sz="5250">
                <a:solidFill>
                  <a:schemeClr val="bg1"/>
                </a:solidFill>
              </a:defRPr>
            </a:lvl1pPr>
          </a:lstStyle>
          <a:p>
            <a:r>
              <a:rPr lang="en-US" dirty="0"/>
              <a:t>Thank you!</a:t>
            </a:r>
          </a:p>
        </p:txBody>
      </p:sp>
      <p:sp>
        <p:nvSpPr>
          <p:cNvPr id="8" name="Text Placeholder 6"/>
          <p:cNvSpPr>
            <a:spLocks noGrp="1"/>
          </p:cNvSpPr>
          <p:nvPr>
            <p:ph type="body" sz="quarter" idx="13" hasCustomPrompt="1"/>
          </p:nvPr>
        </p:nvSpPr>
        <p:spPr>
          <a:xfrm>
            <a:off x="628650" y="3521123"/>
            <a:ext cx="7886700" cy="2681374"/>
          </a:xfrm>
        </p:spPr>
        <p:txBody>
          <a:bodyPr anchor="ctr"/>
          <a:lstStyle>
            <a:lvl1pPr marL="0" indent="0" algn="ctr">
              <a:lnSpc>
                <a:spcPct val="100000"/>
              </a:lnSpc>
              <a:spcBef>
                <a:spcPts val="0"/>
              </a:spcBef>
              <a:buNone/>
              <a:defRPr baseline="0">
                <a:solidFill>
                  <a:schemeClr val="tx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p:txBody>
          <a:bodyPr/>
          <a:lstStyle>
            <a:lvl1pPr>
              <a:defRPr>
                <a:solidFill>
                  <a:schemeClr val="tx2"/>
                </a:solidFill>
              </a:defRPr>
            </a:lvl1pPr>
          </a:lstStyle>
          <a:p>
            <a:endParaRPr lang="en-US" dirty="0">
              <a:solidFill>
                <a:srgbClr val="000000"/>
              </a:solidFill>
            </a:endParaRPr>
          </a:p>
        </p:txBody>
      </p:sp>
      <p:sp>
        <p:nvSpPr>
          <p:cNvPr id="5" name="Footer Placeholder 4"/>
          <p:cNvSpPr>
            <a:spLocks noGrp="1"/>
          </p:cNvSpPr>
          <p:nvPr>
            <p:ph type="ftr" sz="quarter" idx="12"/>
          </p:nvPr>
        </p:nvSpPr>
        <p:spPr/>
        <p:txBody>
          <a:bodyPr/>
          <a:lstStyle>
            <a:lvl1pPr>
              <a:defRPr>
                <a:solidFill>
                  <a:schemeClr val="tx1"/>
                </a:solidFill>
              </a:defRPr>
            </a:lvl1pPr>
          </a:lstStyle>
          <a:p>
            <a:endParaRPr lang="en-US" dirty="0">
              <a:solidFill>
                <a:srgbClr val="003865"/>
              </a:solidFill>
            </a:endParaRPr>
          </a:p>
        </p:txBody>
      </p:sp>
      <p:sp>
        <p:nvSpPr>
          <p:cNvPr id="4" name="Slide Number Placeholder 3"/>
          <p:cNvSpPr>
            <a:spLocks noGrp="1"/>
          </p:cNvSpPr>
          <p:nvPr>
            <p:ph type="sldNum" sz="quarter" idx="11"/>
          </p:nvPr>
        </p:nvSpPr>
        <p:spPr/>
        <p:txBody>
          <a:bodyPr/>
          <a:lstStyle>
            <a:lvl1pPr>
              <a:defRPr>
                <a:solidFill>
                  <a:schemeClr val="tx2"/>
                </a:solidFill>
              </a:defRPr>
            </a:lvl1pPr>
          </a:lstStyle>
          <a:p>
            <a:fld id="{48F63A3B-78C7-47BE-AE5E-E10140E04643}" type="slidenum">
              <a:rPr lang="en-US" smtClean="0">
                <a:solidFill>
                  <a:srgbClr val="000000"/>
                </a:solidFill>
              </a:rPr>
              <a:pPr/>
              <a:t>‹#›</a:t>
            </a:fld>
            <a:endParaRPr lang="en-US" dirty="0">
              <a:solidFill>
                <a:srgbClr val="000000"/>
              </a:solidFill>
            </a:endParaRPr>
          </a:p>
        </p:txBody>
      </p:sp>
      <p:sp>
        <p:nvSpPr>
          <p:cNvPr id="6" name="Rectangle 5"/>
          <p:cNvSpPr/>
          <p:nvPr userDrawn="1"/>
        </p:nvSpPr>
        <p:spPr>
          <a:xfrm>
            <a:off x="0" y="0"/>
            <a:ext cx="9144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22470" y="595566"/>
            <a:ext cx="2900940" cy="460249"/>
          </a:xfrm>
          <a:prstGeom prst="rect">
            <a:avLst/>
          </a:prstGeom>
        </p:spPr>
      </p:pic>
    </p:spTree>
    <p:extLst>
      <p:ext uri="{BB962C8B-B14F-4D97-AF65-F5344CB8AC3E}">
        <p14:creationId xmlns:p14="http://schemas.microsoft.com/office/powerpoint/2010/main" val="1936678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5"/>
            <a:ext cx="9144000" cy="1199223"/>
          </a:xfrm>
          <a:solidFill>
            <a:schemeClr val="accent1"/>
          </a:solidFill>
        </p:spPr>
        <p:txBody>
          <a:bodyPr anchor="ctr">
            <a:normAutofit/>
          </a:bodyPr>
          <a:lstStyle>
            <a:lvl1pPr algn="ctr">
              <a:defRPr sz="2700">
                <a:solidFill>
                  <a:schemeClr val="bg1"/>
                </a:solidFill>
              </a:defRPr>
            </a:lvl1pPr>
          </a:lstStyle>
          <a:p>
            <a:r>
              <a:rPr lang="en-US" dirty="0"/>
              <a:t>Click to edit section title</a:t>
            </a:r>
          </a:p>
        </p:txBody>
      </p:sp>
      <p:sp>
        <p:nvSpPr>
          <p:cNvPr id="3" name="Rectangle 2"/>
          <p:cNvSpPr/>
          <p:nvPr userDrawn="1"/>
        </p:nvSpPr>
        <p:spPr>
          <a:xfrm>
            <a:off x="0" y="5387787"/>
            <a:ext cx="9144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12" name="Text Placeholder 10"/>
          <p:cNvSpPr>
            <a:spLocks noGrp="1"/>
          </p:cNvSpPr>
          <p:nvPr>
            <p:ph type="body" sz="quarter" idx="14" hasCustomPrompt="1"/>
          </p:nvPr>
        </p:nvSpPr>
        <p:spPr>
          <a:xfrm>
            <a:off x="2101851" y="5644884"/>
            <a:ext cx="4940300" cy="440970"/>
          </a:xfrm>
        </p:spPr>
        <p:txBody>
          <a:bodyPr>
            <a:normAutofit/>
          </a:bodyPr>
          <a:lstStyle>
            <a:lvl1pPr marL="0" indent="0" algn="ctr">
              <a:buNone/>
              <a:defRPr sz="1350" baseline="0"/>
            </a:lvl1pPr>
          </a:lstStyle>
          <a:p>
            <a:r>
              <a:rPr lang="en-US" sz="1350" dirty="0" err="1"/>
              <a:t>Firstname</a:t>
            </a:r>
            <a:r>
              <a:rPr lang="en-US" sz="1350" dirty="0"/>
              <a:t> </a:t>
            </a:r>
            <a:r>
              <a:rPr lang="en-US" sz="1350" dirty="0" err="1"/>
              <a:t>Lastname</a:t>
            </a:r>
            <a:r>
              <a:rPr lang="en-US" sz="1350" dirty="0"/>
              <a:t> | Job Title</a:t>
            </a:r>
          </a:p>
        </p:txBody>
      </p:sp>
      <p:sp>
        <p:nvSpPr>
          <p:cNvPr id="11" name="Picture Placeholder 2"/>
          <p:cNvSpPr>
            <a:spLocks noGrp="1"/>
          </p:cNvSpPr>
          <p:nvPr>
            <p:ph type="pic" sz="quarter" idx="13" hasCustomPrompt="1"/>
          </p:nvPr>
        </p:nvSpPr>
        <p:spPr>
          <a:xfrm>
            <a:off x="0" y="1789113"/>
            <a:ext cx="9144000" cy="2298700"/>
          </a:xfrm>
        </p:spPr>
        <p:txBody>
          <a:bodyPr/>
          <a:lstStyle/>
          <a:p>
            <a:r>
              <a:rPr lang="en-US" dirty="0"/>
              <a:t>Click Icon to add picture</a:t>
            </a:r>
          </a:p>
        </p:txBody>
      </p:sp>
      <p:sp>
        <p:nvSpPr>
          <p:cNvPr id="18" name="Date Placeholder 17"/>
          <p:cNvSpPr>
            <a:spLocks noGrp="1"/>
          </p:cNvSpPr>
          <p:nvPr>
            <p:ph type="dt" sz="half" idx="15"/>
          </p:nvPr>
        </p:nvSpPr>
        <p:spPr/>
        <p:txBody>
          <a:bodyPr/>
          <a:lstStyle/>
          <a:p>
            <a:endParaRPr lang="en-US" dirty="0">
              <a:solidFill>
                <a:srgbClr val="000000"/>
              </a:solidFill>
            </a:endParaRPr>
          </a:p>
        </p:txBody>
      </p:sp>
      <p:sp>
        <p:nvSpPr>
          <p:cNvPr id="9"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solidFill>
                <a:srgbClr val="000000"/>
              </a:solidFill>
            </a:endParaRPr>
          </a:p>
        </p:txBody>
      </p:sp>
      <p:sp>
        <p:nvSpPr>
          <p:cNvPr id="19" name="Slide Number Placeholder 18"/>
          <p:cNvSpPr>
            <a:spLocks noGrp="1"/>
          </p:cNvSpPr>
          <p:nvPr>
            <p:ph type="sldNum" sz="quarter" idx="16"/>
          </p:nvPr>
        </p:nvSpPr>
        <p:spPr/>
        <p:txBody>
          <a:bodyPr/>
          <a:lstStyle/>
          <a:p>
            <a:fld id="{48F63A3B-78C7-47BE-AE5E-E10140E04643}" type="slidenum">
              <a:rPr lang="en-US" smtClean="0">
                <a:solidFill>
                  <a:srgbClr val="000000"/>
                </a:solidFill>
              </a:rPr>
              <a:pPr/>
              <a:t>‹#›</a:t>
            </a:fld>
            <a:endParaRPr lang="en-US" dirty="0">
              <a:solidFill>
                <a:srgbClr val="000000"/>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67879" y="360302"/>
            <a:ext cx="2900940" cy="460249"/>
          </a:xfrm>
          <a:prstGeom prst="rect">
            <a:avLst/>
          </a:prstGeom>
        </p:spPr>
      </p:pic>
    </p:spTree>
    <p:extLst>
      <p:ext uri="{BB962C8B-B14F-4D97-AF65-F5344CB8AC3E}">
        <p14:creationId xmlns:p14="http://schemas.microsoft.com/office/powerpoint/2010/main" val="140785907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itle Slide (Logo Only)">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5"/>
            <a:ext cx="9144000" cy="1199223"/>
          </a:xfrm>
          <a:solidFill>
            <a:schemeClr val="accent2"/>
          </a:solidFill>
        </p:spPr>
        <p:txBody>
          <a:bodyPr wrap="square" lIns="182880" tIns="91440" rIns="182880" bIns="91440" spcCol="0" anchor="ctr">
            <a:normAutofit/>
          </a:bodyPr>
          <a:lstStyle>
            <a:lvl1pPr algn="ctr">
              <a:lnSpc>
                <a:spcPct val="90000"/>
              </a:lnSpc>
              <a:defRPr sz="2700" baseline="0">
                <a:solidFill>
                  <a:schemeClr val="tx1"/>
                </a:solidFill>
              </a:defRPr>
            </a:lvl1pPr>
          </a:lstStyle>
          <a:p>
            <a:r>
              <a:rPr lang="en-US" dirty="0"/>
              <a:t>Click to enter the slideshow title</a:t>
            </a:r>
          </a:p>
        </p:txBody>
      </p:sp>
      <p:sp>
        <p:nvSpPr>
          <p:cNvPr id="3" name="Rectangle 2"/>
          <p:cNvSpPr/>
          <p:nvPr userDrawn="1"/>
        </p:nvSpPr>
        <p:spPr>
          <a:xfrm>
            <a:off x="0" y="5387787"/>
            <a:ext cx="9144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n>
                <a:noFill/>
              </a:ln>
            </a:endParaRPr>
          </a:p>
        </p:txBody>
      </p:sp>
      <p:sp>
        <p:nvSpPr>
          <p:cNvPr id="12" name="Text Placeholder 10"/>
          <p:cNvSpPr>
            <a:spLocks noGrp="1"/>
          </p:cNvSpPr>
          <p:nvPr>
            <p:ph type="body" sz="quarter" idx="14" hasCustomPrompt="1"/>
          </p:nvPr>
        </p:nvSpPr>
        <p:spPr>
          <a:xfrm>
            <a:off x="2101850" y="5503407"/>
            <a:ext cx="4940300" cy="903062"/>
          </a:xfrm>
        </p:spPr>
        <p:txBody>
          <a:bodyPr>
            <a:normAutofit/>
          </a:bodyPr>
          <a:lstStyle>
            <a:lvl1pPr marL="0" indent="0" algn="ctr">
              <a:spcBef>
                <a:spcPts val="0"/>
              </a:spcBef>
              <a:spcAft>
                <a:spcPts val="750"/>
              </a:spcAft>
              <a:buNone/>
              <a:defRPr sz="1350" baseline="0"/>
            </a:lvl1pPr>
          </a:lstStyle>
          <a:p>
            <a:r>
              <a:rPr lang="en-US" sz="1350" dirty="0" err="1"/>
              <a:t>Firstname</a:t>
            </a:r>
            <a:r>
              <a:rPr lang="en-US" sz="1350" dirty="0"/>
              <a:t> </a:t>
            </a:r>
            <a:r>
              <a:rPr lang="en-US" sz="1350" dirty="0" err="1"/>
              <a:t>Lastname</a:t>
            </a:r>
            <a:r>
              <a:rPr lang="en-US" sz="1350" dirty="0"/>
              <a:t> | Job Title</a:t>
            </a:r>
          </a:p>
          <a:p>
            <a:r>
              <a:rPr lang="en-US" sz="1350" dirty="0"/>
              <a:t>Date</a:t>
            </a:r>
            <a:endParaRPr lang="en-US" dirty="0"/>
          </a:p>
        </p:txBody>
      </p:sp>
      <p:sp>
        <p:nvSpPr>
          <p:cNvPr id="9"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73665" y="1798682"/>
            <a:ext cx="5796669" cy="919671"/>
          </a:xfrm>
          <a:prstGeom prst="rect">
            <a:avLst/>
          </a:prstGeom>
        </p:spPr>
      </p:pic>
    </p:spTree>
    <p:extLst>
      <p:ext uri="{BB962C8B-B14F-4D97-AF65-F5344CB8AC3E}">
        <p14:creationId xmlns:p14="http://schemas.microsoft.com/office/powerpoint/2010/main" val="384491771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_Title Slide (Logo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5"/>
            <a:ext cx="9144000" cy="1199223"/>
          </a:xfrm>
          <a:solidFill>
            <a:schemeClr val="accent1"/>
          </a:solidFill>
        </p:spPr>
        <p:txBody>
          <a:bodyPr wrap="square" lIns="182880" tIns="91440" rIns="182880" bIns="91440" spcCol="0" anchor="ctr">
            <a:normAutofit/>
          </a:bodyPr>
          <a:lstStyle>
            <a:lvl1pPr algn="ctr">
              <a:lnSpc>
                <a:spcPct val="90000"/>
              </a:lnSpc>
              <a:defRPr sz="2700" baseline="0">
                <a:solidFill>
                  <a:schemeClr val="bg1"/>
                </a:solidFill>
              </a:defRPr>
            </a:lvl1pPr>
          </a:lstStyle>
          <a:p>
            <a:r>
              <a:rPr lang="en-US" dirty="0"/>
              <a:t>Click to enter the slideshow title</a:t>
            </a:r>
          </a:p>
        </p:txBody>
      </p:sp>
      <p:sp>
        <p:nvSpPr>
          <p:cNvPr id="3" name="Rectangle 2"/>
          <p:cNvSpPr/>
          <p:nvPr userDrawn="1"/>
        </p:nvSpPr>
        <p:spPr>
          <a:xfrm>
            <a:off x="0" y="5387787"/>
            <a:ext cx="9144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n>
                <a:noFill/>
              </a:ln>
            </a:endParaRPr>
          </a:p>
        </p:txBody>
      </p:sp>
      <p:sp>
        <p:nvSpPr>
          <p:cNvPr id="12" name="Text Placeholder 10"/>
          <p:cNvSpPr>
            <a:spLocks noGrp="1"/>
          </p:cNvSpPr>
          <p:nvPr>
            <p:ph type="body" sz="quarter" idx="14" hasCustomPrompt="1"/>
          </p:nvPr>
        </p:nvSpPr>
        <p:spPr>
          <a:xfrm>
            <a:off x="2101850" y="5512601"/>
            <a:ext cx="4940300" cy="903062"/>
          </a:xfrm>
        </p:spPr>
        <p:txBody>
          <a:bodyPr>
            <a:normAutofit/>
          </a:bodyPr>
          <a:lstStyle>
            <a:lvl1pPr marL="0" indent="0" algn="ctr">
              <a:spcBef>
                <a:spcPts val="0"/>
              </a:spcBef>
              <a:spcAft>
                <a:spcPts val="750"/>
              </a:spcAft>
              <a:buNone/>
              <a:defRPr sz="1350" baseline="0"/>
            </a:lvl1pPr>
          </a:lstStyle>
          <a:p>
            <a:r>
              <a:rPr lang="en-US" sz="1350" dirty="0" err="1"/>
              <a:t>Firstname</a:t>
            </a:r>
            <a:r>
              <a:rPr lang="en-US" sz="1350" dirty="0"/>
              <a:t> </a:t>
            </a:r>
            <a:r>
              <a:rPr lang="en-US" sz="1350" dirty="0" err="1"/>
              <a:t>Lastname</a:t>
            </a:r>
            <a:r>
              <a:rPr lang="en-US" sz="1350" dirty="0"/>
              <a:t> | Job Title</a:t>
            </a:r>
          </a:p>
          <a:p>
            <a:r>
              <a:rPr lang="en-US" sz="1350" dirty="0"/>
              <a:t>Date</a:t>
            </a:r>
            <a:endParaRPr lang="en-US" dirty="0"/>
          </a:p>
        </p:txBody>
      </p:sp>
      <p:sp>
        <p:nvSpPr>
          <p:cNvPr id="9"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91308" y="1773837"/>
            <a:ext cx="5361384" cy="850611"/>
          </a:xfrm>
          <a:prstGeom prst="rect">
            <a:avLst/>
          </a:prstGeom>
        </p:spPr>
      </p:pic>
    </p:spTree>
    <p:extLst>
      <p:ext uri="{BB962C8B-B14F-4D97-AF65-F5344CB8AC3E}">
        <p14:creationId xmlns:p14="http://schemas.microsoft.com/office/powerpoint/2010/main" val="173626105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itle Slide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3477837"/>
            <a:ext cx="9144000" cy="1295182"/>
          </a:xfrm>
          <a:solidFill>
            <a:schemeClr val="accent1"/>
          </a:solidFill>
        </p:spPr>
        <p:txBody>
          <a:bodyPr wrap="square" lIns="182880" tIns="91440" rIns="182880" bIns="91440" anchor="ctr">
            <a:normAutofit/>
          </a:bodyPr>
          <a:lstStyle>
            <a:lvl1pPr algn="ctr">
              <a:defRPr sz="2700">
                <a:solidFill>
                  <a:schemeClr val="bg1"/>
                </a:solidFill>
              </a:defRPr>
            </a:lvl1pPr>
          </a:lstStyle>
          <a:p>
            <a:r>
              <a:rPr lang="en-US" dirty="0"/>
              <a:t>Click to enter the slideshow title</a:t>
            </a:r>
          </a:p>
        </p:txBody>
      </p:sp>
      <p:sp>
        <p:nvSpPr>
          <p:cNvPr id="3" name="Rectangle 2"/>
          <p:cNvSpPr/>
          <p:nvPr userDrawn="1"/>
        </p:nvSpPr>
        <p:spPr>
          <a:xfrm>
            <a:off x="0" y="4773020"/>
            <a:ext cx="9144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n>
                <a:noFill/>
              </a:ln>
            </a:endParaRPr>
          </a:p>
        </p:txBody>
      </p:sp>
      <p:sp>
        <p:nvSpPr>
          <p:cNvPr id="12" name="Text Placeholder 10"/>
          <p:cNvSpPr>
            <a:spLocks noGrp="1"/>
          </p:cNvSpPr>
          <p:nvPr>
            <p:ph type="body" sz="quarter" idx="14" hasCustomPrompt="1"/>
          </p:nvPr>
        </p:nvSpPr>
        <p:spPr>
          <a:xfrm>
            <a:off x="2101851" y="5041204"/>
            <a:ext cx="4940300" cy="1097128"/>
          </a:xfrm>
        </p:spPr>
        <p:txBody>
          <a:bodyPr>
            <a:normAutofit/>
          </a:bodyPr>
          <a:lstStyle>
            <a:lvl1pPr marL="0" indent="0" algn="ctr">
              <a:spcBef>
                <a:spcPts val="0"/>
              </a:spcBef>
              <a:buNone/>
              <a:defRPr sz="1350" baseline="0"/>
            </a:lvl1pPr>
          </a:lstStyle>
          <a:p>
            <a:r>
              <a:rPr lang="en-US" sz="1350" dirty="0" err="1"/>
              <a:t>Firstname</a:t>
            </a:r>
            <a:r>
              <a:rPr lang="en-US" sz="1350" dirty="0"/>
              <a:t> </a:t>
            </a:r>
            <a:r>
              <a:rPr lang="en-US" sz="1350" dirty="0" err="1"/>
              <a:t>Lastname</a:t>
            </a:r>
            <a:r>
              <a:rPr lang="en-US" sz="1350" dirty="0"/>
              <a:t> | Job Title</a:t>
            </a:r>
          </a:p>
          <a:p>
            <a:r>
              <a:rPr lang="en-US" sz="1350" dirty="0"/>
              <a:t>Date</a:t>
            </a:r>
            <a:endParaRPr lang="en-US" dirty="0"/>
          </a:p>
        </p:txBody>
      </p:sp>
      <p:sp>
        <p:nvSpPr>
          <p:cNvPr id="9" name="Footer Placeholder 4"/>
          <p:cNvSpPr>
            <a:spLocks noGrp="1"/>
          </p:cNvSpPr>
          <p:nvPr>
            <p:ph type="ftr" sz="quarter" idx="3"/>
          </p:nvPr>
        </p:nvSpPr>
        <p:spPr>
          <a:xfrm>
            <a:off x="4690171" y="6138333"/>
            <a:ext cx="4190735" cy="365125"/>
          </a:xfrm>
          <a:prstGeom prst="rect">
            <a:avLst/>
          </a:prstGeom>
        </p:spPr>
        <p:txBody>
          <a:bodyPr anchor="b"/>
          <a:lstStyle>
            <a:lvl1pPr algn="r">
              <a:defRPr sz="900">
                <a:solidFill>
                  <a:schemeClr val="tx2"/>
                </a:solidFill>
              </a:defRPr>
            </a:lvl1pPr>
          </a:lstStyle>
          <a:p>
            <a:endParaRPr lang="en-US" dirty="0"/>
          </a:p>
        </p:txBody>
      </p:sp>
      <p:sp>
        <p:nvSpPr>
          <p:cNvPr id="6" name="Picture Placeholder 5"/>
          <p:cNvSpPr>
            <a:spLocks noGrp="1"/>
          </p:cNvSpPr>
          <p:nvPr>
            <p:ph type="pic" sz="quarter" idx="17"/>
          </p:nvPr>
        </p:nvSpPr>
        <p:spPr>
          <a:xfrm>
            <a:off x="0" y="0"/>
            <a:ext cx="9144000" cy="3380732"/>
          </a:xfrm>
        </p:spPr>
        <p:txBody>
          <a:bodyPr/>
          <a:lstStyle/>
          <a:p>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3095" y="6164033"/>
            <a:ext cx="2106032" cy="334133"/>
          </a:xfrm>
          <a:prstGeom prst="rect">
            <a:avLst/>
          </a:prstGeom>
        </p:spPr>
      </p:pic>
    </p:spTree>
    <p:extLst>
      <p:ext uri="{BB962C8B-B14F-4D97-AF65-F5344CB8AC3E}">
        <p14:creationId xmlns:p14="http://schemas.microsoft.com/office/powerpoint/2010/main" val="360717656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Agenda">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tx1"/>
              </a:solidFill>
            </a:endParaRPr>
          </a:p>
        </p:txBody>
      </p:sp>
      <p:sp>
        <p:nvSpPr>
          <p:cNvPr id="2"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Agenda</a:t>
            </a:r>
          </a:p>
        </p:txBody>
      </p:sp>
      <p:sp>
        <p:nvSpPr>
          <p:cNvPr id="12" name="Table Placeholder 9"/>
          <p:cNvSpPr>
            <a:spLocks noGrp="1"/>
          </p:cNvSpPr>
          <p:nvPr>
            <p:ph type="tbl" sz="quarter" idx="13"/>
          </p:nvPr>
        </p:nvSpPr>
        <p:spPr>
          <a:xfrm>
            <a:off x="628650" y="1335089"/>
            <a:ext cx="7886700" cy="4841875"/>
          </a:xfrm>
        </p:spPr>
        <p:txBody>
          <a:bodyPr/>
          <a:lstStyle/>
          <a:p>
            <a:endParaRPr lang="en-US" dirty="0"/>
          </a:p>
        </p:txBody>
      </p:sp>
      <p:sp>
        <p:nvSpPr>
          <p:cNvPr id="11"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136802805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5"/>
            <a:ext cx="9144000" cy="1199223"/>
          </a:xfrm>
          <a:solidFill>
            <a:schemeClr val="accent1"/>
          </a:solidFill>
        </p:spPr>
        <p:txBody>
          <a:bodyPr anchor="ctr">
            <a:normAutofit/>
          </a:bodyPr>
          <a:lstStyle>
            <a:lvl1pPr algn="ctr">
              <a:defRPr sz="2700">
                <a:solidFill>
                  <a:schemeClr val="bg1"/>
                </a:solidFill>
              </a:defRPr>
            </a:lvl1pPr>
          </a:lstStyle>
          <a:p>
            <a:r>
              <a:rPr lang="en-US" dirty="0"/>
              <a:t>Click to edit section title</a:t>
            </a:r>
          </a:p>
        </p:txBody>
      </p:sp>
      <p:sp>
        <p:nvSpPr>
          <p:cNvPr id="3" name="Rectangle 2"/>
          <p:cNvSpPr/>
          <p:nvPr userDrawn="1"/>
        </p:nvSpPr>
        <p:spPr>
          <a:xfrm>
            <a:off x="0" y="5387787"/>
            <a:ext cx="9144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ln>
                <a:noFill/>
              </a:ln>
            </a:endParaRPr>
          </a:p>
        </p:txBody>
      </p:sp>
      <p:sp>
        <p:nvSpPr>
          <p:cNvPr id="12" name="Text Placeholder 10"/>
          <p:cNvSpPr>
            <a:spLocks noGrp="1"/>
          </p:cNvSpPr>
          <p:nvPr>
            <p:ph type="body" sz="quarter" idx="14" hasCustomPrompt="1"/>
          </p:nvPr>
        </p:nvSpPr>
        <p:spPr>
          <a:xfrm>
            <a:off x="2101851" y="5644884"/>
            <a:ext cx="4940300" cy="440970"/>
          </a:xfrm>
        </p:spPr>
        <p:txBody>
          <a:bodyPr>
            <a:normAutofit/>
          </a:bodyPr>
          <a:lstStyle>
            <a:lvl1pPr marL="0" indent="0" algn="ctr">
              <a:buNone/>
              <a:defRPr sz="1350" baseline="0"/>
            </a:lvl1pPr>
          </a:lstStyle>
          <a:p>
            <a:r>
              <a:rPr lang="en-US" sz="1350" dirty="0" err="1"/>
              <a:t>Firstname</a:t>
            </a:r>
            <a:r>
              <a:rPr lang="en-US" sz="1350" dirty="0"/>
              <a:t> </a:t>
            </a:r>
            <a:r>
              <a:rPr lang="en-US" sz="1350" dirty="0" err="1"/>
              <a:t>Lastname</a:t>
            </a:r>
            <a:r>
              <a:rPr lang="en-US" sz="1350" dirty="0"/>
              <a:t> | Job Title</a:t>
            </a:r>
          </a:p>
        </p:txBody>
      </p:sp>
      <p:sp>
        <p:nvSpPr>
          <p:cNvPr id="11" name="Picture Placeholder 2"/>
          <p:cNvSpPr>
            <a:spLocks noGrp="1"/>
          </p:cNvSpPr>
          <p:nvPr>
            <p:ph type="pic" sz="quarter" idx="13" hasCustomPrompt="1"/>
          </p:nvPr>
        </p:nvSpPr>
        <p:spPr>
          <a:xfrm>
            <a:off x="0" y="1789113"/>
            <a:ext cx="9144000" cy="2298700"/>
          </a:xfrm>
        </p:spPr>
        <p:txBody>
          <a:bodyPr/>
          <a:lstStyle/>
          <a:p>
            <a:r>
              <a:rPr lang="en-US" dirty="0"/>
              <a:t>Click Icon to add picture</a:t>
            </a:r>
          </a:p>
        </p:txBody>
      </p:sp>
      <p:sp>
        <p:nvSpPr>
          <p:cNvPr id="9"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67879" y="360302"/>
            <a:ext cx="2900940" cy="460249"/>
          </a:xfrm>
          <a:prstGeom prst="rect">
            <a:avLst/>
          </a:prstGeom>
        </p:spPr>
      </p:pic>
    </p:spTree>
    <p:extLst>
      <p:ext uri="{BB962C8B-B14F-4D97-AF65-F5344CB8AC3E}">
        <p14:creationId xmlns:p14="http://schemas.microsoft.com/office/powerpoint/2010/main" val="97204022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 preserve="1">
  <p:cSld name="Title and Content (White)">
    <p:spTree>
      <p:nvGrpSpPr>
        <p:cNvPr id="1" name=""/>
        <p:cNvGrpSpPr/>
        <p:nvPr/>
      </p:nvGrpSpPr>
      <p:grpSpPr>
        <a:xfrm>
          <a:off x="0" y="0"/>
          <a:ext cx="0" cy="0"/>
          <a:chOff x="0" y="0"/>
          <a:chExt cx="0" cy="0"/>
        </a:xfrm>
      </p:grpSpPr>
      <p:sp>
        <p:nvSpPr>
          <p:cNvPr id="7" name="Rectangle 6"/>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3" name="Content Placeholder 2"/>
          <p:cNvSpPr>
            <a:spLocks noGrp="1"/>
          </p:cNvSpPr>
          <p:nvPr>
            <p:ph idx="1"/>
          </p:nvPr>
        </p:nvSpPr>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8" name="Rectangle 7"/>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277339148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2"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3" name="Content Placeholder 2"/>
          <p:cNvSpPr>
            <a:spLocks noGrp="1"/>
          </p:cNvSpPr>
          <p:nvPr>
            <p:ph sz="half" idx="1"/>
          </p:nvPr>
        </p:nvSpPr>
        <p:spPr>
          <a:xfrm>
            <a:off x="628650" y="1594625"/>
            <a:ext cx="38862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594625"/>
            <a:ext cx="38862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
        <p:nvSpPr>
          <p:cNvPr id="10" name="Rectangle 9"/>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accent2"/>
              </a:solidFill>
            </a:endParaRPr>
          </a:p>
        </p:txBody>
      </p:sp>
    </p:spTree>
    <p:extLst>
      <p:ext uri="{BB962C8B-B14F-4D97-AF65-F5344CB8AC3E}">
        <p14:creationId xmlns:p14="http://schemas.microsoft.com/office/powerpoint/2010/main" val="323846921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1_Title and Content (Boxed)">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3" name="Content Placeholder 2"/>
          <p:cNvSpPr>
            <a:spLocks noGrp="1"/>
          </p:cNvSpPr>
          <p:nvPr>
            <p:ph idx="1"/>
          </p:nvPr>
        </p:nvSpPr>
        <p:spPr>
          <a:xfrm>
            <a:off x="628650" y="1335281"/>
            <a:ext cx="7886700" cy="4841682"/>
          </a:xfrm>
          <a:solidFill>
            <a:schemeClr val="bg1"/>
          </a:solidFill>
        </p:spPr>
        <p:txBody>
          <a:bodyPr lIns="228600" tIns="548640" rIns="274320"/>
          <a:lstStyle>
            <a:lvl1pPr marL="257175" indent="-257175">
              <a:lnSpc>
                <a:spcPct val="100000"/>
              </a:lnSpc>
              <a:spcAft>
                <a:spcPts val="750"/>
              </a:spcAft>
              <a:buClr>
                <a:schemeClr val="accent1"/>
              </a:buClr>
              <a:buFont typeface="Arial" panose="020B0604020202020204" pitchFamily="34" charset="0"/>
              <a:buChar char="•"/>
              <a:defRPr sz="1875"/>
            </a:lvl1pPr>
            <a:lvl2pPr marL="600075" indent="-257175">
              <a:lnSpc>
                <a:spcPct val="100000"/>
              </a:lnSpc>
              <a:spcAft>
                <a:spcPts val="750"/>
              </a:spcAft>
              <a:buClr>
                <a:schemeClr val="accent1"/>
              </a:buClr>
              <a:buFont typeface="Arial" panose="020B0604020202020204" pitchFamily="34" charset="0"/>
              <a:buChar char="•"/>
              <a:defRPr sz="1575"/>
            </a:lvl2pPr>
            <a:lvl3pPr marL="900113" indent="-214313">
              <a:lnSpc>
                <a:spcPct val="100000"/>
              </a:lnSpc>
              <a:spcAft>
                <a:spcPts val="750"/>
              </a:spcAft>
              <a:buClr>
                <a:schemeClr val="accent1"/>
              </a:buClr>
              <a:buFont typeface="Arial" panose="020B0604020202020204" pitchFamily="34" charset="0"/>
              <a:buChar char="•"/>
              <a:defRPr sz="1275"/>
            </a:lvl3pPr>
            <a:lvl4pPr marL="1243013" indent="-214313">
              <a:lnSpc>
                <a:spcPct val="100000"/>
              </a:lnSpc>
              <a:spcAft>
                <a:spcPts val="750"/>
              </a:spcAft>
              <a:buClr>
                <a:schemeClr val="accent1"/>
              </a:buClr>
              <a:buFont typeface="Arial" panose="020B0604020202020204" pitchFamily="34" charset="0"/>
              <a:buChar char="•"/>
              <a:defRPr sz="1275"/>
            </a:lvl4pPr>
            <a:lvl5pPr marL="1585913" indent="-214313">
              <a:lnSpc>
                <a:spcPct val="100000"/>
              </a:lnSpc>
              <a:spcAft>
                <a:spcPts val="750"/>
              </a:spcAft>
              <a:buClr>
                <a:schemeClr val="accent1"/>
              </a:buClr>
              <a:buFont typeface="Arial" panose="020B0604020202020204" pitchFamily="34" charset="0"/>
              <a:buChar char="•"/>
              <a:defRPr sz="1275"/>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dirty="0"/>
          </a:p>
        </p:txBody>
      </p:sp>
      <p:sp>
        <p:nvSpPr>
          <p:cNvPr id="11"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9" name="Rectangle 8"/>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298713422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p:bgPr>
        <a:solidFill>
          <a:srgbClr val="E8E8E8"/>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0"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3" name="Content Placeholder 2"/>
          <p:cNvSpPr>
            <a:spLocks noGrp="1"/>
          </p:cNvSpPr>
          <p:nvPr>
            <p:ph sz="half" idx="1"/>
          </p:nvPr>
        </p:nvSpPr>
        <p:spPr>
          <a:xfrm>
            <a:off x="628650" y="1594625"/>
            <a:ext cx="38862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594625"/>
            <a:ext cx="38862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4193909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Black Overlay, Gray Title">
    <p:spTree>
      <p:nvGrpSpPr>
        <p:cNvPr id="1" name=""/>
        <p:cNvGrpSpPr/>
        <p:nvPr/>
      </p:nvGrpSpPr>
      <p:grpSpPr>
        <a:xfrm>
          <a:off x="0" y="0"/>
          <a:ext cx="0" cy="0"/>
          <a:chOff x="0" y="0"/>
          <a:chExt cx="0" cy="0"/>
        </a:xfrm>
      </p:grpSpPr>
      <p:sp>
        <p:nvSpPr>
          <p:cNvPr id="7" name="Rectangle 6"/>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9144000" cy="5638802"/>
          </a:xfrm>
        </p:spPr>
        <p:txBody>
          <a:bodyPr/>
          <a:lstStyle/>
          <a:p>
            <a:r>
              <a:rPr lang="en-US" dirty="0"/>
              <a:t>Click Icon to add picture</a:t>
            </a:r>
          </a:p>
        </p:txBody>
      </p:sp>
      <p:sp>
        <p:nvSpPr>
          <p:cNvPr id="10" name="Content Placeholder 2"/>
          <p:cNvSpPr>
            <a:spLocks noGrp="1"/>
          </p:cNvSpPr>
          <p:nvPr>
            <p:ph idx="1"/>
          </p:nvPr>
        </p:nvSpPr>
        <p:spPr>
          <a:xfrm>
            <a:off x="0" y="2609242"/>
            <a:ext cx="4262718" cy="2858714"/>
          </a:xfrm>
          <a:solidFill>
            <a:srgbClr val="003865">
              <a:alpha val="87843"/>
            </a:srgbClr>
          </a:solidFill>
        </p:spPr>
        <p:txBody>
          <a:bodyPr rIns="274320" anchor="ctr"/>
          <a:lstStyle>
            <a:lvl1pPr marL="514350" indent="-171450">
              <a:lnSpc>
                <a:spcPct val="100000"/>
              </a:lnSpc>
              <a:spcBef>
                <a:spcPts val="0"/>
              </a:spcBef>
              <a:buClr>
                <a:schemeClr val="accent2"/>
              </a:buClr>
              <a:defRPr sz="1875">
                <a:solidFill>
                  <a:schemeClr val="bg1"/>
                </a:solidFill>
              </a:defRPr>
            </a:lvl1pPr>
            <a:lvl2pPr marL="857250" indent="-171450">
              <a:lnSpc>
                <a:spcPct val="100000"/>
              </a:lnSpc>
              <a:buClr>
                <a:schemeClr val="accent2"/>
              </a:buClr>
              <a:defRPr sz="1575">
                <a:solidFill>
                  <a:schemeClr val="bg1"/>
                </a:solidFill>
              </a:defRPr>
            </a:lvl2pPr>
            <a:lvl3pPr marL="1200150" indent="-171450">
              <a:lnSpc>
                <a:spcPct val="100000"/>
              </a:lnSpc>
              <a:buClr>
                <a:schemeClr val="accent2"/>
              </a:buClr>
              <a:defRPr sz="1275">
                <a:solidFill>
                  <a:schemeClr val="bg1"/>
                </a:solidFill>
              </a:defRPr>
            </a:lvl3pPr>
            <a:lvl4pPr marL="1543050" indent="-171450">
              <a:lnSpc>
                <a:spcPct val="100000"/>
              </a:lnSpc>
              <a:buClr>
                <a:schemeClr val="accent2"/>
              </a:buClr>
              <a:defRPr sz="1275">
                <a:solidFill>
                  <a:schemeClr val="bg1"/>
                </a:solidFill>
              </a:defRPr>
            </a:lvl4pPr>
            <a:lvl5pPr marL="1885950" indent="-171450">
              <a:lnSpc>
                <a:spcPct val="100000"/>
              </a:lnSpc>
              <a:buClr>
                <a:schemeClr val="accent2"/>
              </a:buClr>
              <a:defRPr sz="1275">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479398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White)">
    <p:spTree>
      <p:nvGrpSpPr>
        <p:cNvPr id="1" name=""/>
        <p:cNvGrpSpPr/>
        <p:nvPr/>
      </p:nvGrpSpPr>
      <p:grpSpPr>
        <a:xfrm>
          <a:off x="0" y="0"/>
          <a:ext cx="0" cy="0"/>
          <a:chOff x="0" y="0"/>
          <a:chExt cx="0" cy="0"/>
        </a:xfrm>
      </p:grpSpPr>
      <p:sp>
        <p:nvSpPr>
          <p:cNvPr id="7" name="Rectangle 6"/>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2"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3" name="Content Placeholder 2"/>
          <p:cNvSpPr>
            <a:spLocks noGrp="1"/>
          </p:cNvSpPr>
          <p:nvPr>
            <p:ph idx="1"/>
          </p:nvPr>
        </p:nvSpPr>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dirty="0">
              <a:solidFill>
                <a:srgbClr val="000000"/>
              </a:solidFill>
            </a:endParaRPr>
          </a:p>
        </p:txBody>
      </p:sp>
      <p:sp>
        <p:nvSpPr>
          <p:cNvPr id="10"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solidFill>
                <a:srgbClr val="000000"/>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smtClean="0">
                <a:solidFill>
                  <a:srgbClr val="000000"/>
                </a:solidFill>
              </a:rPr>
              <a:pPr/>
              <a:t>‹#›</a:t>
            </a:fld>
            <a:endParaRPr lang="en-US" dirty="0">
              <a:solidFill>
                <a:srgbClr val="000000"/>
              </a:solidFill>
            </a:endParaRPr>
          </a:p>
        </p:txBody>
      </p:sp>
      <p:sp>
        <p:nvSpPr>
          <p:cNvPr id="8" name="Rectangle 7"/>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Tree>
    <p:extLst>
      <p:ext uri="{BB962C8B-B14F-4D97-AF65-F5344CB8AC3E}">
        <p14:creationId xmlns:p14="http://schemas.microsoft.com/office/powerpoint/2010/main" val="411867210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Black Overlay, Whit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152400"/>
            <a:ext cx="7886700" cy="914400"/>
          </a:xfrm>
        </p:spPr>
        <p:txBody>
          <a:bodyPr>
            <a:normAutofit/>
          </a:bodyPr>
          <a:lstStyle>
            <a:lvl1pPr algn="r">
              <a:defRPr sz="2700">
                <a:solidFill>
                  <a:schemeClr val="accent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9144000" cy="5638802"/>
          </a:xfrm>
        </p:spPr>
        <p:txBody>
          <a:bodyPr/>
          <a:lstStyle>
            <a:lvl1pPr>
              <a:defRPr baseline="0"/>
            </a:lvl1pPr>
          </a:lstStyle>
          <a:p>
            <a:r>
              <a:rPr lang="en-US" dirty="0"/>
              <a:t>Click Icon to add picture</a:t>
            </a:r>
          </a:p>
        </p:txBody>
      </p:sp>
      <p:sp>
        <p:nvSpPr>
          <p:cNvPr id="10" name="Content Placeholder 2"/>
          <p:cNvSpPr>
            <a:spLocks noGrp="1"/>
          </p:cNvSpPr>
          <p:nvPr>
            <p:ph idx="1"/>
          </p:nvPr>
        </p:nvSpPr>
        <p:spPr>
          <a:xfrm>
            <a:off x="0" y="2609242"/>
            <a:ext cx="4262718" cy="2858714"/>
          </a:xfrm>
          <a:solidFill>
            <a:srgbClr val="003865">
              <a:alpha val="87843"/>
            </a:srgbClr>
          </a:solidFill>
        </p:spPr>
        <p:txBody>
          <a:bodyPr rIns="274320" anchor="ctr"/>
          <a:lstStyle>
            <a:lvl1pPr marL="514350" indent="-171450">
              <a:lnSpc>
                <a:spcPct val="100000"/>
              </a:lnSpc>
              <a:spcBef>
                <a:spcPts val="0"/>
              </a:spcBef>
              <a:buClr>
                <a:schemeClr val="accent2"/>
              </a:buClr>
              <a:defRPr>
                <a:solidFill>
                  <a:schemeClr val="bg1"/>
                </a:solidFill>
              </a:defRPr>
            </a:lvl1pPr>
            <a:lvl2pPr marL="857250" indent="-171450">
              <a:lnSpc>
                <a:spcPct val="100000"/>
              </a:lnSpc>
              <a:buClr>
                <a:schemeClr val="accent2"/>
              </a:buClr>
              <a:defRPr>
                <a:solidFill>
                  <a:schemeClr val="bg1"/>
                </a:solidFill>
              </a:defRPr>
            </a:lvl2pPr>
            <a:lvl3pPr marL="1200150" indent="-171450">
              <a:lnSpc>
                <a:spcPct val="100000"/>
              </a:lnSpc>
              <a:buClr>
                <a:schemeClr val="accent2"/>
              </a:buClr>
              <a:defRPr>
                <a:solidFill>
                  <a:schemeClr val="bg1"/>
                </a:solidFill>
              </a:defRPr>
            </a:lvl3pPr>
            <a:lvl4pPr marL="1543050" indent="-171450">
              <a:lnSpc>
                <a:spcPct val="100000"/>
              </a:lnSpc>
              <a:buClr>
                <a:schemeClr val="accent2"/>
              </a:buClr>
              <a:defRPr>
                <a:solidFill>
                  <a:schemeClr val="bg1"/>
                </a:solidFill>
              </a:defRPr>
            </a:lvl4pPr>
            <a:lvl5pPr marL="1885950" indent="-171450">
              <a:lnSpc>
                <a:spcPct val="100000"/>
              </a:lnSpc>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12"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Tree>
    <p:extLst>
      <p:ext uri="{BB962C8B-B14F-4D97-AF65-F5344CB8AC3E}">
        <p14:creationId xmlns:p14="http://schemas.microsoft.com/office/powerpoint/2010/main" val="344782858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Title and Content (Solid White)">
    <p:bg>
      <p:bgPr>
        <a:solidFill>
          <a:schemeClr val="bg1"/>
        </a:soli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628650" y="152400"/>
            <a:ext cx="7886700" cy="914400"/>
          </a:xfrm>
        </p:spPr>
        <p:txBody>
          <a:bodyPr>
            <a:normAutofit/>
          </a:bodyPr>
          <a:lstStyle>
            <a:lvl1pPr algn="r">
              <a:defRPr sz="27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628650" y="1366346"/>
            <a:ext cx="78867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9" name="Slide Number Placeholder 6"/>
          <p:cNvSpPr>
            <a:spLocks noGrp="1"/>
          </p:cNvSpPr>
          <p:nvPr>
            <p:ph type="sldNum" sz="quarter" idx="12"/>
          </p:nvPr>
        </p:nvSpPr>
        <p:spPr>
          <a:xfrm>
            <a:off x="7418349" y="6356351"/>
            <a:ext cx="1097001"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13369088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628650" y="152400"/>
            <a:ext cx="7886700" cy="914400"/>
          </a:xfrm>
        </p:spPr>
        <p:txBody>
          <a:bodyPr>
            <a:normAutofit/>
          </a:bodyPr>
          <a:lstStyle>
            <a:lvl1pPr algn="r">
              <a:defRPr sz="27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628650" y="1366346"/>
            <a:ext cx="78867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bg1"/>
                </a:solidFill>
              </a:defRPr>
            </a:lvl1pPr>
          </a:lstStyle>
          <a:p>
            <a:endParaRPr lang="en-US" dirty="0"/>
          </a:p>
        </p:txBody>
      </p:sp>
      <p:sp>
        <p:nvSpPr>
          <p:cNvPr id="9" name="Slide Number Placeholder 6"/>
          <p:cNvSpPr>
            <a:spLocks noGrp="1"/>
          </p:cNvSpPr>
          <p:nvPr>
            <p:ph type="sldNum" sz="quarter" idx="12"/>
          </p:nvPr>
        </p:nvSpPr>
        <p:spPr>
          <a:xfrm>
            <a:off x="7418349" y="6356351"/>
            <a:ext cx="1097001"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0384964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1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628650" y="152400"/>
            <a:ext cx="7886700" cy="914400"/>
          </a:xfrm>
        </p:spPr>
        <p:txBody>
          <a:bodyPr>
            <a:normAutofit/>
          </a:bodyPr>
          <a:lstStyle>
            <a:lvl1pPr algn="r">
              <a:defRPr sz="27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628650" y="1366346"/>
            <a:ext cx="78867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bg1"/>
                </a:solidFill>
              </a:defRPr>
            </a:lvl1pPr>
          </a:lstStyle>
          <a:p>
            <a:endParaRPr lang="en-US" dirty="0"/>
          </a:p>
        </p:txBody>
      </p:sp>
      <p:sp>
        <p:nvSpPr>
          <p:cNvPr id="9" name="Slide Number Placeholder 6"/>
          <p:cNvSpPr>
            <a:spLocks noGrp="1"/>
          </p:cNvSpPr>
          <p:nvPr>
            <p:ph type="sldNum" sz="quarter" idx="12"/>
          </p:nvPr>
        </p:nvSpPr>
        <p:spPr>
          <a:xfrm>
            <a:off x="7418349" y="6356351"/>
            <a:ext cx="1097001"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1301991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628650" y="152400"/>
            <a:ext cx="7886700" cy="914400"/>
          </a:xfrm>
        </p:spPr>
        <p:txBody>
          <a:bodyPr>
            <a:normAutofit/>
          </a:bodyPr>
          <a:lstStyle>
            <a:lvl1pPr algn="r">
              <a:defRPr sz="27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628650" y="1366346"/>
            <a:ext cx="78867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10" name="Slide Number Placeholder 5"/>
          <p:cNvSpPr>
            <a:spLocks noGrp="1"/>
          </p:cNvSpPr>
          <p:nvPr>
            <p:ph type="sldNum" sz="quarter" idx="4"/>
          </p:nvPr>
        </p:nvSpPr>
        <p:spPr>
          <a:xfrm>
            <a:off x="7418349" y="6356351"/>
            <a:ext cx="1097001" cy="365125"/>
          </a:xfrm>
          <a:prstGeom prst="rect">
            <a:avLst/>
          </a:prstGeom>
        </p:spPr>
        <p:txBody>
          <a:bodyPr vert="horz" lIns="91440" tIns="45720" rIns="91440" bIns="45720" rtlCol="0" anchor="ctr"/>
          <a:lstStyle>
            <a:lvl1pPr algn="r">
              <a:defRPr sz="9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9164847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2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628650" y="152400"/>
            <a:ext cx="7886700" cy="914400"/>
          </a:xfrm>
        </p:spPr>
        <p:txBody>
          <a:bodyPr>
            <a:normAutofit/>
          </a:bodyPr>
          <a:lstStyle>
            <a:lvl1pPr algn="r">
              <a:defRPr sz="2700">
                <a:solidFill>
                  <a:schemeClr val="accent2"/>
                </a:solidFill>
              </a:defRPr>
            </a:lvl1pPr>
          </a:lstStyle>
          <a:p>
            <a:r>
              <a:rPr lang="en-US" dirty="0"/>
              <a:t>Click to edit title</a:t>
            </a:r>
          </a:p>
        </p:txBody>
      </p:sp>
      <p:sp>
        <p:nvSpPr>
          <p:cNvPr id="11" name="Content Placeholder 4"/>
          <p:cNvSpPr>
            <a:spLocks noGrp="1"/>
          </p:cNvSpPr>
          <p:nvPr>
            <p:ph sz="quarter" idx="10"/>
          </p:nvPr>
        </p:nvSpPr>
        <p:spPr>
          <a:xfrm>
            <a:off x="628650" y="1366346"/>
            <a:ext cx="4676215"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Picture Placeholder 2"/>
          <p:cNvSpPr>
            <a:spLocks noGrp="1"/>
          </p:cNvSpPr>
          <p:nvPr>
            <p:ph type="pic" sz="quarter" idx="13"/>
          </p:nvPr>
        </p:nvSpPr>
        <p:spPr>
          <a:xfrm>
            <a:off x="5740174" y="1364826"/>
            <a:ext cx="3403826" cy="4538434"/>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a:xfrm>
            <a:off x="628650" y="6356351"/>
            <a:ext cx="1018943"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bg1"/>
                </a:solidFill>
              </a:defRPr>
            </a:lvl1pPr>
          </a:lstStyle>
          <a:p>
            <a:endParaRPr lang="en-US" dirty="0"/>
          </a:p>
        </p:txBody>
      </p:sp>
      <p:sp>
        <p:nvSpPr>
          <p:cNvPr id="9" name="Slide Number Placeholder 6"/>
          <p:cNvSpPr>
            <a:spLocks noGrp="1"/>
          </p:cNvSpPr>
          <p:nvPr>
            <p:ph type="sldNum" sz="quarter" idx="12"/>
          </p:nvPr>
        </p:nvSpPr>
        <p:spPr>
          <a:xfrm>
            <a:off x="7418349" y="6356351"/>
            <a:ext cx="1097001"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73920111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3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628650" y="152400"/>
            <a:ext cx="7886700" cy="914400"/>
          </a:xfrm>
        </p:spPr>
        <p:txBody>
          <a:bodyPr>
            <a:normAutofit/>
          </a:bodyPr>
          <a:lstStyle>
            <a:lvl1pPr algn="r">
              <a:defRPr sz="2700">
                <a:solidFill>
                  <a:schemeClr val="accent2"/>
                </a:solidFill>
              </a:defRPr>
            </a:lvl1pPr>
          </a:lstStyle>
          <a:p>
            <a:r>
              <a:rPr lang="en-US" dirty="0"/>
              <a:t>Click to edit title</a:t>
            </a:r>
          </a:p>
        </p:txBody>
      </p:sp>
      <p:sp>
        <p:nvSpPr>
          <p:cNvPr id="10" name="Content Placeholder 4"/>
          <p:cNvSpPr>
            <a:spLocks noGrp="1"/>
          </p:cNvSpPr>
          <p:nvPr>
            <p:ph sz="quarter" idx="10"/>
          </p:nvPr>
        </p:nvSpPr>
        <p:spPr>
          <a:xfrm>
            <a:off x="628650" y="1366346"/>
            <a:ext cx="4676215"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2"/>
          <p:cNvSpPr>
            <a:spLocks noGrp="1"/>
          </p:cNvSpPr>
          <p:nvPr>
            <p:ph type="pic" sz="quarter" idx="13"/>
          </p:nvPr>
        </p:nvSpPr>
        <p:spPr>
          <a:xfrm>
            <a:off x="5740174" y="1364826"/>
            <a:ext cx="3403826" cy="4538434"/>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a:xfrm>
            <a:off x="628650" y="6356351"/>
            <a:ext cx="1018943"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bg1"/>
                </a:solidFill>
              </a:defRPr>
            </a:lvl1pPr>
          </a:lstStyle>
          <a:p>
            <a:endParaRPr lang="en-US" dirty="0"/>
          </a:p>
        </p:txBody>
      </p:sp>
      <p:sp>
        <p:nvSpPr>
          <p:cNvPr id="9" name="Slide Number Placeholder 6"/>
          <p:cNvSpPr>
            <a:spLocks noGrp="1"/>
          </p:cNvSpPr>
          <p:nvPr>
            <p:ph type="sldNum" sz="quarter" idx="12"/>
          </p:nvPr>
        </p:nvSpPr>
        <p:spPr>
          <a:xfrm>
            <a:off x="7418349" y="6356351"/>
            <a:ext cx="1097001"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67324999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1_Title and Content (Solid Lt Gray)">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628650" y="152400"/>
            <a:ext cx="7886700" cy="914400"/>
          </a:xfrm>
        </p:spPr>
        <p:txBody>
          <a:bodyPr>
            <a:normAutofit/>
          </a:bodyPr>
          <a:lstStyle>
            <a:lvl1pPr algn="r">
              <a:defRPr sz="2700">
                <a:solidFill>
                  <a:schemeClr val="accent1"/>
                </a:solidFill>
              </a:defRPr>
            </a:lvl1pPr>
          </a:lstStyle>
          <a:p>
            <a:r>
              <a:rPr lang="en-US" dirty="0"/>
              <a:t>Click to edit title</a:t>
            </a:r>
          </a:p>
        </p:txBody>
      </p:sp>
      <p:sp>
        <p:nvSpPr>
          <p:cNvPr id="7" name="Content Placeholder 4"/>
          <p:cNvSpPr>
            <a:spLocks noGrp="1"/>
          </p:cNvSpPr>
          <p:nvPr>
            <p:ph sz="quarter" idx="10"/>
          </p:nvPr>
        </p:nvSpPr>
        <p:spPr>
          <a:xfrm>
            <a:off x="628650" y="1366346"/>
            <a:ext cx="4676215" cy="4788393"/>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Picture Placeholder 2"/>
          <p:cNvSpPr>
            <a:spLocks noGrp="1"/>
          </p:cNvSpPr>
          <p:nvPr>
            <p:ph type="pic" sz="quarter" idx="13"/>
          </p:nvPr>
        </p:nvSpPr>
        <p:spPr>
          <a:xfrm>
            <a:off x="5740174" y="1364826"/>
            <a:ext cx="3403826" cy="4538434"/>
          </a:xfrm>
        </p:spPr>
        <p:txBody>
          <a:bodyPr/>
          <a:lstStyle>
            <a:lvl1pPr>
              <a:buClr>
                <a:schemeClr val="tx1"/>
              </a:buClr>
              <a:defRPr>
                <a:solidFill>
                  <a:schemeClr val="tx1"/>
                </a:solidFill>
              </a:defRPr>
            </a:lvl1pPr>
          </a:lstStyle>
          <a:p>
            <a:endParaRPr lang="en-US" dirty="0"/>
          </a:p>
        </p:txBody>
      </p:sp>
      <p:sp>
        <p:nvSpPr>
          <p:cNvPr id="11"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10" name="Slide Number Placeholder 5"/>
          <p:cNvSpPr>
            <a:spLocks noGrp="1"/>
          </p:cNvSpPr>
          <p:nvPr>
            <p:ph type="sldNum" sz="quarter" idx="4"/>
          </p:nvPr>
        </p:nvSpPr>
        <p:spPr>
          <a:xfrm>
            <a:off x="7418349" y="6356351"/>
            <a:ext cx="1097001" cy="365125"/>
          </a:xfrm>
          <a:prstGeom prst="rect">
            <a:avLst/>
          </a:prstGeom>
        </p:spPr>
        <p:txBody>
          <a:bodyPr vert="horz" lIns="91440" tIns="45720" rIns="91440" bIns="45720" rtlCol="0" anchor="ctr"/>
          <a:lstStyle>
            <a:lvl1pPr algn="r">
              <a:defRPr sz="9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83651694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Team Page (4 Up)">
    <p:spTree>
      <p:nvGrpSpPr>
        <p:cNvPr id="1" name=""/>
        <p:cNvGrpSpPr/>
        <p:nvPr/>
      </p:nvGrpSpPr>
      <p:grpSpPr>
        <a:xfrm>
          <a:off x="0" y="0"/>
          <a:ext cx="0" cy="0"/>
          <a:chOff x="0" y="0"/>
          <a:chExt cx="0" cy="0"/>
        </a:xfrm>
      </p:grpSpPr>
      <p:sp>
        <p:nvSpPr>
          <p:cNvPr id="8" name="Rectangle 7"/>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8"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17" name="Rectangle 16"/>
          <p:cNvSpPr/>
          <p:nvPr userDrawn="1"/>
        </p:nvSpPr>
        <p:spPr>
          <a:xfrm>
            <a:off x="0" y="1216024"/>
            <a:ext cx="9144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 name="Picture Placeholder 2"/>
          <p:cNvSpPr>
            <a:spLocks noGrp="1"/>
          </p:cNvSpPr>
          <p:nvPr>
            <p:ph type="pic" sz="quarter" idx="13" hasCustomPrompt="1"/>
          </p:nvPr>
        </p:nvSpPr>
        <p:spPr>
          <a:xfrm>
            <a:off x="604749" y="1981899"/>
            <a:ext cx="1571132" cy="2094842"/>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7" name="Text Placeholder 3"/>
          <p:cNvSpPr>
            <a:spLocks noGrp="1"/>
          </p:cNvSpPr>
          <p:nvPr>
            <p:ph type="body" sz="quarter" idx="15" hasCustomPrompt="1"/>
          </p:nvPr>
        </p:nvSpPr>
        <p:spPr>
          <a:xfrm>
            <a:off x="436290" y="4345147"/>
            <a:ext cx="1906858" cy="723900"/>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2734632" y="1967573"/>
            <a:ext cx="1571132" cy="2094842"/>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11" name="Text Placeholder 3"/>
          <p:cNvSpPr>
            <a:spLocks noGrp="1"/>
          </p:cNvSpPr>
          <p:nvPr>
            <p:ph type="body" sz="quarter" idx="17" hasCustomPrompt="1"/>
          </p:nvPr>
        </p:nvSpPr>
        <p:spPr>
          <a:xfrm>
            <a:off x="2566173" y="4345147"/>
            <a:ext cx="1906858" cy="723900"/>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4864515" y="1967573"/>
            <a:ext cx="1571132" cy="2094842"/>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13" name="Text Placeholder 3"/>
          <p:cNvSpPr>
            <a:spLocks noGrp="1"/>
          </p:cNvSpPr>
          <p:nvPr>
            <p:ph type="body" sz="quarter" idx="19" hasCustomPrompt="1"/>
          </p:nvPr>
        </p:nvSpPr>
        <p:spPr>
          <a:xfrm>
            <a:off x="4696056" y="4345147"/>
            <a:ext cx="1906858" cy="723900"/>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4" name="Picture Placeholder 2"/>
          <p:cNvSpPr>
            <a:spLocks noGrp="1"/>
          </p:cNvSpPr>
          <p:nvPr>
            <p:ph type="pic" sz="quarter" idx="20" hasCustomPrompt="1"/>
          </p:nvPr>
        </p:nvSpPr>
        <p:spPr>
          <a:xfrm>
            <a:off x="6994398" y="1967573"/>
            <a:ext cx="1571132" cy="2094842"/>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15" name="Text Placeholder 3"/>
          <p:cNvSpPr>
            <a:spLocks noGrp="1"/>
          </p:cNvSpPr>
          <p:nvPr>
            <p:ph type="body" sz="quarter" idx="21" hasCustomPrompt="1"/>
          </p:nvPr>
        </p:nvSpPr>
        <p:spPr>
          <a:xfrm>
            <a:off x="6825939" y="4341161"/>
            <a:ext cx="1906858" cy="723900"/>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6" name="Rectangle 15"/>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 name="Date Placeholder 2"/>
          <p:cNvSpPr>
            <a:spLocks noGrp="1"/>
          </p:cNvSpPr>
          <p:nvPr>
            <p:ph type="dt" sz="half" idx="10"/>
          </p:nvPr>
        </p:nvSpPr>
        <p:spPr/>
        <p:txBody>
          <a:bodyPr/>
          <a:lstStyle/>
          <a:p>
            <a:endParaRPr lang="en-US" dirty="0"/>
          </a:p>
        </p:txBody>
      </p:sp>
      <p:sp>
        <p:nvSpPr>
          <p:cNvPr id="19"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94619108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Team Page (3 Up)">
    <p:spTree>
      <p:nvGrpSpPr>
        <p:cNvPr id="1" name=""/>
        <p:cNvGrpSpPr/>
        <p:nvPr/>
      </p:nvGrpSpPr>
      <p:grpSpPr>
        <a:xfrm>
          <a:off x="0" y="0"/>
          <a:ext cx="0" cy="0"/>
          <a:chOff x="0" y="0"/>
          <a:chExt cx="0" cy="0"/>
        </a:xfrm>
      </p:grpSpPr>
      <p:sp>
        <p:nvSpPr>
          <p:cNvPr id="8" name="Rectangle 7"/>
          <p:cNvSpPr/>
          <p:nvPr userDrawn="1"/>
        </p:nvSpPr>
        <p:spPr>
          <a:xfrm>
            <a:off x="0" y="0"/>
            <a:ext cx="9144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8"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17" name="Rectangle 16"/>
          <p:cNvSpPr/>
          <p:nvPr userDrawn="1"/>
        </p:nvSpPr>
        <p:spPr>
          <a:xfrm>
            <a:off x="0" y="1216024"/>
            <a:ext cx="9144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 name="Picture Placeholder 2"/>
          <p:cNvSpPr>
            <a:spLocks noGrp="1"/>
          </p:cNvSpPr>
          <p:nvPr>
            <p:ph type="pic" sz="quarter" idx="13" hasCustomPrompt="1"/>
          </p:nvPr>
        </p:nvSpPr>
        <p:spPr>
          <a:xfrm>
            <a:off x="1179610" y="1964392"/>
            <a:ext cx="1749143" cy="2332190"/>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7" name="Text Placeholder 3"/>
          <p:cNvSpPr>
            <a:spLocks noGrp="1"/>
          </p:cNvSpPr>
          <p:nvPr>
            <p:ph type="body" sz="quarter" idx="15" hasCustomPrompt="1"/>
          </p:nvPr>
        </p:nvSpPr>
        <p:spPr>
          <a:xfrm>
            <a:off x="1101919" y="4564988"/>
            <a:ext cx="1906858" cy="723900"/>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3618406" y="1964392"/>
            <a:ext cx="1738398" cy="2317864"/>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11" name="Text Placeholder 3"/>
          <p:cNvSpPr>
            <a:spLocks noGrp="1"/>
          </p:cNvSpPr>
          <p:nvPr>
            <p:ph type="body" sz="quarter" idx="17" hasCustomPrompt="1"/>
          </p:nvPr>
        </p:nvSpPr>
        <p:spPr>
          <a:xfrm>
            <a:off x="3534177" y="4564988"/>
            <a:ext cx="1906858" cy="723900"/>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6050663" y="1964392"/>
            <a:ext cx="1738398" cy="2317864"/>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13" name="Text Placeholder 3"/>
          <p:cNvSpPr>
            <a:spLocks noGrp="1"/>
          </p:cNvSpPr>
          <p:nvPr>
            <p:ph type="body" sz="quarter" idx="19" hasCustomPrompt="1"/>
          </p:nvPr>
        </p:nvSpPr>
        <p:spPr>
          <a:xfrm>
            <a:off x="5966434" y="4564988"/>
            <a:ext cx="1906858" cy="723900"/>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6" name="Rectangle 15"/>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 name="Date Placeholder 2"/>
          <p:cNvSpPr>
            <a:spLocks noGrp="1"/>
          </p:cNvSpPr>
          <p:nvPr>
            <p:ph type="dt" sz="half" idx="10"/>
          </p:nvPr>
        </p:nvSpPr>
        <p:spPr/>
        <p:txBody>
          <a:bodyPr/>
          <a:lstStyle/>
          <a:p>
            <a:endParaRPr lang="en-US" dirty="0"/>
          </a:p>
        </p:txBody>
      </p:sp>
      <p:sp>
        <p:nvSpPr>
          <p:cNvPr id="19"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2466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12"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3" name="Content Placeholder 2"/>
          <p:cNvSpPr>
            <a:spLocks noGrp="1"/>
          </p:cNvSpPr>
          <p:nvPr>
            <p:ph sz="half" idx="1"/>
          </p:nvPr>
        </p:nvSpPr>
        <p:spPr>
          <a:xfrm>
            <a:off x="628650" y="1594625"/>
            <a:ext cx="38862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594625"/>
            <a:ext cx="38862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endParaRPr lang="en-US" dirty="0">
              <a:solidFill>
                <a:srgbClr val="000000"/>
              </a:solidFill>
            </a:endParaRPr>
          </a:p>
        </p:txBody>
      </p:sp>
      <p:sp>
        <p:nvSpPr>
          <p:cNvPr id="11"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solidFill>
                <a:srgbClr val="000000"/>
              </a:solidFill>
            </a:endParaRPr>
          </a:p>
        </p:txBody>
      </p:sp>
      <p:sp>
        <p:nvSpPr>
          <p:cNvPr id="7" name="Slide Number Placeholder 6"/>
          <p:cNvSpPr>
            <a:spLocks noGrp="1"/>
          </p:cNvSpPr>
          <p:nvPr>
            <p:ph type="sldNum" sz="quarter" idx="12"/>
          </p:nvPr>
        </p:nvSpPr>
        <p:spPr/>
        <p:txBody>
          <a:bodyPr/>
          <a:lstStyle/>
          <a:p>
            <a:fld id="{48F63A3B-78C7-47BE-AE5E-E10140E04643}" type="slidenum">
              <a:rPr lang="en-US" smtClean="0">
                <a:solidFill>
                  <a:srgbClr val="000000"/>
                </a:solidFill>
              </a:rPr>
              <a:pPr/>
              <a:t>‹#›</a:t>
            </a:fld>
            <a:endParaRPr lang="en-US" dirty="0">
              <a:solidFill>
                <a:srgbClr val="000000"/>
              </a:solidFill>
            </a:endParaRPr>
          </a:p>
        </p:txBody>
      </p:sp>
      <p:sp>
        <p:nvSpPr>
          <p:cNvPr id="10" name="Rectangle 9"/>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78BE21"/>
              </a:solidFill>
            </a:endParaRPr>
          </a:p>
        </p:txBody>
      </p:sp>
    </p:spTree>
    <p:extLst>
      <p:ext uri="{BB962C8B-B14F-4D97-AF65-F5344CB8AC3E}">
        <p14:creationId xmlns:p14="http://schemas.microsoft.com/office/powerpoint/2010/main" val="208128831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Team Page 4-Up White Vertical">
    <p:spTree>
      <p:nvGrpSpPr>
        <p:cNvPr id="1" name=""/>
        <p:cNvGrpSpPr/>
        <p:nvPr/>
      </p:nvGrpSpPr>
      <p:grpSpPr>
        <a:xfrm>
          <a:off x="0" y="0"/>
          <a:ext cx="0" cy="0"/>
          <a:chOff x="0" y="0"/>
          <a:chExt cx="0" cy="0"/>
        </a:xfrm>
      </p:grpSpPr>
      <p:sp>
        <p:nvSpPr>
          <p:cNvPr id="8" name="Rectangle 7"/>
          <p:cNvSpPr/>
          <p:nvPr userDrawn="1"/>
        </p:nvSpPr>
        <p:spPr>
          <a:xfrm>
            <a:off x="0" y="0"/>
            <a:ext cx="9144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6"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6" name="Picture Placeholder 2"/>
          <p:cNvSpPr>
            <a:spLocks noGrp="1"/>
          </p:cNvSpPr>
          <p:nvPr>
            <p:ph type="pic" sz="quarter" idx="13" hasCustomPrompt="1"/>
          </p:nvPr>
        </p:nvSpPr>
        <p:spPr>
          <a:xfrm>
            <a:off x="604749" y="1981899"/>
            <a:ext cx="1571132" cy="2094842"/>
          </a:xfrm>
          <a:prstGeom prst="rect">
            <a:avLst/>
          </a:prstGeom>
          <a:solidFill>
            <a:schemeClr val="bg1"/>
          </a:solidFill>
          <a:ln w="28575">
            <a:noFill/>
          </a:ln>
        </p:spPr>
        <p:txBody>
          <a:bodyPr anchor="ctr">
            <a:normAutofit/>
          </a:bodyPr>
          <a:lstStyle>
            <a:lvl1pPr marL="0" indent="0" algn="ctr">
              <a:buNone/>
              <a:defRPr sz="1350"/>
            </a:lvl1pPr>
          </a:lstStyle>
          <a:p>
            <a:r>
              <a:rPr lang="en-US" dirty="0"/>
              <a:t>Click Icon to add picture</a:t>
            </a:r>
          </a:p>
        </p:txBody>
      </p:sp>
      <p:sp>
        <p:nvSpPr>
          <p:cNvPr id="7" name="Text Placeholder 3"/>
          <p:cNvSpPr>
            <a:spLocks noGrp="1"/>
          </p:cNvSpPr>
          <p:nvPr>
            <p:ph type="body" sz="quarter" idx="15" hasCustomPrompt="1"/>
          </p:nvPr>
        </p:nvSpPr>
        <p:spPr>
          <a:xfrm>
            <a:off x="436290" y="4345147"/>
            <a:ext cx="1906858" cy="1623853"/>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a:t>Click to edit text</a:t>
            </a:r>
          </a:p>
        </p:txBody>
      </p:sp>
      <p:sp>
        <p:nvSpPr>
          <p:cNvPr id="10" name="Picture Placeholder 2"/>
          <p:cNvSpPr>
            <a:spLocks noGrp="1"/>
          </p:cNvSpPr>
          <p:nvPr>
            <p:ph type="pic" sz="quarter" idx="16" hasCustomPrompt="1"/>
          </p:nvPr>
        </p:nvSpPr>
        <p:spPr>
          <a:xfrm>
            <a:off x="2734632" y="1967573"/>
            <a:ext cx="1571132" cy="2094842"/>
          </a:xfrm>
          <a:prstGeom prst="rect">
            <a:avLst/>
          </a:prstGeom>
          <a:solidFill>
            <a:schemeClr val="bg1"/>
          </a:solidFill>
          <a:ln w="28575">
            <a:noFill/>
          </a:ln>
        </p:spPr>
        <p:txBody>
          <a:bodyPr anchor="ctr">
            <a:normAutofit/>
          </a:bodyPr>
          <a:lstStyle>
            <a:lvl1pPr marL="0" indent="0" algn="ctr">
              <a:buNone/>
              <a:defRPr sz="1350"/>
            </a:lvl1pPr>
          </a:lstStyle>
          <a:p>
            <a:r>
              <a:rPr lang="en-US" dirty="0"/>
              <a:t>Click Icon to add picture</a:t>
            </a:r>
          </a:p>
        </p:txBody>
      </p:sp>
      <p:sp>
        <p:nvSpPr>
          <p:cNvPr id="11" name="Text Placeholder 3"/>
          <p:cNvSpPr>
            <a:spLocks noGrp="1"/>
          </p:cNvSpPr>
          <p:nvPr>
            <p:ph type="body" sz="quarter" idx="17" hasCustomPrompt="1"/>
          </p:nvPr>
        </p:nvSpPr>
        <p:spPr>
          <a:xfrm>
            <a:off x="2566173" y="4345147"/>
            <a:ext cx="1906858" cy="1623852"/>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a:t>Click to edit text</a:t>
            </a:r>
          </a:p>
        </p:txBody>
      </p:sp>
      <p:sp>
        <p:nvSpPr>
          <p:cNvPr id="12" name="Picture Placeholder 2"/>
          <p:cNvSpPr>
            <a:spLocks noGrp="1"/>
          </p:cNvSpPr>
          <p:nvPr>
            <p:ph type="pic" sz="quarter" idx="18" hasCustomPrompt="1"/>
          </p:nvPr>
        </p:nvSpPr>
        <p:spPr>
          <a:xfrm>
            <a:off x="4864515" y="1967573"/>
            <a:ext cx="1571132" cy="2094842"/>
          </a:xfrm>
          <a:prstGeom prst="rect">
            <a:avLst/>
          </a:prstGeom>
          <a:solidFill>
            <a:schemeClr val="bg1"/>
          </a:solidFill>
          <a:ln w="28575">
            <a:noFill/>
          </a:ln>
        </p:spPr>
        <p:txBody>
          <a:bodyPr anchor="ctr">
            <a:normAutofit/>
          </a:bodyPr>
          <a:lstStyle>
            <a:lvl1pPr marL="0" indent="0" algn="ctr">
              <a:buNone/>
              <a:defRPr sz="1350"/>
            </a:lvl1pPr>
          </a:lstStyle>
          <a:p>
            <a:r>
              <a:rPr lang="en-US" dirty="0"/>
              <a:t>Click Icon to add picture</a:t>
            </a:r>
          </a:p>
        </p:txBody>
      </p:sp>
      <p:sp>
        <p:nvSpPr>
          <p:cNvPr id="13" name="Text Placeholder 3"/>
          <p:cNvSpPr>
            <a:spLocks noGrp="1"/>
          </p:cNvSpPr>
          <p:nvPr>
            <p:ph type="body" sz="quarter" idx="19" hasCustomPrompt="1"/>
          </p:nvPr>
        </p:nvSpPr>
        <p:spPr>
          <a:xfrm>
            <a:off x="4696056" y="4345147"/>
            <a:ext cx="1906858" cy="1623852"/>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a:t>Click to edit text</a:t>
            </a:r>
          </a:p>
        </p:txBody>
      </p:sp>
      <p:sp>
        <p:nvSpPr>
          <p:cNvPr id="14" name="Picture Placeholder 2"/>
          <p:cNvSpPr>
            <a:spLocks noGrp="1"/>
          </p:cNvSpPr>
          <p:nvPr>
            <p:ph type="pic" sz="quarter" idx="20" hasCustomPrompt="1"/>
          </p:nvPr>
        </p:nvSpPr>
        <p:spPr>
          <a:xfrm>
            <a:off x="6994398" y="1967573"/>
            <a:ext cx="1571132" cy="2094842"/>
          </a:xfrm>
          <a:prstGeom prst="rect">
            <a:avLst/>
          </a:prstGeom>
          <a:solidFill>
            <a:schemeClr val="bg1"/>
          </a:solidFill>
          <a:ln w="28575">
            <a:noFill/>
          </a:ln>
        </p:spPr>
        <p:txBody>
          <a:bodyPr anchor="ctr">
            <a:normAutofit/>
          </a:bodyPr>
          <a:lstStyle>
            <a:lvl1pPr marL="0" indent="0" algn="ctr">
              <a:buNone/>
              <a:defRPr sz="1350"/>
            </a:lvl1pPr>
          </a:lstStyle>
          <a:p>
            <a:r>
              <a:rPr lang="en-US" dirty="0"/>
              <a:t>Click Icon to add picture</a:t>
            </a:r>
          </a:p>
        </p:txBody>
      </p:sp>
      <p:sp>
        <p:nvSpPr>
          <p:cNvPr id="15" name="Text Placeholder 3"/>
          <p:cNvSpPr>
            <a:spLocks noGrp="1"/>
          </p:cNvSpPr>
          <p:nvPr>
            <p:ph type="body" sz="quarter" idx="21" hasCustomPrompt="1"/>
          </p:nvPr>
        </p:nvSpPr>
        <p:spPr>
          <a:xfrm>
            <a:off x="6825939" y="4341161"/>
            <a:ext cx="1906858" cy="1627838"/>
          </a:xfrm>
        </p:spPr>
        <p:txBody>
          <a:bodyPr>
            <a:normAutofit/>
          </a:bodyPr>
          <a:lstStyle>
            <a:lvl1pPr marL="0" indent="0" algn="ctr">
              <a:lnSpc>
                <a:spcPct val="100000"/>
              </a:lnSpc>
              <a:spcBef>
                <a:spcPts val="0"/>
              </a:spcBef>
              <a:buNone/>
              <a:defRPr sz="1350" b="0">
                <a:solidFill>
                  <a:schemeClr val="tx2"/>
                </a:solidFill>
              </a:defRPr>
            </a:lvl1pPr>
          </a:lstStyle>
          <a:p>
            <a:pPr lvl="0"/>
            <a:r>
              <a:rPr lang="en-US" dirty="0"/>
              <a:t>Click to edit text</a:t>
            </a:r>
          </a:p>
        </p:txBody>
      </p:sp>
      <p:sp>
        <p:nvSpPr>
          <p:cNvPr id="19" name="Rectangle 18"/>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 name="Date Placeholder 2"/>
          <p:cNvSpPr>
            <a:spLocks noGrp="1"/>
          </p:cNvSpPr>
          <p:nvPr>
            <p:ph type="dt" sz="half" idx="10"/>
          </p:nvPr>
        </p:nvSpPr>
        <p:spPr/>
        <p:txBody>
          <a:bodyPr/>
          <a:lstStyle/>
          <a:p>
            <a:endParaRPr lang="en-US" dirty="0"/>
          </a:p>
        </p:txBody>
      </p:sp>
      <p:sp>
        <p:nvSpPr>
          <p:cNvPr id="20"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24946808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Team Page 4-Up Gray BG Horizontal">
    <p:spTree>
      <p:nvGrpSpPr>
        <p:cNvPr id="1" name=""/>
        <p:cNvGrpSpPr/>
        <p:nvPr/>
      </p:nvGrpSpPr>
      <p:grpSpPr>
        <a:xfrm>
          <a:off x="0" y="0"/>
          <a:ext cx="0" cy="0"/>
          <a:chOff x="0" y="0"/>
          <a:chExt cx="0" cy="0"/>
        </a:xfrm>
      </p:grpSpPr>
      <p:sp>
        <p:nvSpPr>
          <p:cNvPr id="8" name="Rectangle 7"/>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8"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17" name="Rectangle 16"/>
          <p:cNvSpPr/>
          <p:nvPr userDrawn="1"/>
        </p:nvSpPr>
        <p:spPr>
          <a:xfrm>
            <a:off x="0" y="1216024"/>
            <a:ext cx="9144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9" name="Picture Placeholder 2"/>
          <p:cNvSpPr>
            <a:spLocks noGrp="1"/>
          </p:cNvSpPr>
          <p:nvPr>
            <p:ph type="pic" sz="quarter" idx="13" hasCustomPrompt="1"/>
          </p:nvPr>
        </p:nvSpPr>
        <p:spPr>
          <a:xfrm>
            <a:off x="604749" y="1674772"/>
            <a:ext cx="1394107" cy="1858809"/>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24" name="Text Placeholder 3"/>
          <p:cNvSpPr>
            <a:spLocks noGrp="1"/>
          </p:cNvSpPr>
          <p:nvPr>
            <p:ph type="body" sz="quarter" idx="16"/>
          </p:nvPr>
        </p:nvSpPr>
        <p:spPr>
          <a:xfrm>
            <a:off x="2157413" y="1674773"/>
            <a:ext cx="2149746" cy="1858809"/>
          </a:xfrm>
        </p:spPr>
        <p:txBody>
          <a:bodyPr anchor="ctr">
            <a:noAutofit/>
          </a:bodyPr>
          <a:lstStyle>
            <a:lvl1pPr marL="0" indent="0">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23" name="Picture Placeholder 2"/>
          <p:cNvSpPr>
            <a:spLocks noGrp="1"/>
          </p:cNvSpPr>
          <p:nvPr>
            <p:ph type="pic" sz="quarter" idx="14" hasCustomPrompt="1"/>
          </p:nvPr>
        </p:nvSpPr>
        <p:spPr>
          <a:xfrm>
            <a:off x="604749" y="3939362"/>
            <a:ext cx="1394107" cy="1858809"/>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4" name="Text Placeholder 3"/>
          <p:cNvSpPr>
            <a:spLocks noGrp="1"/>
          </p:cNvSpPr>
          <p:nvPr>
            <p:ph type="body" sz="quarter" idx="15"/>
          </p:nvPr>
        </p:nvSpPr>
        <p:spPr>
          <a:xfrm>
            <a:off x="2157413" y="3939362"/>
            <a:ext cx="2149746" cy="1858809"/>
          </a:xfrm>
        </p:spPr>
        <p:txBody>
          <a:bodyPr anchor="ctr">
            <a:noAutofit/>
          </a:bodyPr>
          <a:lstStyle>
            <a:lvl1pPr marL="0" indent="0">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25" name="Picture Placeholder 2"/>
          <p:cNvSpPr>
            <a:spLocks noGrp="1"/>
          </p:cNvSpPr>
          <p:nvPr>
            <p:ph type="pic" sz="quarter" idx="17" hasCustomPrompt="1"/>
          </p:nvPr>
        </p:nvSpPr>
        <p:spPr>
          <a:xfrm>
            <a:off x="4649854" y="1674772"/>
            <a:ext cx="1394107" cy="1858809"/>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26" name="Text Placeholder 3"/>
          <p:cNvSpPr>
            <a:spLocks noGrp="1"/>
          </p:cNvSpPr>
          <p:nvPr>
            <p:ph type="body" sz="quarter" idx="18"/>
          </p:nvPr>
        </p:nvSpPr>
        <p:spPr>
          <a:xfrm>
            <a:off x="6202517" y="1674773"/>
            <a:ext cx="2149746" cy="1858809"/>
          </a:xfrm>
        </p:spPr>
        <p:txBody>
          <a:bodyPr anchor="ctr">
            <a:noAutofit/>
          </a:bodyPr>
          <a:lstStyle>
            <a:lvl1pPr marL="0" indent="0">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27" name="Picture Placeholder 2"/>
          <p:cNvSpPr>
            <a:spLocks noGrp="1"/>
          </p:cNvSpPr>
          <p:nvPr>
            <p:ph type="pic" sz="quarter" idx="19" hasCustomPrompt="1"/>
          </p:nvPr>
        </p:nvSpPr>
        <p:spPr>
          <a:xfrm>
            <a:off x="4649854" y="3939362"/>
            <a:ext cx="1394107" cy="1858809"/>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28" name="Text Placeholder 3"/>
          <p:cNvSpPr>
            <a:spLocks noGrp="1"/>
          </p:cNvSpPr>
          <p:nvPr>
            <p:ph type="body" sz="quarter" idx="20"/>
          </p:nvPr>
        </p:nvSpPr>
        <p:spPr>
          <a:xfrm>
            <a:off x="6202517" y="3939361"/>
            <a:ext cx="2149746" cy="1858809"/>
          </a:xfrm>
        </p:spPr>
        <p:txBody>
          <a:bodyPr anchor="ctr">
            <a:noAutofit/>
          </a:bodyPr>
          <a:lstStyle>
            <a:lvl1pPr marL="0" indent="0">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16" name="Rectangle 15"/>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 name="Date Placeholder 2"/>
          <p:cNvSpPr>
            <a:spLocks noGrp="1"/>
          </p:cNvSpPr>
          <p:nvPr>
            <p:ph type="dt" sz="half" idx="10"/>
          </p:nvPr>
        </p:nvSpPr>
        <p:spPr/>
        <p:txBody>
          <a:bodyPr/>
          <a:lstStyle/>
          <a:p>
            <a:endParaRPr lang="en-US" dirty="0"/>
          </a:p>
        </p:txBody>
      </p:sp>
      <p:sp>
        <p:nvSpPr>
          <p:cNvPr id="29"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7670087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eam Page 4 Up White BG Horizontal">
    <p:spTree>
      <p:nvGrpSpPr>
        <p:cNvPr id="1" name=""/>
        <p:cNvGrpSpPr/>
        <p:nvPr/>
      </p:nvGrpSpPr>
      <p:grpSpPr>
        <a:xfrm>
          <a:off x="0" y="0"/>
          <a:ext cx="0" cy="0"/>
          <a:chOff x="0" y="0"/>
          <a:chExt cx="0" cy="0"/>
        </a:xfrm>
      </p:grpSpPr>
      <p:sp>
        <p:nvSpPr>
          <p:cNvPr id="7" name="Rectangle 6"/>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12" name="Picture Placeholder 2"/>
          <p:cNvSpPr>
            <a:spLocks noGrp="1"/>
          </p:cNvSpPr>
          <p:nvPr>
            <p:ph type="pic" sz="quarter" idx="13" hasCustomPrompt="1"/>
          </p:nvPr>
        </p:nvSpPr>
        <p:spPr>
          <a:xfrm>
            <a:off x="604749" y="1674772"/>
            <a:ext cx="1394107" cy="1858809"/>
          </a:xfrm>
          <a:prstGeom prst="rect">
            <a:avLst/>
          </a:prstGeom>
          <a:solidFill>
            <a:schemeClr val="bg1"/>
          </a:solidFill>
          <a:ln w="28575">
            <a:noFill/>
          </a:ln>
        </p:spPr>
        <p:txBody>
          <a:bodyPr anchor="ctr">
            <a:normAutofit/>
          </a:bodyPr>
          <a:lstStyle>
            <a:lvl1pPr marL="0" indent="0" algn="ctr">
              <a:buNone/>
              <a:defRPr sz="1350"/>
            </a:lvl1pPr>
          </a:lstStyle>
          <a:p>
            <a:r>
              <a:rPr lang="en-US" dirty="0"/>
              <a:t>Click Icon to add picture</a:t>
            </a:r>
          </a:p>
        </p:txBody>
      </p:sp>
      <p:sp>
        <p:nvSpPr>
          <p:cNvPr id="15" name="Text Placeholder 3"/>
          <p:cNvSpPr>
            <a:spLocks noGrp="1"/>
          </p:cNvSpPr>
          <p:nvPr>
            <p:ph type="body" sz="quarter" idx="16"/>
          </p:nvPr>
        </p:nvSpPr>
        <p:spPr>
          <a:xfrm>
            <a:off x="2157413" y="1674773"/>
            <a:ext cx="2149746" cy="1858809"/>
          </a:xfrm>
        </p:spPr>
        <p:txBody>
          <a:bodyPr anchor="ctr">
            <a:noAutofit/>
          </a:bodyPr>
          <a:lstStyle>
            <a:lvl1pPr marL="0" indent="0">
              <a:spcBef>
                <a:spcPts val="0"/>
              </a:spcBef>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13" name="Picture Placeholder 2"/>
          <p:cNvSpPr>
            <a:spLocks noGrp="1"/>
          </p:cNvSpPr>
          <p:nvPr>
            <p:ph type="pic" sz="quarter" idx="14" hasCustomPrompt="1"/>
          </p:nvPr>
        </p:nvSpPr>
        <p:spPr>
          <a:xfrm>
            <a:off x="604749" y="3939362"/>
            <a:ext cx="1394107" cy="1858809"/>
          </a:xfrm>
          <a:prstGeom prst="rect">
            <a:avLst/>
          </a:prstGeom>
          <a:solidFill>
            <a:schemeClr val="bg1"/>
          </a:solidFill>
          <a:ln w="28575">
            <a:noFill/>
          </a:ln>
        </p:spPr>
        <p:txBody>
          <a:bodyPr anchor="ctr">
            <a:normAutofit/>
          </a:bodyPr>
          <a:lstStyle>
            <a:lvl1pPr marL="0" indent="0" algn="ctr">
              <a:buNone/>
              <a:defRPr sz="1350"/>
            </a:lvl1pPr>
          </a:lstStyle>
          <a:p>
            <a:r>
              <a:rPr lang="en-US" dirty="0"/>
              <a:t>Click Icon to add picture</a:t>
            </a:r>
          </a:p>
        </p:txBody>
      </p:sp>
      <p:sp>
        <p:nvSpPr>
          <p:cNvPr id="14" name="Text Placeholder 3"/>
          <p:cNvSpPr>
            <a:spLocks noGrp="1"/>
          </p:cNvSpPr>
          <p:nvPr>
            <p:ph type="body" sz="quarter" idx="15"/>
          </p:nvPr>
        </p:nvSpPr>
        <p:spPr>
          <a:xfrm>
            <a:off x="2157413" y="3939362"/>
            <a:ext cx="2149746" cy="1858809"/>
          </a:xfrm>
        </p:spPr>
        <p:txBody>
          <a:bodyPr anchor="ctr">
            <a:noAutofit/>
          </a:bodyPr>
          <a:lstStyle>
            <a:lvl1pPr marL="0" indent="0">
              <a:spcBef>
                <a:spcPts val="0"/>
              </a:spcBef>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16" name="Picture Placeholder 2"/>
          <p:cNvSpPr>
            <a:spLocks noGrp="1"/>
          </p:cNvSpPr>
          <p:nvPr>
            <p:ph type="pic" sz="quarter" idx="17" hasCustomPrompt="1"/>
          </p:nvPr>
        </p:nvSpPr>
        <p:spPr>
          <a:xfrm>
            <a:off x="4649854" y="1674772"/>
            <a:ext cx="1394107" cy="1858809"/>
          </a:xfrm>
          <a:prstGeom prst="rect">
            <a:avLst/>
          </a:prstGeom>
          <a:solidFill>
            <a:schemeClr val="bg1"/>
          </a:solidFill>
          <a:ln w="28575">
            <a:noFill/>
          </a:ln>
        </p:spPr>
        <p:txBody>
          <a:bodyPr anchor="ctr">
            <a:normAutofit/>
          </a:bodyPr>
          <a:lstStyle>
            <a:lvl1pPr marL="0" indent="0" algn="ctr">
              <a:buNone/>
              <a:defRPr sz="1350"/>
            </a:lvl1pPr>
          </a:lstStyle>
          <a:p>
            <a:r>
              <a:rPr lang="en-US" dirty="0"/>
              <a:t>Click Icon to add picture</a:t>
            </a:r>
          </a:p>
        </p:txBody>
      </p:sp>
      <p:sp>
        <p:nvSpPr>
          <p:cNvPr id="17" name="Text Placeholder 3"/>
          <p:cNvSpPr>
            <a:spLocks noGrp="1"/>
          </p:cNvSpPr>
          <p:nvPr>
            <p:ph type="body" sz="quarter" idx="18"/>
          </p:nvPr>
        </p:nvSpPr>
        <p:spPr>
          <a:xfrm>
            <a:off x="6202517" y="1674773"/>
            <a:ext cx="2149746" cy="1858809"/>
          </a:xfrm>
        </p:spPr>
        <p:txBody>
          <a:bodyPr anchor="ctr">
            <a:noAutofit/>
          </a:bodyPr>
          <a:lstStyle>
            <a:lvl1pPr marL="0" indent="0">
              <a:spcBef>
                <a:spcPts val="0"/>
              </a:spcBef>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18" name="Picture Placeholder 2"/>
          <p:cNvSpPr>
            <a:spLocks noGrp="1"/>
          </p:cNvSpPr>
          <p:nvPr>
            <p:ph type="pic" sz="quarter" idx="19" hasCustomPrompt="1"/>
          </p:nvPr>
        </p:nvSpPr>
        <p:spPr>
          <a:xfrm>
            <a:off x="4649854" y="3939362"/>
            <a:ext cx="1394107" cy="1858809"/>
          </a:xfrm>
          <a:prstGeom prst="rect">
            <a:avLst/>
          </a:prstGeom>
          <a:solidFill>
            <a:schemeClr val="bg1"/>
          </a:solidFill>
          <a:ln w="28575">
            <a:noFill/>
          </a:ln>
        </p:spPr>
        <p:txBody>
          <a:bodyPr anchor="ctr">
            <a:normAutofit/>
          </a:bodyPr>
          <a:lstStyle>
            <a:lvl1pPr marL="0" indent="0" algn="ctr">
              <a:buNone/>
              <a:defRPr sz="1350"/>
            </a:lvl1pPr>
          </a:lstStyle>
          <a:p>
            <a:r>
              <a:rPr lang="en-US" dirty="0"/>
              <a:t>Click Icon to add picture</a:t>
            </a:r>
          </a:p>
        </p:txBody>
      </p:sp>
      <p:sp>
        <p:nvSpPr>
          <p:cNvPr id="19" name="Text Placeholder 3"/>
          <p:cNvSpPr>
            <a:spLocks noGrp="1"/>
          </p:cNvSpPr>
          <p:nvPr>
            <p:ph type="body" sz="quarter" idx="20"/>
          </p:nvPr>
        </p:nvSpPr>
        <p:spPr>
          <a:xfrm>
            <a:off x="6202517" y="3939361"/>
            <a:ext cx="2149746" cy="1858809"/>
          </a:xfrm>
        </p:spPr>
        <p:txBody>
          <a:bodyPr anchor="ctr">
            <a:noAutofit/>
          </a:bodyPr>
          <a:lstStyle>
            <a:lvl1pPr marL="0" indent="0">
              <a:spcBef>
                <a:spcPts val="0"/>
              </a:spcBef>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8" name="Rectangle 7"/>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 name="Date Placeholder 3"/>
          <p:cNvSpPr>
            <a:spLocks noGrp="1"/>
          </p:cNvSpPr>
          <p:nvPr>
            <p:ph type="dt" sz="half" idx="10"/>
          </p:nvPr>
        </p:nvSpPr>
        <p:spPr/>
        <p:txBody>
          <a:bodyPr/>
          <a:lstStyle/>
          <a:p>
            <a:endParaRPr lang="en-US" dirty="0"/>
          </a:p>
        </p:txBody>
      </p:sp>
      <p:sp>
        <p:nvSpPr>
          <p:cNvPr id="20"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99610825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Team Page Duo Gray Horizontal">
    <p:spTree>
      <p:nvGrpSpPr>
        <p:cNvPr id="1" name=""/>
        <p:cNvGrpSpPr/>
        <p:nvPr/>
      </p:nvGrpSpPr>
      <p:grpSpPr>
        <a:xfrm>
          <a:off x="0" y="0"/>
          <a:ext cx="0" cy="0"/>
          <a:chOff x="0" y="0"/>
          <a:chExt cx="0" cy="0"/>
        </a:xfrm>
      </p:grpSpPr>
      <p:sp>
        <p:nvSpPr>
          <p:cNvPr id="8" name="Rectangle 7"/>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3"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17" name="Rectangle 16"/>
          <p:cNvSpPr/>
          <p:nvPr userDrawn="1"/>
        </p:nvSpPr>
        <p:spPr>
          <a:xfrm>
            <a:off x="0" y="1216024"/>
            <a:ext cx="9144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9" name="Picture Placeholder 2"/>
          <p:cNvSpPr>
            <a:spLocks noGrp="1"/>
          </p:cNvSpPr>
          <p:nvPr>
            <p:ph type="pic" sz="quarter" idx="13" hasCustomPrompt="1"/>
          </p:nvPr>
        </p:nvSpPr>
        <p:spPr>
          <a:xfrm>
            <a:off x="604749" y="2571730"/>
            <a:ext cx="1394107" cy="1858809"/>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24" name="Text Placeholder 3"/>
          <p:cNvSpPr>
            <a:spLocks noGrp="1"/>
          </p:cNvSpPr>
          <p:nvPr>
            <p:ph type="body" sz="quarter" idx="16"/>
          </p:nvPr>
        </p:nvSpPr>
        <p:spPr>
          <a:xfrm>
            <a:off x="2157413" y="2571731"/>
            <a:ext cx="2149746" cy="1858809"/>
          </a:xfrm>
        </p:spPr>
        <p:txBody>
          <a:bodyPr anchor="ctr">
            <a:noAutofit/>
          </a:bodyPr>
          <a:lstStyle>
            <a:lvl1pPr marL="0" indent="0">
              <a:spcBef>
                <a:spcPts val="0"/>
              </a:spcBef>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25" name="Picture Placeholder 2"/>
          <p:cNvSpPr>
            <a:spLocks noGrp="1"/>
          </p:cNvSpPr>
          <p:nvPr>
            <p:ph type="pic" sz="quarter" idx="17" hasCustomPrompt="1"/>
          </p:nvPr>
        </p:nvSpPr>
        <p:spPr>
          <a:xfrm>
            <a:off x="4649854" y="2571730"/>
            <a:ext cx="1394107" cy="1858809"/>
          </a:xfrm>
          <a:prstGeom prst="ellipse">
            <a:avLst/>
          </a:prstGeom>
          <a:solidFill>
            <a:schemeClr val="bg1"/>
          </a:solidFill>
          <a:ln w="28575">
            <a:solidFill>
              <a:schemeClr val="bg1"/>
            </a:solidFill>
          </a:ln>
        </p:spPr>
        <p:txBody>
          <a:bodyPr anchor="ctr">
            <a:normAutofit/>
          </a:bodyPr>
          <a:lstStyle>
            <a:lvl1pPr marL="0" indent="0" algn="ctr">
              <a:buNone/>
              <a:defRPr sz="1350"/>
            </a:lvl1pPr>
          </a:lstStyle>
          <a:p>
            <a:r>
              <a:rPr lang="en-US" dirty="0"/>
              <a:t>Click Icon to add picture</a:t>
            </a:r>
          </a:p>
        </p:txBody>
      </p:sp>
      <p:sp>
        <p:nvSpPr>
          <p:cNvPr id="26" name="Text Placeholder 3"/>
          <p:cNvSpPr>
            <a:spLocks noGrp="1"/>
          </p:cNvSpPr>
          <p:nvPr>
            <p:ph type="body" sz="quarter" idx="18"/>
          </p:nvPr>
        </p:nvSpPr>
        <p:spPr>
          <a:xfrm>
            <a:off x="6202517" y="2571731"/>
            <a:ext cx="2149746" cy="1858809"/>
          </a:xfrm>
        </p:spPr>
        <p:txBody>
          <a:bodyPr anchor="ctr">
            <a:noAutofit/>
          </a:bodyPr>
          <a:lstStyle>
            <a:lvl1pPr marL="0" indent="0">
              <a:spcBef>
                <a:spcPts val="0"/>
              </a:spcBef>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16" name="Rectangle 15"/>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3" name="Date Placeholder 2"/>
          <p:cNvSpPr>
            <a:spLocks noGrp="1"/>
          </p:cNvSpPr>
          <p:nvPr>
            <p:ph type="dt" sz="half" idx="10"/>
          </p:nvPr>
        </p:nvSpPr>
        <p:spPr/>
        <p:txBody>
          <a:bodyPr/>
          <a:lstStyle/>
          <a:p>
            <a:endParaRPr lang="en-US" dirty="0"/>
          </a:p>
        </p:txBody>
      </p:sp>
      <p:sp>
        <p:nvSpPr>
          <p:cNvPr id="20"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60926890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Team Page 2 Up White BG Horizontal">
    <p:spTree>
      <p:nvGrpSpPr>
        <p:cNvPr id="1" name=""/>
        <p:cNvGrpSpPr/>
        <p:nvPr/>
      </p:nvGrpSpPr>
      <p:grpSpPr>
        <a:xfrm>
          <a:off x="0" y="0"/>
          <a:ext cx="0" cy="0"/>
          <a:chOff x="0" y="0"/>
          <a:chExt cx="0" cy="0"/>
        </a:xfrm>
      </p:grpSpPr>
      <p:sp>
        <p:nvSpPr>
          <p:cNvPr id="7" name="Rectangle 6"/>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8" name="Rectangle 7"/>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2" name="Picture Placeholder 2"/>
          <p:cNvSpPr>
            <a:spLocks noGrp="1"/>
          </p:cNvSpPr>
          <p:nvPr>
            <p:ph type="pic" sz="quarter" idx="13" hasCustomPrompt="1"/>
          </p:nvPr>
        </p:nvSpPr>
        <p:spPr>
          <a:xfrm>
            <a:off x="604749" y="2800329"/>
            <a:ext cx="1394107" cy="1858809"/>
          </a:xfrm>
          <a:prstGeom prst="rect">
            <a:avLst/>
          </a:prstGeom>
          <a:solidFill>
            <a:schemeClr val="bg1"/>
          </a:solidFill>
          <a:ln w="28575">
            <a:noFill/>
          </a:ln>
        </p:spPr>
        <p:txBody>
          <a:bodyPr anchor="ctr">
            <a:normAutofit/>
          </a:bodyPr>
          <a:lstStyle>
            <a:lvl1pPr marL="0" indent="0" algn="ctr">
              <a:buNone/>
              <a:defRPr sz="1350"/>
            </a:lvl1pPr>
          </a:lstStyle>
          <a:p>
            <a:r>
              <a:rPr lang="en-US" dirty="0"/>
              <a:t>Click Icon to add picture</a:t>
            </a:r>
          </a:p>
        </p:txBody>
      </p:sp>
      <p:sp>
        <p:nvSpPr>
          <p:cNvPr id="15" name="Text Placeholder 3"/>
          <p:cNvSpPr>
            <a:spLocks noGrp="1"/>
          </p:cNvSpPr>
          <p:nvPr>
            <p:ph type="body" sz="quarter" idx="16"/>
          </p:nvPr>
        </p:nvSpPr>
        <p:spPr>
          <a:xfrm>
            <a:off x="2157413" y="2800330"/>
            <a:ext cx="2149746" cy="1858809"/>
          </a:xfrm>
        </p:spPr>
        <p:txBody>
          <a:bodyPr anchor="ctr">
            <a:noAutofit/>
          </a:bodyPr>
          <a:lstStyle>
            <a:lvl1pPr marL="0" indent="0">
              <a:spcBef>
                <a:spcPts val="0"/>
              </a:spcBef>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16" name="Picture Placeholder 2"/>
          <p:cNvSpPr>
            <a:spLocks noGrp="1"/>
          </p:cNvSpPr>
          <p:nvPr>
            <p:ph type="pic" sz="quarter" idx="17" hasCustomPrompt="1"/>
          </p:nvPr>
        </p:nvSpPr>
        <p:spPr>
          <a:xfrm>
            <a:off x="4649854" y="2800329"/>
            <a:ext cx="1394107" cy="1858809"/>
          </a:xfrm>
          <a:prstGeom prst="rect">
            <a:avLst/>
          </a:prstGeom>
          <a:solidFill>
            <a:schemeClr val="bg1"/>
          </a:solidFill>
          <a:ln w="28575">
            <a:noFill/>
          </a:ln>
        </p:spPr>
        <p:txBody>
          <a:bodyPr anchor="ctr">
            <a:normAutofit/>
          </a:bodyPr>
          <a:lstStyle>
            <a:lvl1pPr marL="0" indent="0" algn="ctr">
              <a:buNone/>
              <a:defRPr sz="1350"/>
            </a:lvl1pPr>
          </a:lstStyle>
          <a:p>
            <a:r>
              <a:rPr lang="en-US" dirty="0"/>
              <a:t>Click Icon to add picture</a:t>
            </a:r>
          </a:p>
        </p:txBody>
      </p:sp>
      <p:sp>
        <p:nvSpPr>
          <p:cNvPr id="17" name="Text Placeholder 3"/>
          <p:cNvSpPr>
            <a:spLocks noGrp="1"/>
          </p:cNvSpPr>
          <p:nvPr>
            <p:ph type="body" sz="quarter" idx="18"/>
          </p:nvPr>
        </p:nvSpPr>
        <p:spPr>
          <a:xfrm>
            <a:off x="6202517" y="2800330"/>
            <a:ext cx="2149746" cy="1858809"/>
          </a:xfrm>
        </p:spPr>
        <p:txBody>
          <a:bodyPr anchor="ctr">
            <a:noAutofit/>
          </a:bodyPr>
          <a:lstStyle>
            <a:lvl1pPr marL="0" indent="0">
              <a:spcBef>
                <a:spcPts val="0"/>
              </a:spcBef>
              <a:buFont typeface="Arial" panose="020B0604020202020204" pitchFamily="34" charset="0"/>
              <a:buNone/>
              <a:defRPr sz="1350"/>
            </a:lvl1pPr>
            <a:lvl2pPr marL="342900" indent="0">
              <a:buFont typeface="Arial" panose="020B0604020202020204" pitchFamily="34" charset="0"/>
              <a:buNone/>
              <a:defRPr sz="1350"/>
            </a:lvl2pPr>
            <a:lvl3pPr marL="685800" indent="0">
              <a:buFont typeface="Arial" panose="020B0604020202020204" pitchFamily="34" charset="0"/>
              <a:buNone/>
              <a:defRPr sz="1350"/>
            </a:lvl3pPr>
            <a:lvl4pPr marL="1028700" indent="0">
              <a:buFont typeface="Arial" panose="020B0604020202020204" pitchFamily="34" charset="0"/>
              <a:buNone/>
              <a:defRPr sz="1350"/>
            </a:lvl4pPr>
            <a:lvl5pPr marL="1371600" indent="0">
              <a:buFont typeface="Arial" panose="020B0604020202020204" pitchFamily="34" charset="0"/>
              <a:buNone/>
              <a:defRPr sz="1350"/>
            </a:lvl5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20"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12942017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p:cSld name="Big Image - Red Title">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1" y="5638801"/>
            <a:ext cx="9144000" cy="1219200"/>
          </a:xfrm>
          <a:solidFill>
            <a:srgbClr val="003865">
              <a:alpha val="87843"/>
            </a:srgbClr>
          </a:solidFill>
        </p:spPr>
        <p:txBody>
          <a:bodyPr>
            <a:normAutofit/>
          </a:bodyPr>
          <a:lstStyle>
            <a:lvl1pPr algn="ctr">
              <a:defRPr sz="2700">
                <a:solidFill>
                  <a:schemeClr val="bg1"/>
                </a:solidFill>
              </a:defRPr>
            </a:lvl1pPr>
          </a:lstStyle>
          <a:p>
            <a:r>
              <a:rPr lang="en-US" dirty="0"/>
              <a:t>Click to edit title</a:t>
            </a:r>
          </a:p>
        </p:txBody>
      </p:sp>
      <p:sp>
        <p:nvSpPr>
          <p:cNvPr id="4" name="Picture Placeholder 12"/>
          <p:cNvSpPr>
            <a:spLocks noGrp="1"/>
          </p:cNvSpPr>
          <p:nvPr>
            <p:ph type="pic" sz="quarter" idx="10"/>
          </p:nvPr>
        </p:nvSpPr>
        <p:spPr>
          <a:xfrm>
            <a:off x="0" y="2"/>
            <a:ext cx="9144000" cy="6857998"/>
          </a:xfrm>
        </p:spPr>
        <p:txBody>
          <a:bodyPr/>
          <a:lstStyle/>
          <a:p>
            <a:r>
              <a:rPr lang="en-US" dirty="0"/>
              <a:t>Click icon to add picture</a:t>
            </a:r>
          </a:p>
        </p:txBody>
      </p:sp>
    </p:spTree>
    <p:extLst>
      <p:ext uri="{BB962C8B-B14F-4D97-AF65-F5344CB8AC3E}">
        <p14:creationId xmlns:p14="http://schemas.microsoft.com/office/powerpoint/2010/main" val="119267669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p:cSld name="Big Image - Black Title">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1" y="5638801"/>
            <a:ext cx="9144000" cy="1219200"/>
          </a:xfrm>
          <a:solidFill>
            <a:srgbClr val="0D0D0D">
              <a:alpha val="87843"/>
            </a:srgbClr>
          </a:solidFill>
        </p:spPr>
        <p:txBody>
          <a:bodyPr>
            <a:normAutofit/>
          </a:bodyPr>
          <a:lstStyle>
            <a:lvl1pPr algn="ctr">
              <a:defRPr sz="2700">
                <a:solidFill>
                  <a:schemeClr val="bg1"/>
                </a:solidFill>
              </a:defRPr>
            </a:lvl1pPr>
          </a:lstStyle>
          <a:p>
            <a:r>
              <a:rPr lang="en-US" dirty="0"/>
              <a:t>Click to edit title</a:t>
            </a:r>
          </a:p>
        </p:txBody>
      </p:sp>
      <p:sp>
        <p:nvSpPr>
          <p:cNvPr id="4" name="Picture Placeholder 12"/>
          <p:cNvSpPr>
            <a:spLocks noGrp="1"/>
          </p:cNvSpPr>
          <p:nvPr>
            <p:ph type="pic" sz="quarter" idx="10"/>
          </p:nvPr>
        </p:nvSpPr>
        <p:spPr>
          <a:xfrm>
            <a:off x="0" y="3"/>
            <a:ext cx="9144000" cy="6857999"/>
          </a:xfrm>
        </p:spPr>
        <p:txBody>
          <a:bodyPr/>
          <a:lstStyle/>
          <a:p>
            <a:r>
              <a:rPr lang="en-US" dirty="0"/>
              <a:t>Click icon to add picture</a:t>
            </a:r>
          </a:p>
        </p:txBody>
      </p:sp>
    </p:spTree>
    <p:extLst>
      <p:ext uri="{BB962C8B-B14F-4D97-AF65-F5344CB8AC3E}">
        <p14:creationId xmlns:p14="http://schemas.microsoft.com/office/powerpoint/2010/main" val="427793473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p:cSld name="Big Image - Blue Title">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1" y="5638800"/>
            <a:ext cx="9144000" cy="1219200"/>
          </a:xfrm>
          <a:solidFill>
            <a:srgbClr val="78BE21">
              <a:alpha val="87843"/>
            </a:srgbClr>
          </a:solidFill>
        </p:spPr>
        <p:txBody>
          <a:bodyPr>
            <a:normAutofit/>
          </a:bodyPr>
          <a:lstStyle>
            <a:lvl1pPr algn="ctr">
              <a:defRPr sz="2700">
                <a:solidFill>
                  <a:schemeClr val="tx2"/>
                </a:solidFill>
              </a:defRPr>
            </a:lvl1pPr>
          </a:lstStyle>
          <a:p>
            <a:r>
              <a:rPr lang="en-US" dirty="0"/>
              <a:t>Click to edit title</a:t>
            </a:r>
          </a:p>
        </p:txBody>
      </p:sp>
      <p:sp>
        <p:nvSpPr>
          <p:cNvPr id="4" name="Picture Placeholder 12"/>
          <p:cNvSpPr>
            <a:spLocks noGrp="1"/>
          </p:cNvSpPr>
          <p:nvPr>
            <p:ph type="pic" sz="quarter" idx="10"/>
          </p:nvPr>
        </p:nvSpPr>
        <p:spPr>
          <a:xfrm>
            <a:off x="0" y="3"/>
            <a:ext cx="9144000" cy="6857999"/>
          </a:xfrm>
        </p:spPr>
        <p:txBody>
          <a:bodyPr/>
          <a:lstStyle/>
          <a:p>
            <a:r>
              <a:rPr lang="en-US" dirty="0"/>
              <a:t>Click icon to add picture</a:t>
            </a:r>
          </a:p>
        </p:txBody>
      </p:sp>
    </p:spTree>
    <p:extLst>
      <p:ext uri="{BB962C8B-B14F-4D97-AF65-F5344CB8AC3E}">
        <p14:creationId xmlns:p14="http://schemas.microsoft.com/office/powerpoint/2010/main" val="317932325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Code - Gray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9144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5" name="Title 1"/>
          <p:cNvSpPr>
            <a:spLocks noGrp="1"/>
          </p:cNvSpPr>
          <p:nvPr>
            <p:ph type="title" hasCustomPrompt="1"/>
          </p:nvPr>
        </p:nvSpPr>
        <p:spPr>
          <a:xfrm>
            <a:off x="628650" y="152400"/>
            <a:ext cx="7886700" cy="914400"/>
          </a:xfrm>
        </p:spPr>
        <p:txBody>
          <a:bodyPr>
            <a:normAutofit/>
          </a:bodyPr>
          <a:lstStyle>
            <a:lvl1pPr algn="r">
              <a:defRPr sz="2700">
                <a:solidFill>
                  <a:schemeClr val="accent1"/>
                </a:solidFill>
              </a:defRPr>
            </a:lvl1pPr>
          </a:lstStyle>
          <a:p>
            <a:r>
              <a:rPr lang="en-US" dirty="0"/>
              <a:t>Code Demo (Click to Edit)</a:t>
            </a:r>
          </a:p>
        </p:txBody>
      </p:sp>
      <p:sp>
        <p:nvSpPr>
          <p:cNvPr id="10" name="Table Placeholder 8"/>
          <p:cNvSpPr>
            <a:spLocks noGrp="1"/>
          </p:cNvSpPr>
          <p:nvPr>
            <p:ph type="tbl" sz="quarter" idx="13"/>
          </p:nvPr>
        </p:nvSpPr>
        <p:spPr>
          <a:xfrm>
            <a:off x="1524000" y="2233263"/>
            <a:ext cx="6096000" cy="2966751"/>
          </a:xfrm>
        </p:spPr>
        <p:txBody>
          <a:bodyPr/>
          <a:lstStyle/>
          <a:p>
            <a:endParaRPr lang="en-US" dirty="0"/>
          </a:p>
        </p:txBody>
      </p:sp>
    </p:spTree>
    <p:extLst>
      <p:ext uri="{BB962C8B-B14F-4D97-AF65-F5344CB8AC3E}">
        <p14:creationId xmlns:p14="http://schemas.microsoft.com/office/powerpoint/2010/main" val="241988946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7_Title and Content (Solid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9144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3" name="Title 1"/>
          <p:cNvSpPr>
            <a:spLocks noGrp="1"/>
          </p:cNvSpPr>
          <p:nvPr>
            <p:ph type="title" hasCustomPrompt="1"/>
          </p:nvPr>
        </p:nvSpPr>
        <p:spPr>
          <a:xfrm>
            <a:off x="628650" y="152400"/>
            <a:ext cx="7886700" cy="914400"/>
          </a:xfrm>
        </p:spPr>
        <p:txBody>
          <a:bodyPr>
            <a:normAutofit/>
          </a:bodyPr>
          <a:lstStyle>
            <a:lvl1pPr algn="r">
              <a:defRPr sz="2700">
                <a:solidFill>
                  <a:schemeClr val="accent1"/>
                </a:solidFill>
              </a:defRPr>
            </a:lvl1pPr>
          </a:lstStyle>
          <a:p>
            <a:r>
              <a:rPr lang="en-US" dirty="0"/>
              <a:t>Code Demo (Click to Edit)</a:t>
            </a:r>
          </a:p>
        </p:txBody>
      </p:sp>
      <p:sp>
        <p:nvSpPr>
          <p:cNvPr id="14" name="Table Placeholder 8"/>
          <p:cNvSpPr>
            <a:spLocks noGrp="1"/>
          </p:cNvSpPr>
          <p:nvPr>
            <p:ph type="tbl" sz="quarter" idx="13"/>
          </p:nvPr>
        </p:nvSpPr>
        <p:spPr>
          <a:xfrm>
            <a:off x="1524000" y="2233263"/>
            <a:ext cx="6096000" cy="2966751"/>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a:xfrm>
            <a:off x="628650" y="6356351"/>
            <a:ext cx="1018943"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bg1"/>
                </a:solidFill>
              </a:defRPr>
            </a:lvl1pPr>
          </a:lstStyle>
          <a:p>
            <a:endParaRPr lang="en-US" dirty="0"/>
          </a:p>
        </p:txBody>
      </p:sp>
      <p:sp>
        <p:nvSpPr>
          <p:cNvPr id="9" name="Slide Number Placeholder 6"/>
          <p:cNvSpPr>
            <a:spLocks noGrp="1"/>
          </p:cNvSpPr>
          <p:nvPr>
            <p:ph type="sldNum" sz="quarter" idx="12"/>
          </p:nvPr>
        </p:nvSpPr>
        <p:spPr>
          <a:xfrm>
            <a:off x="7418349" y="6356351"/>
            <a:ext cx="1097001"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226739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Boxed)">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2"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3" name="Content Placeholder 2"/>
          <p:cNvSpPr>
            <a:spLocks noGrp="1"/>
          </p:cNvSpPr>
          <p:nvPr>
            <p:ph idx="1"/>
          </p:nvPr>
        </p:nvSpPr>
        <p:spPr>
          <a:xfrm>
            <a:off x="628650" y="1335281"/>
            <a:ext cx="7886700" cy="4841682"/>
          </a:xfrm>
          <a:solidFill>
            <a:schemeClr val="bg1"/>
          </a:solidFill>
        </p:spPr>
        <p:txBody>
          <a:bodyPr lIns="228600" tIns="548640" rIns="274320"/>
          <a:lstStyle>
            <a:lvl1pPr marL="257175" indent="-257175">
              <a:lnSpc>
                <a:spcPct val="100000"/>
              </a:lnSpc>
              <a:spcAft>
                <a:spcPts val="750"/>
              </a:spcAft>
              <a:buClr>
                <a:schemeClr val="accent1"/>
              </a:buClr>
              <a:buFont typeface="Arial" panose="020B0604020202020204" pitchFamily="34" charset="0"/>
              <a:buChar char="•"/>
              <a:defRPr sz="1875"/>
            </a:lvl1pPr>
            <a:lvl2pPr marL="600075" indent="-257175">
              <a:lnSpc>
                <a:spcPct val="100000"/>
              </a:lnSpc>
              <a:spcAft>
                <a:spcPts val="750"/>
              </a:spcAft>
              <a:buClr>
                <a:schemeClr val="accent1"/>
              </a:buClr>
              <a:buFont typeface="Arial" panose="020B0604020202020204" pitchFamily="34" charset="0"/>
              <a:buChar char="•"/>
              <a:defRPr sz="1575"/>
            </a:lvl2pPr>
            <a:lvl3pPr marL="900113" indent="-214313">
              <a:lnSpc>
                <a:spcPct val="100000"/>
              </a:lnSpc>
              <a:spcAft>
                <a:spcPts val="750"/>
              </a:spcAft>
              <a:buClr>
                <a:schemeClr val="accent1"/>
              </a:buClr>
              <a:buFont typeface="Arial" panose="020B0604020202020204" pitchFamily="34" charset="0"/>
              <a:buChar char="•"/>
              <a:defRPr sz="1275"/>
            </a:lvl3pPr>
            <a:lvl4pPr marL="1243013" indent="-214313">
              <a:lnSpc>
                <a:spcPct val="100000"/>
              </a:lnSpc>
              <a:spcAft>
                <a:spcPts val="750"/>
              </a:spcAft>
              <a:buClr>
                <a:schemeClr val="accent1"/>
              </a:buClr>
              <a:buFont typeface="Arial" panose="020B0604020202020204" pitchFamily="34" charset="0"/>
              <a:buChar char="•"/>
              <a:defRPr sz="1275"/>
            </a:lvl4pPr>
            <a:lvl5pPr marL="1585913" indent="-214313">
              <a:lnSpc>
                <a:spcPct val="100000"/>
              </a:lnSpc>
              <a:spcAft>
                <a:spcPts val="750"/>
              </a:spcAft>
              <a:buClr>
                <a:schemeClr val="accent1"/>
              </a:buClr>
              <a:buFont typeface="Arial" panose="020B0604020202020204" pitchFamily="34" charset="0"/>
              <a:buChar char="•"/>
              <a:defRPr sz="1275"/>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dirty="0">
              <a:solidFill>
                <a:srgbClr val="000000"/>
              </a:solidFill>
            </a:endParaRPr>
          </a:p>
        </p:txBody>
      </p:sp>
      <p:sp>
        <p:nvSpPr>
          <p:cNvPr id="11"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solidFill>
                <a:srgbClr val="000000"/>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smtClean="0">
                <a:solidFill>
                  <a:srgbClr val="000000"/>
                </a:solidFill>
              </a:rPr>
              <a:pPr/>
              <a:t>‹#›</a:t>
            </a:fld>
            <a:endParaRPr lang="en-US" dirty="0">
              <a:solidFill>
                <a:srgbClr val="000000"/>
              </a:solidFill>
            </a:endParaRPr>
          </a:p>
        </p:txBody>
      </p:sp>
      <p:sp>
        <p:nvSpPr>
          <p:cNvPr id="9" name="Rectangle 8"/>
          <p:cNvSpPr/>
          <p:nvPr userDrawn="1"/>
        </p:nvSpPr>
        <p:spPr>
          <a:xfrm>
            <a:off x="0" y="1216025"/>
            <a:ext cx="9144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Tree>
    <p:extLst>
      <p:ext uri="{BB962C8B-B14F-4D97-AF65-F5344CB8AC3E}">
        <p14:creationId xmlns:p14="http://schemas.microsoft.com/office/powerpoint/2010/main" val="1591584130"/>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5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611923" y="287066"/>
            <a:ext cx="2641445"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a:xfrm>
            <a:off x="611982" y="3211514"/>
            <a:ext cx="2641387"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32590" y="504856"/>
            <a:ext cx="721419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3732591" y="1067565"/>
            <a:ext cx="7137161" cy="4850604"/>
          </a:xfrm>
        </p:spPr>
        <p:txBody>
          <a:bodyPr/>
          <a:lstStyle>
            <a:lvl1pPr>
              <a:defRPr/>
            </a:lvl1pPr>
          </a:lstStyle>
          <a:p>
            <a:r>
              <a:rPr lang="en-US" dirty="0"/>
              <a:t>Click icon to insert screenshot</a:t>
            </a:r>
          </a:p>
        </p:txBody>
      </p:sp>
      <p:sp>
        <p:nvSpPr>
          <p:cNvPr id="8" name="Date Placeholder 4"/>
          <p:cNvSpPr>
            <a:spLocks noGrp="1"/>
          </p:cNvSpPr>
          <p:nvPr>
            <p:ph type="dt" sz="half" idx="11"/>
          </p:nvPr>
        </p:nvSpPr>
        <p:spPr>
          <a:xfrm>
            <a:off x="628650" y="6356351"/>
            <a:ext cx="1018943" cy="365125"/>
          </a:xfrm>
        </p:spPr>
        <p:txBody>
          <a:bodyPr/>
          <a:lstStyle>
            <a:lvl1pPr>
              <a:defRPr>
                <a:solidFill>
                  <a:schemeClr val="bg1"/>
                </a:solidFill>
              </a:defRPr>
            </a:lvl1pPr>
          </a:lstStyle>
          <a:p>
            <a:endParaRPr lang="en-US" dirty="0"/>
          </a:p>
        </p:txBody>
      </p:sp>
      <p:sp>
        <p:nvSpPr>
          <p:cNvPr id="7"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bg1"/>
                </a:solidFill>
              </a:defRPr>
            </a:lvl1pPr>
          </a:lstStyle>
          <a:p>
            <a:endParaRPr lang="en-US" dirty="0"/>
          </a:p>
        </p:txBody>
      </p:sp>
      <p:sp>
        <p:nvSpPr>
          <p:cNvPr id="9" name="Slide Number Placeholder 6"/>
          <p:cNvSpPr>
            <a:spLocks noGrp="1"/>
          </p:cNvSpPr>
          <p:nvPr>
            <p:ph type="sldNum" sz="quarter" idx="12"/>
          </p:nvPr>
        </p:nvSpPr>
        <p:spPr>
          <a:xfrm>
            <a:off x="7418349" y="6356351"/>
            <a:ext cx="1097001"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052253031"/>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6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628650" y="152400"/>
            <a:ext cx="7886700" cy="914400"/>
          </a:xfrm>
        </p:spPr>
        <p:txBody>
          <a:bodyPr>
            <a:normAutofit/>
          </a:bodyPr>
          <a:lstStyle>
            <a:lvl1pPr algn="r">
              <a:defRPr sz="2700">
                <a:solidFill>
                  <a:schemeClr val="accent2"/>
                </a:solidFill>
              </a:defRPr>
            </a:lvl1pPr>
          </a:lstStyle>
          <a:p>
            <a:r>
              <a:rPr lang="en-US" dirty="0"/>
              <a:t>Click to edit title</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0093" y="3222702"/>
            <a:ext cx="7040603" cy="5283060"/>
          </a:xfrm>
          <a:prstGeom prst="rect">
            <a:avLst/>
          </a:prstGeom>
          <a:ln>
            <a:noFill/>
          </a:ln>
          <a:effectLst>
            <a:outerShdw blurRad="292100" dist="139700" dir="2700000" algn="tl" rotWithShape="0">
              <a:srgbClr val="333333">
                <a:alpha val="65000"/>
              </a:srgbClr>
            </a:outerShdw>
          </a:effectLst>
        </p:spPr>
      </p:pic>
      <p:sp>
        <p:nvSpPr>
          <p:cNvPr id="17" name="Picture Placeholder 12" descr="Screenshot"/>
          <p:cNvSpPr>
            <a:spLocks noGrp="1"/>
          </p:cNvSpPr>
          <p:nvPr>
            <p:ph type="pic" sz="quarter" idx="10" hasCustomPrompt="1"/>
          </p:nvPr>
        </p:nvSpPr>
        <p:spPr>
          <a:xfrm>
            <a:off x="1030094" y="3771872"/>
            <a:ext cx="6965427" cy="4733889"/>
          </a:xfrm>
        </p:spPr>
        <p:txBody>
          <a:bodyPr/>
          <a:lstStyle>
            <a:lvl1pPr>
              <a:defRPr/>
            </a:lvl1pPr>
          </a:lstStyle>
          <a:p>
            <a:r>
              <a:rPr lang="en-US" dirty="0"/>
              <a:t>Click icon to insert screenshot</a:t>
            </a:r>
          </a:p>
        </p:txBody>
      </p:sp>
      <p:sp>
        <p:nvSpPr>
          <p:cNvPr id="11" name="Text Placeholder 3"/>
          <p:cNvSpPr>
            <a:spLocks noGrp="1"/>
          </p:cNvSpPr>
          <p:nvPr>
            <p:ph type="body" sz="quarter" idx="13"/>
          </p:nvPr>
        </p:nvSpPr>
        <p:spPr>
          <a:xfrm>
            <a:off x="611921" y="1365204"/>
            <a:ext cx="7916772"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58036831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Screenshot Light Background Horizont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611923" y="287066"/>
            <a:ext cx="2641445" cy="2734914"/>
          </a:xfrm>
        </p:spPr>
        <p:txBody>
          <a:bodyPr/>
          <a:lstStyle>
            <a:lvl1pPr>
              <a:defRPr>
                <a:solidFill>
                  <a:schemeClr val="accent1"/>
                </a:solidFill>
              </a:defRPr>
            </a:lvl1pPr>
          </a:lstStyle>
          <a:p>
            <a:r>
              <a:rPr lang="en-US" dirty="0"/>
              <a:t>Click to edit title</a:t>
            </a:r>
          </a:p>
        </p:txBody>
      </p:sp>
      <p:sp>
        <p:nvSpPr>
          <p:cNvPr id="4" name="Text Placeholder 3"/>
          <p:cNvSpPr>
            <a:spLocks noGrp="1"/>
          </p:cNvSpPr>
          <p:nvPr>
            <p:ph type="body" sz="quarter" idx="11"/>
          </p:nvPr>
        </p:nvSpPr>
        <p:spPr>
          <a:xfrm>
            <a:off x="611982" y="3211514"/>
            <a:ext cx="2641387" cy="2475609"/>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32590" y="504856"/>
            <a:ext cx="7214190" cy="5413315"/>
          </a:xfrm>
          <a:prstGeom prst="rect">
            <a:avLst/>
          </a:prstGeom>
          <a:ln>
            <a:noFill/>
          </a:ln>
          <a:effectLst>
            <a:outerShdw blurRad="292100" dist="139700" dir="2700000" algn="tl" rotWithShape="0">
              <a:srgbClr val="333333">
                <a:alpha val="65000"/>
              </a:srgbClr>
            </a:outerShdw>
          </a:effectLst>
        </p:spPr>
      </p:pic>
      <p:sp>
        <p:nvSpPr>
          <p:cNvPr id="13" name="Picture Placeholder 12" descr="Screenshot"/>
          <p:cNvSpPr>
            <a:spLocks noGrp="1"/>
          </p:cNvSpPr>
          <p:nvPr>
            <p:ph type="pic" sz="quarter" idx="10" hasCustomPrompt="1"/>
          </p:nvPr>
        </p:nvSpPr>
        <p:spPr>
          <a:xfrm>
            <a:off x="3732591" y="1067565"/>
            <a:ext cx="7137161" cy="4850604"/>
          </a:xfrm>
        </p:spPr>
        <p:txBody>
          <a:bodyPr/>
          <a:lstStyle>
            <a:lvl1pPr>
              <a:defRPr/>
            </a:lvl1pPr>
          </a:lstStyle>
          <a:p>
            <a:r>
              <a:rPr lang="en-US" dirty="0"/>
              <a:t>Click icon to insert screenshot</a:t>
            </a:r>
          </a:p>
        </p:txBody>
      </p:sp>
      <p:sp>
        <p:nvSpPr>
          <p:cNvPr id="10" name="Date Placeholder 4"/>
          <p:cNvSpPr>
            <a:spLocks noGrp="1"/>
          </p:cNvSpPr>
          <p:nvPr>
            <p:ph type="dt" sz="half" idx="12"/>
          </p:nvPr>
        </p:nvSpPr>
        <p:spPr>
          <a:xfrm>
            <a:off x="628650" y="6356351"/>
            <a:ext cx="1018943" cy="365125"/>
          </a:xfrm>
        </p:spPr>
        <p:txBody>
          <a:bodyPr/>
          <a:lstStyle/>
          <a:p>
            <a:endParaRPr lang="en-US" dirty="0"/>
          </a:p>
        </p:txBody>
      </p:sp>
      <p:sp>
        <p:nvSpPr>
          <p:cNvPr id="7"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11" name="Slide Number Placeholder 6"/>
          <p:cNvSpPr>
            <a:spLocks noGrp="1"/>
          </p:cNvSpPr>
          <p:nvPr>
            <p:ph type="sldNum" sz="quarter" idx="13"/>
          </p:nvPr>
        </p:nvSpPr>
        <p:spPr>
          <a:xfrm>
            <a:off x="7418349" y="6356351"/>
            <a:ext cx="1097001"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18241827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Screenshot Light Background Vertical">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628650" y="152400"/>
            <a:ext cx="7886700" cy="914400"/>
          </a:xfrm>
        </p:spPr>
        <p:txBody>
          <a:bodyPr>
            <a:normAutofit/>
          </a:bodyPr>
          <a:lstStyle>
            <a:lvl1pPr algn="r">
              <a:defRPr sz="2700">
                <a:solidFill>
                  <a:schemeClr val="accent1"/>
                </a:solidFill>
              </a:defRPr>
            </a:lvl1pPr>
          </a:lstStyle>
          <a:p>
            <a:r>
              <a:rPr lang="en-US" dirty="0"/>
              <a:t>Click to edit title</a:t>
            </a:r>
          </a:p>
        </p:txBody>
      </p:sp>
      <p:sp>
        <p:nvSpPr>
          <p:cNvPr id="7" name="Text Placeholder 3"/>
          <p:cNvSpPr>
            <a:spLocks noGrp="1"/>
          </p:cNvSpPr>
          <p:nvPr>
            <p:ph type="body" sz="quarter" idx="11"/>
          </p:nvPr>
        </p:nvSpPr>
        <p:spPr>
          <a:xfrm>
            <a:off x="611921" y="1365204"/>
            <a:ext cx="7916772" cy="156718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0093" y="3222702"/>
            <a:ext cx="7040603" cy="5283060"/>
          </a:xfrm>
          <a:prstGeom prst="rect">
            <a:avLst/>
          </a:prstGeom>
          <a:ln>
            <a:noFill/>
          </a:ln>
          <a:effectLst>
            <a:outerShdw blurRad="292100" dist="139700" dir="2700000" algn="tl" rotWithShape="0">
              <a:srgbClr val="333333">
                <a:alpha val="65000"/>
              </a:srgbClr>
            </a:outerShdw>
          </a:effectLst>
        </p:spPr>
      </p:pic>
      <p:sp>
        <p:nvSpPr>
          <p:cNvPr id="13" name="Picture Placeholder 12"/>
          <p:cNvSpPr>
            <a:spLocks noGrp="1"/>
          </p:cNvSpPr>
          <p:nvPr>
            <p:ph type="pic" sz="quarter" idx="10" hasCustomPrompt="1"/>
          </p:nvPr>
        </p:nvSpPr>
        <p:spPr>
          <a:xfrm>
            <a:off x="1030094" y="3771872"/>
            <a:ext cx="6965427"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247950291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611923" y="287066"/>
            <a:ext cx="2641445" cy="2734914"/>
          </a:xfrm>
        </p:spPr>
        <p:txBody>
          <a:bodyPr/>
          <a:lstStyle>
            <a:lvl1pPr>
              <a:defRPr b="0">
                <a:solidFill>
                  <a:schemeClr val="accent2"/>
                </a:solidFill>
              </a:defRPr>
            </a:lvl1pPr>
          </a:lstStyle>
          <a:p>
            <a:r>
              <a:rPr lang="en-US" dirty="0"/>
              <a:t>Click to edit title</a:t>
            </a:r>
          </a:p>
        </p:txBody>
      </p:sp>
      <p:sp>
        <p:nvSpPr>
          <p:cNvPr id="16" name="Text Placeholder 3"/>
          <p:cNvSpPr>
            <a:spLocks noGrp="1"/>
          </p:cNvSpPr>
          <p:nvPr>
            <p:ph type="body" sz="quarter" idx="13"/>
          </p:nvPr>
        </p:nvSpPr>
        <p:spPr>
          <a:xfrm>
            <a:off x="611982" y="3211514"/>
            <a:ext cx="2641387"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descr="Compu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34639" y="434837"/>
            <a:ext cx="5121496" cy="6050713"/>
          </a:xfrm>
          <a:prstGeom prst="rect">
            <a:avLst/>
          </a:prstGeom>
          <a:effectLst>
            <a:outerShdw blurRad="76200" dir="18900000" sy="23000" kx="-1200000" algn="bl" rotWithShape="0">
              <a:prstClr val="black">
                <a:alpha val="20000"/>
              </a:prstClr>
            </a:outerShdw>
          </a:effectLst>
        </p:spPr>
      </p:pic>
      <p:sp>
        <p:nvSpPr>
          <p:cNvPr id="15" name="Picture Placeholder 12"/>
          <p:cNvSpPr>
            <a:spLocks noGrp="1"/>
          </p:cNvSpPr>
          <p:nvPr>
            <p:ph type="pic" sz="quarter" idx="10" hasCustomPrompt="1"/>
          </p:nvPr>
        </p:nvSpPr>
        <p:spPr>
          <a:xfrm>
            <a:off x="3732591" y="691883"/>
            <a:ext cx="4725590" cy="3411537"/>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a:xfrm>
            <a:off x="628650" y="6356351"/>
            <a:ext cx="1018943" cy="365125"/>
          </a:xfrm>
        </p:spPr>
        <p:txBody>
          <a:bodyPr/>
          <a:lstStyle>
            <a:lvl1pPr>
              <a:defRPr>
                <a:solidFill>
                  <a:schemeClr val="bg1"/>
                </a:solidFill>
              </a:defRPr>
            </a:lvl1pPr>
          </a:lstStyle>
          <a:p>
            <a:endParaRPr lang="en-US" dirty="0"/>
          </a:p>
        </p:txBody>
      </p:sp>
      <p:sp>
        <p:nvSpPr>
          <p:cNvPr id="9"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bg1"/>
                </a:solidFill>
              </a:defRPr>
            </a:lvl1pPr>
          </a:lstStyle>
          <a:p>
            <a:endParaRPr lang="en-US" dirty="0"/>
          </a:p>
        </p:txBody>
      </p:sp>
      <p:sp>
        <p:nvSpPr>
          <p:cNvPr id="11" name="Slide Number Placeholder 6"/>
          <p:cNvSpPr>
            <a:spLocks noGrp="1"/>
          </p:cNvSpPr>
          <p:nvPr>
            <p:ph type="sldNum" sz="quarter" idx="12"/>
          </p:nvPr>
        </p:nvSpPr>
        <p:spPr>
          <a:xfrm>
            <a:off x="7418349" y="6356351"/>
            <a:ext cx="1097001"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917154907"/>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3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611923" y="287066"/>
            <a:ext cx="2641445"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a:xfrm>
            <a:off x="611982" y="3211514"/>
            <a:ext cx="2641387"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32590" y="504856"/>
            <a:ext cx="721419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3732591" y="1067565"/>
            <a:ext cx="7137161" cy="4850604"/>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a:xfrm>
            <a:off x="628650" y="6356351"/>
            <a:ext cx="1018943" cy="365125"/>
          </a:xfrm>
        </p:spPr>
        <p:txBody>
          <a:bodyPr/>
          <a:lstStyle>
            <a:lvl1pPr>
              <a:defRPr>
                <a:solidFill>
                  <a:schemeClr val="bg1"/>
                </a:solidFill>
              </a:defRPr>
            </a:lvl1pPr>
          </a:lstStyle>
          <a:p>
            <a:endParaRPr lang="en-US" dirty="0"/>
          </a:p>
        </p:txBody>
      </p:sp>
      <p:sp>
        <p:nvSpPr>
          <p:cNvPr id="9"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bg1"/>
                </a:solidFill>
              </a:defRPr>
            </a:lvl1pPr>
          </a:lstStyle>
          <a:p>
            <a:endParaRPr lang="en-US" dirty="0"/>
          </a:p>
        </p:txBody>
      </p:sp>
      <p:sp>
        <p:nvSpPr>
          <p:cNvPr id="11" name="Slide Number Placeholder 6"/>
          <p:cNvSpPr>
            <a:spLocks noGrp="1"/>
          </p:cNvSpPr>
          <p:nvPr>
            <p:ph type="sldNum" sz="quarter" idx="12"/>
          </p:nvPr>
        </p:nvSpPr>
        <p:spPr>
          <a:xfrm>
            <a:off x="7418349" y="6356351"/>
            <a:ext cx="1097001"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455158854"/>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2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628650" y="152400"/>
            <a:ext cx="7886700" cy="914400"/>
          </a:xfrm>
        </p:spPr>
        <p:txBody>
          <a:bodyPr>
            <a:normAutofit/>
          </a:bodyPr>
          <a:lstStyle>
            <a:lvl1pPr algn="r">
              <a:defRPr sz="2700">
                <a:solidFill>
                  <a:schemeClr val="accent2"/>
                </a:solidFill>
              </a:defRPr>
            </a:lvl1pPr>
          </a:lstStyle>
          <a:p>
            <a:r>
              <a:rPr lang="en-US" dirty="0"/>
              <a:t>Click to edit title</a:t>
            </a:r>
          </a:p>
        </p:txBody>
      </p:sp>
      <p:sp>
        <p:nvSpPr>
          <p:cNvPr id="14" name="Text Placeholder 3"/>
          <p:cNvSpPr>
            <a:spLocks noGrp="1"/>
          </p:cNvSpPr>
          <p:nvPr>
            <p:ph type="body" sz="quarter" idx="13"/>
          </p:nvPr>
        </p:nvSpPr>
        <p:spPr>
          <a:xfrm>
            <a:off x="611921" y="1365204"/>
            <a:ext cx="7916772"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0093" y="3222702"/>
            <a:ext cx="7040603" cy="5283060"/>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1030094" y="3771872"/>
            <a:ext cx="6965427"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341397354"/>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1_Single Quote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1"/>
          <p:cNvSpPr/>
          <p:nvPr userDrawn="1"/>
        </p:nvSpPr>
        <p:spPr>
          <a:xfrm>
            <a:off x="650165" y="601818"/>
            <a:ext cx="78867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7" name="Title 1"/>
          <p:cNvSpPr>
            <a:spLocks noGrp="1"/>
          </p:cNvSpPr>
          <p:nvPr>
            <p:ph type="title" hasCustomPrompt="1"/>
          </p:nvPr>
        </p:nvSpPr>
        <p:spPr>
          <a:xfrm>
            <a:off x="1040802" y="1438508"/>
            <a:ext cx="7116184" cy="2219093"/>
          </a:xfrm>
        </p:spPr>
        <p:txBody>
          <a:bodyPr>
            <a:noAutofit/>
          </a:bodyPr>
          <a:lstStyle>
            <a:lvl1pPr algn="ctr">
              <a:tabLst>
                <a:tab pos="2827735" algn="l"/>
              </a:tabLst>
              <a:defRPr sz="3750" baseline="0">
                <a:solidFill>
                  <a:schemeClr val="accent1"/>
                </a:solidFill>
              </a:defRPr>
            </a:lvl1pPr>
          </a:lstStyle>
          <a:p>
            <a:r>
              <a:rPr lang="en-US" dirty="0"/>
              <a:t>“Click to edit quote.”</a:t>
            </a:r>
          </a:p>
        </p:txBody>
      </p:sp>
      <p:sp>
        <p:nvSpPr>
          <p:cNvPr id="8" name="Text Placeholder 6"/>
          <p:cNvSpPr>
            <a:spLocks noGrp="1"/>
          </p:cNvSpPr>
          <p:nvPr>
            <p:ph type="body" sz="quarter" idx="13" hasCustomPrompt="1"/>
          </p:nvPr>
        </p:nvSpPr>
        <p:spPr>
          <a:xfrm>
            <a:off x="1040802" y="4126417"/>
            <a:ext cx="7116184" cy="1015739"/>
          </a:xfrm>
        </p:spPr>
        <p:txBody>
          <a:bodyPr anchor="ctr">
            <a:normAutofit/>
          </a:bodyPr>
          <a:lstStyle>
            <a:lvl1pPr marL="0" indent="0" algn="ctr">
              <a:buNone/>
              <a:defRPr sz="1800" i="1" baseline="0">
                <a:solidFill>
                  <a:schemeClr val="tx2"/>
                </a:solidFill>
              </a:defRPr>
            </a:lvl1pPr>
          </a:lstStyle>
          <a:p>
            <a:pPr lvl="0"/>
            <a:r>
              <a:rPr lang="en-US" dirty="0"/>
              <a:t>- Click to edit name or subtext</a:t>
            </a:r>
          </a:p>
        </p:txBody>
      </p:sp>
      <p:sp>
        <p:nvSpPr>
          <p:cNvPr id="10" name="Date Placeholder 4"/>
          <p:cNvSpPr>
            <a:spLocks noGrp="1"/>
          </p:cNvSpPr>
          <p:nvPr>
            <p:ph type="dt" sz="half" idx="11"/>
          </p:nvPr>
        </p:nvSpPr>
        <p:spPr>
          <a:xfrm>
            <a:off x="628650" y="6356351"/>
            <a:ext cx="1018943" cy="365125"/>
          </a:xfrm>
        </p:spPr>
        <p:txBody>
          <a:bodyPr/>
          <a:lstStyle>
            <a:lvl1pPr>
              <a:defRPr>
                <a:solidFill>
                  <a:schemeClr val="bg1"/>
                </a:solidFill>
              </a:defRPr>
            </a:lvl1pPr>
          </a:lstStyle>
          <a:p>
            <a:endParaRPr lang="en-US" dirty="0"/>
          </a:p>
        </p:txBody>
      </p:sp>
      <p:sp>
        <p:nvSpPr>
          <p:cNvPr id="9"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bg1"/>
                </a:solidFill>
              </a:defRPr>
            </a:lvl1pPr>
          </a:lstStyle>
          <a:p>
            <a:endParaRPr lang="en-US" dirty="0"/>
          </a:p>
        </p:txBody>
      </p:sp>
      <p:sp>
        <p:nvSpPr>
          <p:cNvPr id="11" name="Slide Number Placeholder 6"/>
          <p:cNvSpPr>
            <a:spLocks noGrp="1"/>
          </p:cNvSpPr>
          <p:nvPr>
            <p:ph type="sldNum" sz="quarter" idx="12"/>
          </p:nvPr>
        </p:nvSpPr>
        <p:spPr>
          <a:xfrm>
            <a:off x="7418349" y="6356351"/>
            <a:ext cx="1097001"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05881966"/>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8_Title and Content (Solid Dar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1"/>
          <p:cNvSpPr/>
          <p:nvPr userDrawn="1"/>
        </p:nvSpPr>
        <p:spPr>
          <a:xfrm>
            <a:off x="650165" y="601818"/>
            <a:ext cx="78867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4" name="Title 1"/>
          <p:cNvSpPr>
            <a:spLocks noGrp="1"/>
          </p:cNvSpPr>
          <p:nvPr>
            <p:ph type="title" hasCustomPrompt="1"/>
          </p:nvPr>
        </p:nvSpPr>
        <p:spPr>
          <a:xfrm>
            <a:off x="1040802" y="1438508"/>
            <a:ext cx="7116184" cy="2219093"/>
          </a:xfrm>
        </p:spPr>
        <p:txBody>
          <a:bodyPr>
            <a:noAutofit/>
          </a:bodyPr>
          <a:lstStyle>
            <a:lvl1pPr algn="ctr">
              <a:tabLst>
                <a:tab pos="2827735" algn="l"/>
              </a:tabLst>
              <a:defRPr sz="3750" baseline="0">
                <a:solidFill>
                  <a:schemeClr val="accent1"/>
                </a:solidFill>
              </a:defRPr>
            </a:lvl1pPr>
          </a:lstStyle>
          <a:p>
            <a:r>
              <a:rPr lang="en-US" dirty="0"/>
              <a:t>“Click to edit quote.”</a:t>
            </a:r>
          </a:p>
        </p:txBody>
      </p:sp>
      <p:sp>
        <p:nvSpPr>
          <p:cNvPr id="15" name="Text Placeholder 6"/>
          <p:cNvSpPr>
            <a:spLocks noGrp="1"/>
          </p:cNvSpPr>
          <p:nvPr>
            <p:ph type="body" sz="quarter" idx="13" hasCustomPrompt="1"/>
          </p:nvPr>
        </p:nvSpPr>
        <p:spPr>
          <a:xfrm>
            <a:off x="1040802" y="4126417"/>
            <a:ext cx="7116184" cy="1015739"/>
          </a:xfrm>
        </p:spPr>
        <p:txBody>
          <a:bodyPr anchor="ctr">
            <a:normAutofit/>
          </a:bodyPr>
          <a:lstStyle>
            <a:lvl1pPr marL="0" indent="0" algn="ctr">
              <a:buNone/>
              <a:defRPr sz="1800" i="1" baseline="0">
                <a:solidFill>
                  <a:schemeClr val="tx2"/>
                </a:solidFill>
              </a:defRPr>
            </a:lvl1pPr>
          </a:lstStyle>
          <a:p>
            <a:pPr lvl="0"/>
            <a:r>
              <a:rPr lang="en-US" dirty="0"/>
              <a:t>- Click to edit name or subtext</a:t>
            </a:r>
          </a:p>
        </p:txBody>
      </p:sp>
      <p:sp>
        <p:nvSpPr>
          <p:cNvPr id="16" name="Date Placeholder 4"/>
          <p:cNvSpPr>
            <a:spLocks noGrp="1"/>
          </p:cNvSpPr>
          <p:nvPr>
            <p:ph type="dt" sz="half" idx="11"/>
          </p:nvPr>
        </p:nvSpPr>
        <p:spPr>
          <a:xfrm>
            <a:off x="628650" y="6356351"/>
            <a:ext cx="1018943" cy="365125"/>
          </a:xfrm>
        </p:spPr>
        <p:txBody>
          <a:bodyPr/>
          <a:lstStyle>
            <a:lvl1pPr>
              <a:defRPr>
                <a:solidFill>
                  <a:schemeClr val="bg1"/>
                </a:solidFill>
              </a:defRPr>
            </a:lvl1pPr>
          </a:lstStyle>
          <a:p>
            <a:endParaRPr lang="en-US" dirty="0"/>
          </a:p>
        </p:txBody>
      </p:sp>
      <p:sp>
        <p:nvSpPr>
          <p:cNvPr id="18"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bg1"/>
                </a:solidFill>
              </a:defRPr>
            </a:lvl1pPr>
          </a:lstStyle>
          <a:p>
            <a:endParaRPr lang="en-US" dirty="0"/>
          </a:p>
        </p:txBody>
      </p:sp>
      <p:sp>
        <p:nvSpPr>
          <p:cNvPr id="19" name="Slide Number Placeholder 6"/>
          <p:cNvSpPr>
            <a:spLocks noGrp="1"/>
          </p:cNvSpPr>
          <p:nvPr>
            <p:ph type="sldNum" sz="quarter" idx="12"/>
          </p:nvPr>
        </p:nvSpPr>
        <p:spPr>
          <a:xfrm>
            <a:off x="7418349" y="6356351"/>
            <a:ext cx="1097001"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769672141"/>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Full Image Black Circle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9144000" cy="6858000"/>
          </a:xfrm>
        </p:spPr>
        <p:txBody>
          <a:bodyPr/>
          <a:lstStyle/>
          <a:p>
            <a:endParaRPr lang="en-US" dirty="0"/>
          </a:p>
        </p:txBody>
      </p:sp>
      <p:sp>
        <p:nvSpPr>
          <p:cNvPr id="2" name="Title 1"/>
          <p:cNvSpPr>
            <a:spLocks noGrp="1"/>
          </p:cNvSpPr>
          <p:nvPr>
            <p:ph type="title" hasCustomPrompt="1"/>
          </p:nvPr>
        </p:nvSpPr>
        <p:spPr>
          <a:xfrm>
            <a:off x="4609968" y="685800"/>
            <a:ext cx="4114800" cy="5486400"/>
          </a:xfrm>
          <a:prstGeom prst="ellipse">
            <a:avLst/>
          </a:prstGeom>
          <a:solidFill>
            <a:srgbClr val="003865">
              <a:alpha val="87843"/>
            </a:srgbClr>
          </a:solidFill>
        </p:spPr>
        <p:txBody>
          <a:bodyPr>
            <a:noAutofit/>
          </a:bodyPr>
          <a:lstStyle>
            <a:lvl1pPr algn="ctr">
              <a:tabLst>
                <a:tab pos="1756172" algn="l"/>
                <a:tab pos="2827735" algn="l"/>
              </a:tabLst>
              <a:defRPr sz="4125" baseline="0">
                <a:solidFill>
                  <a:schemeClr val="bg1"/>
                </a:solidFill>
              </a:defRPr>
            </a:lvl1pPr>
          </a:lstStyle>
          <a:p>
            <a:r>
              <a:rPr lang="en-US" dirty="0"/>
              <a:t>Click to edit title</a:t>
            </a:r>
          </a:p>
        </p:txBody>
      </p:sp>
      <p:sp>
        <p:nvSpPr>
          <p:cNvPr id="3" name="Date Placeholder 2"/>
          <p:cNvSpPr>
            <a:spLocks noGrp="1"/>
          </p:cNvSpPr>
          <p:nvPr>
            <p:ph type="dt" sz="half" idx="10"/>
          </p:nvPr>
        </p:nvSpPr>
        <p:spPr/>
        <p:txBody>
          <a:bodyPr/>
          <a:lstStyle>
            <a:lvl1pPr>
              <a:defRPr>
                <a:solidFill>
                  <a:srgbClr val="003865"/>
                </a:solidFill>
              </a:defRPr>
            </a:lvl1pPr>
          </a:lstStyle>
          <a:p>
            <a:endParaRPr lang="en-US" dirty="0"/>
          </a:p>
        </p:txBody>
      </p:sp>
      <p:sp>
        <p:nvSpPr>
          <p:cNvPr id="5" name="Footer Placeholder 4"/>
          <p:cNvSpPr>
            <a:spLocks noGrp="1"/>
          </p:cNvSpPr>
          <p:nvPr>
            <p:ph type="ftr" sz="quarter" idx="12"/>
          </p:nvPr>
        </p:nvSpPr>
        <p:spPr/>
        <p:txBody>
          <a:bodyPr/>
          <a:lstStyle>
            <a:lvl1pPr>
              <a:defRPr>
                <a:solidFill>
                  <a:srgbClr val="003865"/>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rgbClr val="003865"/>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0085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p:bgPr>
        <a:solidFill>
          <a:srgbClr val="E8E8E8"/>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10" name="Title 1"/>
          <p:cNvSpPr>
            <a:spLocks noGrp="1"/>
          </p:cNvSpPr>
          <p:nvPr>
            <p:ph type="title" hasCustomPrompt="1"/>
          </p:nvPr>
        </p:nvSpPr>
        <p:spPr>
          <a:xfrm>
            <a:off x="628650" y="152400"/>
            <a:ext cx="7886700" cy="914400"/>
          </a:xfrm>
        </p:spPr>
        <p:txBody>
          <a:bodyPr>
            <a:normAutofit/>
          </a:bodyPr>
          <a:lstStyle>
            <a:lvl1pPr algn="r">
              <a:defRPr sz="2700">
                <a:solidFill>
                  <a:schemeClr val="bg1"/>
                </a:solidFill>
              </a:defRPr>
            </a:lvl1pPr>
          </a:lstStyle>
          <a:p>
            <a:r>
              <a:rPr lang="en-US" dirty="0"/>
              <a:t>Click to edit title</a:t>
            </a:r>
          </a:p>
        </p:txBody>
      </p:sp>
      <p:sp>
        <p:nvSpPr>
          <p:cNvPr id="3" name="Content Placeholder 2"/>
          <p:cNvSpPr>
            <a:spLocks noGrp="1"/>
          </p:cNvSpPr>
          <p:nvPr>
            <p:ph sz="half" idx="1"/>
          </p:nvPr>
        </p:nvSpPr>
        <p:spPr>
          <a:xfrm>
            <a:off x="628650" y="1594625"/>
            <a:ext cx="38862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594625"/>
            <a:ext cx="3886200" cy="4582339"/>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endParaRPr lang="en-US" dirty="0">
              <a:solidFill>
                <a:srgbClr val="000000"/>
              </a:solidFill>
            </a:endParaRPr>
          </a:p>
        </p:txBody>
      </p:sp>
      <p:sp>
        <p:nvSpPr>
          <p:cNvPr id="11"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solidFill>
                <a:srgbClr val="000000"/>
              </a:solidFill>
            </a:endParaRPr>
          </a:p>
        </p:txBody>
      </p:sp>
      <p:sp>
        <p:nvSpPr>
          <p:cNvPr id="7" name="Slide Number Placeholder 6"/>
          <p:cNvSpPr>
            <a:spLocks noGrp="1"/>
          </p:cNvSpPr>
          <p:nvPr>
            <p:ph type="sldNum" sz="quarter" idx="12"/>
          </p:nvPr>
        </p:nvSpPr>
        <p:spPr/>
        <p:txBody>
          <a:bodyPr/>
          <a:lstStyle/>
          <a:p>
            <a:fld id="{48F63A3B-78C7-47BE-AE5E-E10140E04643}"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057286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Full Image Multiple Circle Overlay">
    <p:bg>
      <p:bgPr>
        <a:solidFill>
          <a:schemeClr val="bg1"/>
        </a:solidFill>
        <a:effectLst/>
      </p:bgPr>
    </p:bg>
    <p:spTree>
      <p:nvGrpSpPr>
        <p:cNvPr id="1" name=""/>
        <p:cNvGrpSpPr/>
        <p:nvPr/>
      </p:nvGrpSpPr>
      <p:grpSpPr>
        <a:xfrm>
          <a:off x="0" y="0"/>
          <a:ext cx="0" cy="0"/>
          <a:chOff x="0" y="0"/>
          <a:chExt cx="0" cy="0"/>
        </a:xfrm>
      </p:grpSpPr>
      <p:sp>
        <p:nvSpPr>
          <p:cNvPr id="10" name="Picture Placeholder 6"/>
          <p:cNvSpPr>
            <a:spLocks noGrp="1"/>
          </p:cNvSpPr>
          <p:nvPr>
            <p:ph type="pic" sz="quarter" idx="15"/>
          </p:nvPr>
        </p:nvSpPr>
        <p:spPr>
          <a:xfrm>
            <a:off x="0" y="0"/>
            <a:ext cx="9144000" cy="6858000"/>
          </a:xfrm>
        </p:spPr>
        <p:txBody>
          <a:bodyPr/>
          <a:lstStyle/>
          <a:p>
            <a:endParaRPr lang="en-US" dirty="0"/>
          </a:p>
        </p:txBody>
      </p:sp>
      <p:sp>
        <p:nvSpPr>
          <p:cNvPr id="2" name="Title 1"/>
          <p:cNvSpPr>
            <a:spLocks noGrp="1"/>
          </p:cNvSpPr>
          <p:nvPr>
            <p:ph type="title" hasCustomPrompt="1"/>
          </p:nvPr>
        </p:nvSpPr>
        <p:spPr>
          <a:xfrm>
            <a:off x="4290298" y="912530"/>
            <a:ext cx="3496041" cy="4661388"/>
          </a:xfrm>
          <a:prstGeom prst="ellipse">
            <a:avLst/>
          </a:prstGeom>
          <a:solidFill>
            <a:srgbClr val="003865">
              <a:alpha val="87843"/>
            </a:srgbClr>
          </a:solidFill>
        </p:spPr>
        <p:txBody>
          <a:bodyPr>
            <a:noAutofit/>
          </a:bodyPr>
          <a:lstStyle>
            <a:lvl1pPr algn="ctr">
              <a:tabLst>
                <a:tab pos="2827735" algn="l"/>
              </a:tabLst>
              <a:defRPr sz="3375" baseline="0">
                <a:solidFill>
                  <a:schemeClr val="bg1"/>
                </a:solidFill>
              </a:defRPr>
            </a:lvl1pPr>
          </a:lstStyle>
          <a:p>
            <a:r>
              <a:rPr lang="en-US" dirty="0"/>
              <a:t>Click to edit title</a:t>
            </a:r>
          </a:p>
        </p:txBody>
      </p:sp>
      <p:sp>
        <p:nvSpPr>
          <p:cNvPr id="9" name="Text Placeholder 7"/>
          <p:cNvSpPr>
            <a:spLocks noGrp="1"/>
          </p:cNvSpPr>
          <p:nvPr>
            <p:ph type="body" sz="quarter" idx="14" hasCustomPrompt="1"/>
          </p:nvPr>
        </p:nvSpPr>
        <p:spPr>
          <a:xfrm>
            <a:off x="7158612" y="524007"/>
            <a:ext cx="1616475" cy="2155300"/>
          </a:xfrm>
          <a:prstGeom prst="ellipse">
            <a:avLst/>
          </a:prstGeom>
          <a:solidFill>
            <a:srgbClr val="78BE21">
              <a:alpha val="87843"/>
            </a:srgbClr>
          </a:solidFill>
        </p:spPr>
        <p:txBody>
          <a:bodyPr anchor="ctr">
            <a:normAutofit/>
          </a:bodyPr>
          <a:lstStyle>
            <a:lvl1pPr marL="0" indent="0" algn="ctr">
              <a:buNone/>
              <a:defRPr sz="1875" baseline="0">
                <a:solidFill>
                  <a:schemeClr val="tx2"/>
                </a:solidFill>
                <a:latin typeface="+mn-lt"/>
              </a:defRPr>
            </a:lvl1pPr>
          </a:lstStyle>
          <a:p>
            <a:pPr lvl="0"/>
            <a:r>
              <a:rPr lang="en-US" dirty="0"/>
              <a:t>Second Point</a:t>
            </a:r>
          </a:p>
        </p:txBody>
      </p:sp>
      <p:sp>
        <p:nvSpPr>
          <p:cNvPr id="8" name="Text Placeholder 7"/>
          <p:cNvSpPr>
            <a:spLocks noGrp="1"/>
          </p:cNvSpPr>
          <p:nvPr>
            <p:ph type="body" sz="quarter" idx="13" hasCustomPrompt="1"/>
          </p:nvPr>
        </p:nvSpPr>
        <p:spPr>
          <a:xfrm>
            <a:off x="6938251" y="3581845"/>
            <a:ext cx="1978484" cy="2637978"/>
          </a:xfrm>
          <a:prstGeom prst="ellipse">
            <a:avLst/>
          </a:prstGeom>
          <a:solidFill>
            <a:srgbClr val="000000">
              <a:alpha val="87843"/>
            </a:srgbClr>
          </a:solidFill>
        </p:spPr>
        <p:txBody>
          <a:bodyPr anchor="ctr">
            <a:normAutofit/>
          </a:bodyPr>
          <a:lstStyle>
            <a:lvl1pPr marL="0" indent="0" algn="ctr">
              <a:buNone/>
              <a:defRPr sz="1875" baseline="0">
                <a:solidFill>
                  <a:schemeClr val="bg1"/>
                </a:solidFill>
                <a:latin typeface="+mn-lt"/>
              </a:defRPr>
            </a:lvl1pPr>
          </a:lstStyle>
          <a:p>
            <a:pPr lvl="0"/>
            <a:r>
              <a:rPr lang="en-US" dirty="0"/>
              <a:t>Third Point</a:t>
            </a:r>
          </a:p>
        </p:txBody>
      </p:sp>
      <p:sp>
        <p:nvSpPr>
          <p:cNvPr id="3" name="Date Placeholder 2"/>
          <p:cNvSpPr>
            <a:spLocks noGrp="1"/>
          </p:cNvSpPr>
          <p:nvPr>
            <p:ph type="dt" sz="half" idx="10"/>
          </p:nvPr>
        </p:nvSpPr>
        <p:spPr/>
        <p:txBody>
          <a:bodyPr/>
          <a:lstStyle>
            <a:lvl1pPr>
              <a:defRPr>
                <a:solidFill>
                  <a:srgbClr val="003865"/>
                </a:solidFill>
              </a:defRPr>
            </a:lvl1pPr>
          </a:lstStyle>
          <a:p>
            <a:endParaRPr lang="en-US" dirty="0"/>
          </a:p>
        </p:txBody>
      </p:sp>
      <p:sp>
        <p:nvSpPr>
          <p:cNvPr id="5" name="Footer Placeholder 4"/>
          <p:cNvSpPr>
            <a:spLocks noGrp="1"/>
          </p:cNvSpPr>
          <p:nvPr>
            <p:ph type="ftr" sz="quarter" idx="12"/>
          </p:nvPr>
        </p:nvSpPr>
        <p:spPr/>
        <p:txBody>
          <a:bodyPr/>
          <a:lstStyle>
            <a:lvl1pPr>
              <a:defRPr>
                <a:solidFill>
                  <a:srgbClr val="003865"/>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rgbClr val="003865"/>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809837027"/>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Quote Black Box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9144000" cy="6858000"/>
          </a:xfrm>
        </p:spPr>
        <p:txBody>
          <a:bodyPr/>
          <a:lstStyle/>
          <a:p>
            <a:endParaRPr lang="en-US" dirty="0"/>
          </a:p>
        </p:txBody>
      </p:sp>
      <p:sp>
        <p:nvSpPr>
          <p:cNvPr id="2" name="Title 1"/>
          <p:cNvSpPr>
            <a:spLocks noGrp="1"/>
          </p:cNvSpPr>
          <p:nvPr>
            <p:ph type="title" hasCustomPrompt="1"/>
          </p:nvPr>
        </p:nvSpPr>
        <p:spPr>
          <a:xfrm>
            <a:off x="1724607" y="1609867"/>
            <a:ext cx="5694788" cy="3638266"/>
          </a:xfrm>
          <a:solidFill>
            <a:srgbClr val="003865">
              <a:alpha val="87843"/>
            </a:srgbClr>
          </a:solidFill>
        </p:spPr>
        <p:txBody>
          <a:bodyPr>
            <a:noAutofit/>
          </a:bodyPr>
          <a:lstStyle>
            <a:lvl1pPr algn="ctr">
              <a:spcAft>
                <a:spcPts val="750"/>
              </a:spcAft>
              <a:tabLst>
                <a:tab pos="2827735" algn="l"/>
              </a:tabLst>
              <a:defRPr sz="5250" baseline="0">
                <a:solidFill>
                  <a:schemeClr val="bg1"/>
                </a:solidFill>
              </a:defRPr>
            </a:lvl1pPr>
          </a:lstStyle>
          <a:p>
            <a:r>
              <a:rPr lang="en-US" dirty="0"/>
              <a:t>Quote or </a:t>
            </a:r>
            <a:br>
              <a:rPr lang="en-US" dirty="0"/>
            </a:br>
            <a:r>
              <a:rPr lang="en-US" dirty="0"/>
              <a:t>Statement</a:t>
            </a:r>
          </a:p>
        </p:txBody>
      </p:sp>
      <p:sp>
        <p:nvSpPr>
          <p:cNvPr id="3" name="Date Placeholder 2"/>
          <p:cNvSpPr>
            <a:spLocks noGrp="1"/>
          </p:cNvSpPr>
          <p:nvPr>
            <p:ph type="dt" sz="half" idx="10"/>
          </p:nvPr>
        </p:nvSpPr>
        <p:spPr/>
        <p:txBody>
          <a:bodyPr/>
          <a:lstStyle>
            <a:lvl1pPr>
              <a:defRPr>
                <a:solidFill>
                  <a:srgbClr val="003865"/>
                </a:solidFill>
              </a:defRPr>
            </a:lvl1pPr>
          </a:lstStyle>
          <a:p>
            <a:endParaRPr lang="en-US" dirty="0"/>
          </a:p>
        </p:txBody>
      </p:sp>
      <p:sp>
        <p:nvSpPr>
          <p:cNvPr id="5" name="Footer Placeholder 4"/>
          <p:cNvSpPr>
            <a:spLocks noGrp="1"/>
          </p:cNvSpPr>
          <p:nvPr>
            <p:ph type="ftr" sz="quarter" idx="12"/>
          </p:nvPr>
        </p:nvSpPr>
        <p:spPr/>
        <p:txBody>
          <a:bodyPr/>
          <a:lstStyle>
            <a:lvl1pPr>
              <a:defRPr>
                <a:solidFill>
                  <a:srgbClr val="003865"/>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rgbClr val="003865"/>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20209129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628650" y="1389686"/>
            <a:ext cx="7886700" cy="1340989"/>
          </a:xfrm>
        </p:spPr>
        <p:txBody>
          <a:bodyPr>
            <a:noAutofit/>
          </a:bodyPr>
          <a:lstStyle>
            <a:lvl1pPr algn="ctr">
              <a:tabLst>
                <a:tab pos="2827735" algn="l"/>
              </a:tabLst>
              <a:defRPr sz="5250">
                <a:solidFill>
                  <a:schemeClr val="accent2"/>
                </a:solidFill>
              </a:defRPr>
            </a:lvl1pPr>
          </a:lstStyle>
          <a:p>
            <a:r>
              <a:rPr lang="en-US" dirty="0"/>
              <a:t>Quote or Statement</a:t>
            </a:r>
          </a:p>
        </p:txBody>
      </p:sp>
      <p:sp>
        <p:nvSpPr>
          <p:cNvPr id="10" name="Text Placeholder 6"/>
          <p:cNvSpPr>
            <a:spLocks noGrp="1"/>
          </p:cNvSpPr>
          <p:nvPr>
            <p:ph type="body" sz="quarter" idx="13" hasCustomPrompt="1"/>
          </p:nvPr>
        </p:nvSpPr>
        <p:spPr>
          <a:xfrm>
            <a:off x="628650" y="2925700"/>
            <a:ext cx="7886700" cy="2673435"/>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245328992"/>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reserve="1" userDrawn="1">
  <p:cSld name="Quote Solid Light Background">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389686"/>
            <a:ext cx="9144000" cy="1340989"/>
          </a:xfrm>
          <a:solidFill>
            <a:schemeClr val="tx1"/>
          </a:solidFill>
        </p:spPr>
        <p:txBody>
          <a:bodyPr>
            <a:noAutofit/>
          </a:bodyPr>
          <a:lstStyle>
            <a:lvl1pPr algn="ctr">
              <a:tabLst>
                <a:tab pos="2827735" algn="l"/>
              </a:tabLst>
              <a:defRPr sz="5250">
                <a:solidFill>
                  <a:schemeClr val="accent2"/>
                </a:solidFill>
              </a:defRPr>
            </a:lvl1pPr>
          </a:lstStyle>
          <a:p>
            <a:r>
              <a:rPr lang="en-US" dirty="0"/>
              <a:t>Quote or Statement</a:t>
            </a:r>
          </a:p>
        </p:txBody>
      </p:sp>
      <p:sp>
        <p:nvSpPr>
          <p:cNvPr id="8" name="Text Placeholder 6"/>
          <p:cNvSpPr>
            <a:spLocks noGrp="1"/>
          </p:cNvSpPr>
          <p:nvPr>
            <p:ph type="body" sz="quarter" idx="13" hasCustomPrompt="1"/>
          </p:nvPr>
        </p:nvSpPr>
        <p:spPr>
          <a:xfrm>
            <a:off x="628650" y="2925700"/>
            <a:ext cx="7886700" cy="2673435"/>
          </a:xfrm>
        </p:spPr>
        <p:txBody>
          <a:bodyPr anchor="ctr"/>
          <a:lstStyle>
            <a:lvl1pPr marL="0" indent="0" algn="ctr">
              <a:lnSpc>
                <a:spcPct val="100000"/>
              </a:lnSpc>
              <a:spcBef>
                <a:spcPts val="0"/>
              </a:spcBef>
              <a:buFont typeface="Arial" panose="020B0604020202020204" pitchFamily="34" charset="0"/>
              <a:buNone/>
              <a:defRPr>
                <a:solidFill>
                  <a:schemeClr val="tx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p>
            <a:endParaRPr lang="en-US" dirty="0"/>
          </a:p>
        </p:txBody>
      </p:sp>
      <p:sp>
        <p:nvSpPr>
          <p:cNvPr id="5" name="Footer Placeholder 4"/>
          <p:cNvSpPr>
            <a:spLocks noGrp="1"/>
          </p:cNvSpPr>
          <p:nvPr>
            <p:ph type="ftr" sz="quarter" idx="12"/>
          </p:nvPr>
        </p:nvSpPr>
        <p:spPr/>
        <p:txBody>
          <a:bodyPr/>
          <a:lstStyle>
            <a:lvl1pPr>
              <a:defRPr>
                <a:solidFill>
                  <a:schemeClr val="tx2"/>
                </a:solidFill>
              </a:defRPr>
            </a:lvl1pPr>
          </a:lstStyle>
          <a:p>
            <a:endParaRPr lang="en-US" dirty="0"/>
          </a:p>
        </p:txBody>
      </p:sp>
      <p:sp>
        <p:nvSpPr>
          <p:cNvPr id="4" name="Slide Number Placeholder 3"/>
          <p:cNvSpPr>
            <a:spLocks noGrp="1"/>
          </p:cNvSpPr>
          <p:nvPr>
            <p:ph type="sldNum" sz="quarter" idx="11"/>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658430546"/>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Quote Full Image Background">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4" hasCustomPrompt="1"/>
          </p:nvPr>
        </p:nvSpPr>
        <p:spPr>
          <a:xfrm>
            <a:off x="0" y="0"/>
            <a:ext cx="9144000" cy="6858000"/>
          </a:xfrm>
        </p:spPr>
        <p:txBody>
          <a:bodyPr/>
          <a:lstStyle>
            <a:lvl1pPr>
              <a:defRPr/>
            </a:lvl1pPr>
          </a:lstStyle>
          <a:p>
            <a:r>
              <a:rPr lang="en-US" dirty="0"/>
              <a:t>Click icon to edit background picture</a:t>
            </a:r>
          </a:p>
        </p:txBody>
      </p:sp>
      <p:sp>
        <p:nvSpPr>
          <p:cNvPr id="12" name="Title 1"/>
          <p:cNvSpPr>
            <a:spLocks noGrp="1"/>
          </p:cNvSpPr>
          <p:nvPr>
            <p:ph type="title" hasCustomPrompt="1"/>
          </p:nvPr>
        </p:nvSpPr>
        <p:spPr>
          <a:xfrm>
            <a:off x="628650" y="1389686"/>
            <a:ext cx="7886700" cy="1340989"/>
          </a:xfrm>
        </p:spPr>
        <p:txBody>
          <a:bodyPr>
            <a:noAutofit/>
          </a:bodyPr>
          <a:lstStyle>
            <a:lvl1pPr algn="ctr">
              <a:tabLst>
                <a:tab pos="2827735" algn="l"/>
              </a:tabLst>
              <a:defRPr sz="5250">
                <a:solidFill>
                  <a:schemeClr val="bg1"/>
                </a:solidFill>
              </a:defRPr>
            </a:lvl1pPr>
          </a:lstStyle>
          <a:p>
            <a:r>
              <a:rPr lang="en-US" dirty="0"/>
              <a:t>Quote or Statement</a:t>
            </a:r>
          </a:p>
        </p:txBody>
      </p:sp>
      <p:sp>
        <p:nvSpPr>
          <p:cNvPr id="13" name="Text Placeholder 6"/>
          <p:cNvSpPr>
            <a:spLocks noGrp="1"/>
          </p:cNvSpPr>
          <p:nvPr>
            <p:ph type="body" sz="quarter" idx="13" hasCustomPrompt="1"/>
          </p:nvPr>
        </p:nvSpPr>
        <p:spPr>
          <a:xfrm>
            <a:off x="628650" y="2925700"/>
            <a:ext cx="7886700" cy="2673435"/>
          </a:xfrm>
        </p:spPr>
        <p:txBody>
          <a:bodyPr anchor="ctr"/>
          <a:lstStyle>
            <a:lvl1pPr marL="0" indent="0" algn="ctr">
              <a:lnSpc>
                <a:spcPct val="100000"/>
              </a:lnSpc>
              <a:spcBef>
                <a:spcPts val="0"/>
              </a:spcBef>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lvl1pPr>
              <a:defRPr>
                <a:solidFill>
                  <a:srgbClr val="003865"/>
                </a:solidFill>
              </a:defRPr>
            </a:lvl1pPr>
          </a:lstStyle>
          <a:p>
            <a:endParaRPr lang="en-US" dirty="0"/>
          </a:p>
        </p:txBody>
      </p:sp>
      <p:sp>
        <p:nvSpPr>
          <p:cNvPr id="5" name="Footer Placeholder 4"/>
          <p:cNvSpPr>
            <a:spLocks noGrp="1"/>
          </p:cNvSpPr>
          <p:nvPr>
            <p:ph type="ftr" sz="quarter" idx="12"/>
          </p:nvPr>
        </p:nvSpPr>
        <p:spPr/>
        <p:txBody>
          <a:bodyPr/>
          <a:lstStyle>
            <a:lvl1pPr>
              <a:defRPr>
                <a:solidFill>
                  <a:srgbClr val="003865"/>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rgbClr val="003865"/>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683936230"/>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Big Number - Image Background">
    <p:bg>
      <p:bgPr>
        <a:solidFill>
          <a:schemeClr val="bg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a:xfrm>
            <a:off x="0" y="0"/>
            <a:ext cx="9144000" cy="6858000"/>
          </a:xfrm>
        </p:spPr>
        <p:txBody>
          <a:bodyPr/>
          <a:lstStyle/>
          <a:p>
            <a:endParaRPr lang="en-US" dirty="0"/>
          </a:p>
        </p:txBody>
      </p:sp>
      <p:sp>
        <p:nvSpPr>
          <p:cNvPr id="2" name="Title 1"/>
          <p:cNvSpPr>
            <a:spLocks noGrp="1"/>
          </p:cNvSpPr>
          <p:nvPr>
            <p:ph type="title" hasCustomPrompt="1"/>
          </p:nvPr>
        </p:nvSpPr>
        <p:spPr>
          <a:xfrm>
            <a:off x="4068104" y="624469"/>
            <a:ext cx="3898746" cy="5072440"/>
          </a:xfrm>
          <a:prstGeom prst="ellipse">
            <a:avLst/>
          </a:prstGeom>
          <a:solidFill>
            <a:schemeClr val="bg1"/>
          </a:solidFill>
        </p:spPr>
        <p:txBody>
          <a:bodyPr>
            <a:noAutofit/>
          </a:bodyPr>
          <a:lstStyle>
            <a:lvl1pPr algn="ctr">
              <a:tabLst>
                <a:tab pos="2827735" algn="l"/>
              </a:tabLst>
              <a:defRPr sz="4500" baseline="0">
                <a:solidFill>
                  <a:schemeClr val="accent1"/>
                </a:solidFill>
              </a:defRPr>
            </a:lvl1pPr>
          </a:lstStyle>
          <a:p>
            <a:r>
              <a:rPr lang="en-US" dirty="0"/>
              <a:t>Click to edit title.</a:t>
            </a:r>
          </a:p>
        </p:txBody>
      </p:sp>
      <p:sp>
        <p:nvSpPr>
          <p:cNvPr id="9" name="Text Placeholder 8"/>
          <p:cNvSpPr>
            <a:spLocks noGrp="1"/>
          </p:cNvSpPr>
          <p:nvPr>
            <p:ph type="body" sz="quarter" idx="15" hasCustomPrompt="1"/>
          </p:nvPr>
        </p:nvSpPr>
        <p:spPr>
          <a:xfrm>
            <a:off x="754099" y="0"/>
            <a:ext cx="2989660" cy="5086350"/>
          </a:xfrm>
        </p:spPr>
        <p:txBody>
          <a:bodyPr>
            <a:noAutofit/>
          </a:bodyPr>
          <a:lstStyle>
            <a:lvl1pPr marL="0" indent="0" algn="ctr">
              <a:spcBef>
                <a:spcPts val="0"/>
              </a:spcBef>
              <a:spcAft>
                <a:spcPts val="0"/>
              </a:spcAft>
              <a:buNone/>
              <a:defRPr sz="30000" i="0">
                <a:solidFill>
                  <a:schemeClr val="bg1"/>
                </a:solidFill>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2</a:t>
            </a:r>
          </a:p>
        </p:txBody>
      </p:sp>
      <p:sp>
        <p:nvSpPr>
          <p:cNvPr id="3" name="Date Placeholder 2"/>
          <p:cNvSpPr>
            <a:spLocks noGrp="1"/>
          </p:cNvSpPr>
          <p:nvPr>
            <p:ph type="dt" sz="half" idx="10"/>
          </p:nvPr>
        </p:nvSpPr>
        <p:spPr/>
        <p:txBody>
          <a:bodyPr/>
          <a:lstStyle>
            <a:lvl1pPr>
              <a:defRPr>
                <a:solidFill>
                  <a:srgbClr val="003865"/>
                </a:solidFill>
              </a:defRPr>
            </a:lvl1pPr>
          </a:lstStyle>
          <a:p>
            <a:endParaRPr lang="en-US" dirty="0"/>
          </a:p>
        </p:txBody>
      </p:sp>
      <p:sp>
        <p:nvSpPr>
          <p:cNvPr id="5" name="Footer Placeholder 4"/>
          <p:cNvSpPr>
            <a:spLocks noGrp="1"/>
          </p:cNvSpPr>
          <p:nvPr>
            <p:ph type="ftr" sz="quarter" idx="12"/>
          </p:nvPr>
        </p:nvSpPr>
        <p:spPr/>
        <p:txBody>
          <a:bodyPr/>
          <a:lstStyle>
            <a:lvl1pPr>
              <a:defRPr>
                <a:solidFill>
                  <a:srgbClr val="003865"/>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rgbClr val="003865"/>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19892127"/>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Big Number -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68104" y="624469"/>
            <a:ext cx="3898746" cy="5072440"/>
          </a:xfrm>
          <a:prstGeom prst="ellipse">
            <a:avLst/>
          </a:prstGeom>
          <a:solidFill>
            <a:schemeClr val="bg1"/>
          </a:solidFill>
        </p:spPr>
        <p:txBody>
          <a:bodyPr>
            <a:noAutofit/>
          </a:bodyPr>
          <a:lstStyle>
            <a:lvl1pPr algn="ctr">
              <a:tabLst>
                <a:tab pos="2827735" algn="l"/>
              </a:tabLst>
              <a:defRPr sz="4500" baseline="0">
                <a:solidFill>
                  <a:schemeClr val="accent1"/>
                </a:solidFill>
              </a:defRPr>
            </a:lvl1pPr>
          </a:lstStyle>
          <a:p>
            <a:r>
              <a:rPr lang="en-US" dirty="0"/>
              <a:t>Click to edit title.</a:t>
            </a:r>
          </a:p>
        </p:txBody>
      </p:sp>
      <p:sp>
        <p:nvSpPr>
          <p:cNvPr id="10" name="Text Placeholder 8"/>
          <p:cNvSpPr>
            <a:spLocks noGrp="1"/>
          </p:cNvSpPr>
          <p:nvPr>
            <p:ph type="body" sz="quarter" idx="15" hasCustomPrompt="1"/>
          </p:nvPr>
        </p:nvSpPr>
        <p:spPr>
          <a:xfrm>
            <a:off x="754099" y="0"/>
            <a:ext cx="2989660" cy="5086350"/>
          </a:xfrm>
        </p:spPr>
        <p:txBody>
          <a:bodyPr>
            <a:noAutofit/>
          </a:bodyPr>
          <a:lstStyle>
            <a:lvl1pPr marL="0" indent="0" algn="ctr">
              <a:spcBef>
                <a:spcPts val="0"/>
              </a:spcBef>
              <a:spcAft>
                <a:spcPts val="0"/>
              </a:spcAft>
              <a:buNone/>
              <a:defRPr sz="30000" i="0">
                <a:solidFill>
                  <a:schemeClr val="bg1"/>
                </a:solidFill>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2</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198484672"/>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1_Quote Solid Red Background">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628650" y="2212734"/>
            <a:ext cx="7886700" cy="1472163"/>
          </a:xfrm>
        </p:spPr>
        <p:txBody>
          <a:bodyPr>
            <a:noAutofit/>
          </a:bodyPr>
          <a:lstStyle>
            <a:lvl1pPr algn="ctr">
              <a:tabLst>
                <a:tab pos="2827735" algn="l"/>
              </a:tabLst>
              <a:defRPr sz="5250">
                <a:solidFill>
                  <a:schemeClr val="bg1"/>
                </a:solidFill>
              </a:defRPr>
            </a:lvl1pPr>
          </a:lstStyle>
          <a:p>
            <a:r>
              <a:rPr lang="en-US" dirty="0"/>
              <a:t>Thank you!</a:t>
            </a:r>
          </a:p>
        </p:txBody>
      </p:sp>
      <p:sp>
        <p:nvSpPr>
          <p:cNvPr id="11" name="Text Placeholder 6"/>
          <p:cNvSpPr>
            <a:spLocks noGrp="1"/>
          </p:cNvSpPr>
          <p:nvPr>
            <p:ph type="body" sz="quarter" idx="13" hasCustomPrompt="1"/>
          </p:nvPr>
        </p:nvSpPr>
        <p:spPr>
          <a:xfrm>
            <a:off x="628650" y="3684897"/>
            <a:ext cx="7886700" cy="2517600"/>
          </a:xfrm>
        </p:spPr>
        <p:txBody>
          <a:bodyPr anchor="ctr"/>
          <a:lstStyle>
            <a:lvl1pPr marL="0" indent="0" algn="ctr">
              <a:lnSpc>
                <a:spcPct val="100000"/>
              </a:lnSpc>
              <a:spcBef>
                <a:spcPts val="0"/>
              </a:spcBef>
              <a:buNone/>
              <a:defRPr baseline="0">
                <a:solidFill>
                  <a:schemeClr val="bg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
        <p:nvSpPr>
          <p:cNvPr id="8" name="Rectangle 7"/>
          <p:cNvSpPr/>
          <p:nvPr userDrawn="1"/>
        </p:nvSpPr>
        <p:spPr>
          <a:xfrm>
            <a:off x="0" y="0"/>
            <a:ext cx="9144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67879" y="595566"/>
            <a:ext cx="2900940" cy="460249"/>
          </a:xfrm>
          <a:prstGeom prst="rect">
            <a:avLst/>
          </a:prstGeom>
        </p:spPr>
      </p:pic>
    </p:spTree>
    <p:extLst>
      <p:ext uri="{BB962C8B-B14F-4D97-AF65-F5344CB8AC3E}">
        <p14:creationId xmlns:p14="http://schemas.microsoft.com/office/powerpoint/2010/main" val="59056340"/>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showMasterSp="0" preserve="1" userDrawn="1">
  <p:cSld name="2_Quote Solid Light Background">
    <p:bg>
      <p:bgPr>
        <a:solidFill>
          <a:srgbClr val="E8E8E8"/>
        </a:soli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651380"/>
            <a:ext cx="9144000" cy="1733266"/>
          </a:xfrm>
          <a:solidFill>
            <a:schemeClr val="tx1"/>
          </a:solidFill>
        </p:spPr>
        <p:txBody>
          <a:bodyPr>
            <a:noAutofit/>
          </a:bodyPr>
          <a:lstStyle>
            <a:lvl1pPr algn="ctr">
              <a:tabLst>
                <a:tab pos="2827735" algn="l"/>
              </a:tabLst>
              <a:defRPr sz="5250">
                <a:solidFill>
                  <a:schemeClr val="bg1"/>
                </a:solidFill>
              </a:defRPr>
            </a:lvl1pPr>
          </a:lstStyle>
          <a:p>
            <a:r>
              <a:rPr lang="en-US" dirty="0"/>
              <a:t>Thank you!</a:t>
            </a:r>
          </a:p>
        </p:txBody>
      </p:sp>
      <p:sp>
        <p:nvSpPr>
          <p:cNvPr id="8" name="Text Placeholder 6"/>
          <p:cNvSpPr>
            <a:spLocks noGrp="1"/>
          </p:cNvSpPr>
          <p:nvPr>
            <p:ph type="body" sz="quarter" idx="13" hasCustomPrompt="1"/>
          </p:nvPr>
        </p:nvSpPr>
        <p:spPr>
          <a:xfrm>
            <a:off x="628650" y="3521123"/>
            <a:ext cx="7886700" cy="2681374"/>
          </a:xfrm>
        </p:spPr>
        <p:txBody>
          <a:bodyPr anchor="ctr"/>
          <a:lstStyle>
            <a:lvl1pPr marL="0" indent="0" algn="ctr">
              <a:lnSpc>
                <a:spcPct val="100000"/>
              </a:lnSpc>
              <a:spcBef>
                <a:spcPts val="0"/>
              </a:spcBef>
              <a:buNone/>
              <a:defRPr baseline="0">
                <a:solidFill>
                  <a:schemeClr val="tx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p:txBody>
          <a:bodyPr/>
          <a:lstStyle>
            <a:lvl1pPr>
              <a:defRPr>
                <a:solidFill>
                  <a:schemeClr val="tx2"/>
                </a:solidFill>
              </a:defRPr>
            </a:lvl1pPr>
          </a:lstStyle>
          <a:p>
            <a:endParaRPr lang="en-US" dirty="0"/>
          </a:p>
        </p:txBody>
      </p:sp>
      <p:sp>
        <p:nvSpPr>
          <p:cNvPr id="5" name="Footer Placeholder 4"/>
          <p:cNvSpPr>
            <a:spLocks noGrp="1"/>
          </p:cNvSpPr>
          <p:nvPr>
            <p:ph type="ftr" sz="quarter" idx="12"/>
          </p:nvPr>
        </p:nvSpPr>
        <p:spPr/>
        <p:txBody>
          <a:bodyPr/>
          <a:lstStyle>
            <a:lvl1pPr>
              <a:defRPr>
                <a:solidFill>
                  <a:schemeClr val="tx1"/>
                </a:solidFill>
              </a:defRPr>
            </a:lvl1pPr>
          </a:lstStyle>
          <a:p>
            <a:endParaRPr lang="en-US" dirty="0"/>
          </a:p>
        </p:txBody>
      </p:sp>
      <p:sp>
        <p:nvSpPr>
          <p:cNvPr id="4" name="Slide Number Placeholder 3"/>
          <p:cNvSpPr>
            <a:spLocks noGrp="1"/>
          </p:cNvSpPr>
          <p:nvPr>
            <p:ph type="sldNum" sz="quarter" idx="11"/>
          </p:nvPr>
        </p:nvSpPr>
        <p:spPr/>
        <p:txBody>
          <a:bodyPr/>
          <a:lstStyle>
            <a:lvl1pPr>
              <a:defRPr>
                <a:solidFill>
                  <a:schemeClr val="tx2"/>
                </a:solidFill>
              </a:defRPr>
            </a:lvl1pPr>
          </a:lstStyle>
          <a:p>
            <a:fld id="{48F63A3B-78C7-47BE-AE5E-E10140E04643}" type="slidenum">
              <a:rPr lang="en-US" smtClean="0"/>
              <a:pPr/>
              <a:t>‹#›</a:t>
            </a:fld>
            <a:endParaRPr lang="en-US" dirty="0"/>
          </a:p>
        </p:txBody>
      </p:sp>
      <p:sp>
        <p:nvSpPr>
          <p:cNvPr id="6" name="Rectangle 5"/>
          <p:cNvSpPr/>
          <p:nvPr userDrawn="1"/>
        </p:nvSpPr>
        <p:spPr>
          <a:xfrm>
            <a:off x="0" y="0"/>
            <a:ext cx="9144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22470" y="595566"/>
            <a:ext cx="2900940" cy="460249"/>
          </a:xfrm>
          <a:prstGeom prst="rect">
            <a:avLst/>
          </a:prstGeom>
        </p:spPr>
      </p:pic>
    </p:spTree>
    <p:extLst>
      <p:ext uri="{BB962C8B-B14F-4D97-AF65-F5344CB8AC3E}">
        <p14:creationId xmlns:p14="http://schemas.microsoft.com/office/powerpoint/2010/main" val="917337597"/>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62.xml"/><Relationship Id="rId18" Type="http://schemas.openxmlformats.org/officeDocument/2006/relationships/slideLayout" Target="../slideLayouts/slideLayout67.xml"/><Relationship Id="rId26" Type="http://schemas.openxmlformats.org/officeDocument/2006/relationships/slideLayout" Target="../slideLayouts/slideLayout75.xml"/><Relationship Id="rId39" Type="http://schemas.openxmlformats.org/officeDocument/2006/relationships/slideLayout" Target="../slideLayouts/slideLayout88.xml"/><Relationship Id="rId3" Type="http://schemas.openxmlformats.org/officeDocument/2006/relationships/slideLayout" Target="../slideLayouts/slideLayout52.xml"/><Relationship Id="rId21" Type="http://schemas.openxmlformats.org/officeDocument/2006/relationships/slideLayout" Target="../slideLayouts/slideLayout70.xml"/><Relationship Id="rId34" Type="http://schemas.openxmlformats.org/officeDocument/2006/relationships/slideLayout" Target="../slideLayouts/slideLayout83.xml"/><Relationship Id="rId42" Type="http://schemas.openxmlformats.org/officeDocument/2006/relationships/slideLayout" Target="../slideLayouts/slideLayout91.xml"/><Relationship Id="rId47" Type="http://schemas.openxmlformats.org/officeDocument/2006/relationships/slideLayout" Target="../slideLayouts/slideLayout96.xml"/><Relationship Id="rId50" Type="http://schemas.openxmlformats.org/officeDocument/2006/relationships/theme" Target="../theme/theme2.xml"/><Relationship Id="rId7" Type="http://schemas.openxmlformats.org/officeDocument/2006/relationships/slideLayout" Target="../slideLayouts/slideLayout56.xml"/><Relationship Id="rId12" Type="http://schemas.openxmlformats.org/officeDocument/2006/relationships/slideLayout" Target="../slideLayouts/slideLayout61.xml"/><Relationship Id="rId17" Type="http://schemas.openxmlformats.org/officeDocument/2006/relationships/slideLayout" Target="../slideLayouts/slideLayout66.xml"/><Relationship Id="rId25" Type="http://schemas.openxmlformats.org/officeDocument/2006/relationships/slideLayout" Target="../slideLayouts/slideLayout74.xml"/><Relationship Id="rId33" Type="http://schemas.openxmlformats.org/officeDocument/2006/relationships/slideLayout" Target="../slideLayouts/slideLayout82.xml"/><Relationship Id="rId38" Type="http://schemas.openxmlformats.org/officeDocument/2006/relationships/slideLayout" Target="../slideLayouts/slideLayout87.xml"/><Relationship Id="rId46" Type="http://schemas.openxmlformats.org/officeDocument/2006/relationships/slideLayout" Target="../slideLayouts/slideLayout95.xml"/><Relationship Id="rId2" Type="http://schemas.openxmlformats.org/officeDocument/2006/relationships/slideLayout" Target="../slideLayouts/slideLayout51.xml"/><Relationship Id="rId16" Type="http://schemas.openxmlformats.org/officeDocument/2006/relationships/slideLayout" Target="../slideLayouts/slideLayout65.xml"/><Relationship Id="rId20" Type="http://schemas.openxmlformats.org/officeDocument/2006/relationships/slideLayout" Target="../slideLayouts/slideLayout69.xml"/><Relationship Id="rId29" Type="http://schemas.openxmlformats.org/officeDocument/2006/relationships/slideLayout" Target="../slideLayouts/slideLayout78.xml"/><Relationship Id="rId41" Type="http://schemas.openxmlformats.org/officeDocument/2006/relationships/slideLayout" Target="../slideLayouts/slideLayout90.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24" Type="http://schemas.openxmlformats.org/officeDocument/2006/relationships/slideLayout" Target="../slideLayouts/slideLayout73.xml"/><Relationship Id="rId32" Type="http://schemas.openxmlformats.org/officeDocument/2006/relationships/slideLayout" Target="../slideLayouts/slideLayout81.xml"/><Relationship Id="rId37" Type="http://schemas.openxmlformats.org/officeDocument/2006/relationships/slideLayout" Target="../slideLayouts/slideLayout86.xml"/><Relationship Id="rId40" Type="http://schemas.openxmlformats.org/officeDocument/2006/relationships/slideLayout" Target="../slideLayouts/slideLayout89.xml"/><Relationship Id="rId45" Type="http://schemas.openxmlformats.org/officeDocument/2006/relationships/slideLayout" Target="../slideLayouts/slideLayout94.xml"/><Relationship Id="rId5" Type="http://schemas.openxmlformats.org/officeDocument/2006/relationships/slideLayout" Target="../slideLayouts/slideLayout54.xml"/><Relationship Id="rId15" Type="http://schemas.openxmlformats.org/officeDocument/2006/relationships/slideLayout" Target="../slideLayouts/slideLayout64.xml"/><Relationship Id="rId23" Type="http://schemas.openxmlformats.org/officeDocument/2006/relationships/slideLayout" Target="../slideLayouts/slideLayout72.xml"/><Relationship Id="rId28" Type="http://schemas.openxmlformats.org/officeDocument/2006/relationships/slideLayout" Target="../slideLayouts/slideLayout77.xml"/><Relationship Id="rId36" Type="http://schemas.openxmlformats.org/officeDocument/2006/relationships/slideLayout" Target="../slideLayouts/slideLayout85.xml"/><Relationship Id="rId49" Type="http://schemas.openxmlformats.org/officeDocument/2006/relationships/slideLayout" Target="../slideLayouts/slideLayout98.xml"/><Relationship Id="rId10" Type="http://schemas.openxmlformats.org/officeDocument/2006/relationships/slideLayout" Target="../slideLayouts/slideLayout59.xml"/><Relationship Id="rId19" Type="http://schemas.openxmlformats.org/officeDocument/2006/relationships/slideLayout" Target="../slideLayouts/slideLayout68.xml"/><Relationship Id="rId31" Type="http://schemas.openxmlformats.org/officeDocument/2006/relationships/slideLayout" Target="../slideLayouts/slideLayout80.xml"/><Relationship Id="rId44" Type="http://schemas.openxmlformats.org/officeDocument/2006/relationships/slideLayout" Target="../slideLayouts/slideLayout93.xml"/><Relationship Id="rId4" Type="http://schemas.openxmlformats.org/officeDocument/2006/relationships/slideLayout" Target="../slideLayouts/slideLayout53.xml"/><Relationship Id="rId9" Type="http://schemas.openxmlformats.org/officeDocument/2006/relationships/slideLayout" Target="../slideLayouts/slideLayout58.xml"/><Relationship Id="rId14" Type="http://schemas.openxmlformats.org/officeDocument/2006/relationships/slideLayout" Target="../slideLayouts/slideLayout63.xml"/><Relationship Id="rId22" Type="http://schemas.openxmlformats.org/officeDocument/2006/relationships/slideLayout" Target="../slideLayouts/slideLayout71.xml"/><Relationship Id="rId27" Type="http://schemas.openxmlformats.org/officeDocument/2006/relationships/slideLayout" Target="../slideLayouts/slideLayout76.xml"/><Relationship Id="rId30" Type="http://schemas.openxmlformats.org/officeDocument/2006/relationships/slideLayout" Target="../slideLayouts/slideLayout79.xml"/><Relationship Id="rId35" Type="http://schemas.openxmlformats.org/officeDocument/2006/relationships/slideLayout" Target="../slideLayouts/slideLayout84.xml"/><Relationship Id="rId43" Type="http://schemas.openxmlformats.org/officeDocument/2006/relationships/slideLayout" Target="../slideLayouts/slideLayout92.xml"/><Relationship Id="rId48" Type="http://schemas.openxmlformats.org/officeDocument/2006/relationships/slideLayout" Target="../slideLayouts/slideLayout97.xml"/><Relationship Id="rId8"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1018943" cy="365125"/>
          </a:xfrm>
          <a:prstGeom prst="rect">
            <a:avLst/>
          </a:prstGeom>
        </p:spPr>
        <p:txBody>
          <a:bodyPr vert="horz" lIns="91440" tIns="45720" rIns="91440" bIns="45720" rtlCol="0" anchor="ctr"/>
          <a:lstStyle>
            <a:lvl1pPr algn="l">
              <a:defRPr sz="900">
                <a:solidFill>
                  <a:schemeClr val="tx2"/>
                </a:solidFill>
              </a:defRPr>
            </a:lvl1pPr>
          </a:lstStyle>
          <a:p>
            <a:endParaRPr lang="en-US" dirty="0">
              <a:solidFill>
                <a:srgbClr val="000000"/>
              </a:solidFill>
            </a:endParaRPr>
          </a:p>
        </p:txBody>
      </p:sp>
      <p:sp>
        <p:nvSpPr>
          <p:cNvPr id="12"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solidFill>
                <a:srgbClr val="000000"/>
              </a:solidFill>
            </a:endParaRPr>
          </a:p>
        </p:txBody>
      </p:sp>
      <p:sp>
        <p:nvSpPr>
          <p:cNvPr id="6" name="Slide Number Placeholder 5"/>
          <p:cNvSpPr>
            <a:spLocks noGrp="1"/>
          </p:cNvSpPr>
          <p:nvPr>
            <p:ph type="sldNum" sz="quarter" idx="4"/>
          </p:nvPr>
        </p:nvSpPr>
        <p:spPr>
          <a:xfrm>
            <a:off x="7418349" y="6356351"/>
            <a:ext cx="1097001" cy="365125"/>
          </a:xfrm>
          <a:prstGeom prst="rect">
            <a:avLst/>
          </a:prstGeom>
        </p:spPr>
        <p:txBody>
          <a:bodyPr vert="horz" lIns="91440" tIns="45720" rIns="91440" bIns="45720" rtlCol="0" anchor="ctr"/>
          <a:lstStyle>
            <a:lvl1pPr algn="r">
              <a:defRPr sz="900">
                <a:solidFill>
                  <a:schemeClr val="tx2"/>
                </a:solidFill>
              </a:defRPr>
            </a:lvl1pPr>
          </a:lstStyle>
          <a:p>
            <a:fld id="{48F63A3B-78C7-47BE-AE5E-E10140E04643}"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188888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 id="2147483692" r:id="rId20"/>
    <p:sldLayoutId id="2147483693" r:id="rId21"/>
    <p:sldLayoutId id="2147483694" r:id="rId22"/>
    <p:sldLayoutId id="2147483695" r:id="rId23"/>
    <p:sldLayoutId id="2147483696" r:id="rId24"/>
    <p:sldLayoutId id="2147483697" r:id="rId25"/>
    <p:sldLayoutId id="2147483698" r:id="rId26"/>
    <p:sldLayoutId id="2147483699" r:id="rId27"/>
    <p:sldLayoutId id="2147483700" r:id="rId28"/>
    <p:sldLayoutId id="2147483701" r:id="rId29"/>
    <p:sldLayoutId id="2147483702" r:id="rId30"/>
    <p:sldLayoutId id="2147483703" r:id="rId31"/>
    <p:sldLayoutId id="2147483704" r:id="rId32"/>
    <p:sldLayoutId id="2147483705" r:id="rId33"/>
    <p:sldLayoutId id="2147483706" r:id="rId34"/>
    <p:sldLayoutId id="2147483707" r:id="rId35"/>
    <p:sldLayoutId id="2147483708" r:id="rId36"/>
    <p:sldLayoutId id="2147483709" r:id="rId37"/>
    <p:sldLayoutId id="2147483710" r:id="rId38"/>
    <p:sldLayoutId id="2147483711" r:id="rId39"/>
    <p:sldLayoutId id="2147483712" r:id="rId40"/>
    <p:sldLayoutId id="2147483713" r:id="rId41"/>
    <p:sldLayoutId id="2147483714" r:id="rId42"/>
    <p:sldLayoutId id="2147483715" r:id="rId43"/>
    <p:sldLayoutId id="2147483716" r:id="rId44"/>
    <p:sldLayoutId id="2147483717" r:id="rId45"/>
    <p:sldLayoutId id="2147483718" r:id="rId46"/>
    <p:sldLayoutId id="2147483719" r:id="rId47"/>
    <p:sldLayoutId id="2147483720" r:id="rId48"/>
    <p:sldLayoutId id="2147483721" r:id="rId49"/>
  </p:sldLayoutIdLst>
  <p:hf sldNum="0" hdr="0" ftr="0" dt="0"/>
  <p:txStyles>
    <p:titleStyle>
      <a:lvl1pPr algn="l" defTabSz="685800" rtl="0" eaLnBrk="1" latinLnBrk="0" hangingPunct="1">
        <a:lnSpc>
          <a:spcPct val="90000"/>
        </a:lnSpc>
        <a:spcBef>
          <a:spcPct val="0"/>
        </a:spcBef>
        <a:buNone/>
        <a:defRPr sz="3300" b="0" i="0" u="none" kern="1200">
          <a:solidFill>
            <a:schemeClr val="tx1"/>
          </a:solidFill>
          <a:latin typeface="+mj-lt"/>
          <a:ea typeface="+mj-ea"/>
          <a:cs typeface="+mj-cs"/>
        </a:defRPr>
      </a:lvl1pPr>
    </p:titleStyle>
    <p:bodyStyle>
      <a:lvl1pPr marL="171450" indent="-171450" algn="l" defTabSz="685800" rtl="0" eaLnBrk="1" latinLnBrk="0" hangingPunct="1">
        <a:lnSpc>
          <a:spcPct val="100000"/>
        </a:lnSpc>
        <a:spcBef>
          <a:spcPts val="750"/>
        </a:spcBef>
        <a:spcAft>
          <a:spcPts val="750"/>
        </a:spcAft>
        <a:buClr>
          <a:schemeClr val="accent1"/>
        </a:buClr>
        <a:buFont typeface="Arial" panose="020B0604020202020204" pitchFamily="34" charset="0"/>
        <a:buChar char="•"/>
        <a:defRPr sz="1875" kern="1200">
          <a:solidFill>
            <a:schemeClr val="tx1"/>
          </a:solidFill>
          <a:latin typeface="+mn-lt"/>
          <a:ea typeface="+mn-ea"/>
          <a:cs typeface="+mn-cs"/>
        </a:defRPr>
      </a:lvl1pPr>
      <a:lvl2pPr marL="514350" indent="-171450" algn="l" defTabSz="685800" rtl="0" eaLnBrk="1" latinLnBrk="0" hangingPunct="1">
        <a:lnSpc>
          <a:spcPct val="100000"/>
        </a:lnSpc>
        <a:spcBef>
          <a:spcPts val="375"/>
        </a:spcBef>
        <a:spcAft>
          <a:spcPts val="750"/>
        </a:spcAft>
        <a:buClr>
          <a:schemeClr val="accent1"/>
        </a:buClr>
        <a:buFont typeface="Arial" panose="020B0604020202020204" pitchFamily="34" charset="0"/>
        <a:buChar char="•"/>
        <a:defRPr sz="1575" b="0" i="0" u="none" kern="1200">
          <a:solidFill>
            <a:schemeClr val="tx1"/>
          </a:solidFill>
          <a:latin typeface="+mn-lt"/>
          <a:ea typeface="+mn-ea"/>
          <a:cs typeface="+mn-cs"/>
        </a:defRPr>
      </a:lvl2pPr>
      <a:lvl3pPr marL="857250" indent="-171450" algn="l" defTabSz="685800" rtl="0" eaLnBrk="1" latinLnBrk="0" hangingPunct="1">
        <a:lnSpc>
          <a:spcPct val="100000"/>
        </a:lnSpc>
        <a:spcBef>
          <a:spcPts val="375"/>
        </a:spcBef>
        <a:spcAft>
          <a:spcPts val="750"/>
        </a:spcAft>
        <a:buClr>
          <a:schemeClr val="accent1"/>
        </a:buClr>
        <a:buFont typeface="Arial" panose="020B0604020202020204" pitchFamily="34" charset="0"/>
        <a:buChar char="•"/>
        <a:defRPr sz="1275" kern="1200">
          <a:solidFill>
            <a:schemeClr val="tx1"/>
          </a:solidFill>
          <a:latin typeface="+mn-lt"/>
          <a:ea typeface="+mn-ea"/>
          <a:cs typeface="+mn-cs"/>
        </a:defRPr>
      </a:lvl3pPr>
      <a:lvl4pPr marL="1200150" indent="-171450" algn="l" defTabSz="685800" rtl="0" eaLnBrk="1" latinLnBrk="0" hangingPunct="1">
        <a:lnSpc>
          <a:spcPct val="100000"/>
        </a:lnSpc>
        <a:spcBef>
          <a:spcPts val="375"/>
        </a:spcBef>
        <a:spcAft>
          <a:spcPts val="750"/>
        </a:spcAft>
        <a:buClr>
          <a:schemeClr val="accent1"/>
        </a:buClr>
        <a:buFont typeface="Arial" panose="020B0604020202020204" pitchFamily="34" charset="0"/>
        <a:buChar char="•"/>
        <a:defRPr sz="1275" kern="1200">
          <a:solidFill>
            <a:schemeClr val="tx1"/>
          </a:solidFill>
          <a:latin typeface="+mn-lt"/>
          <a:ea typeface="+mn-ea"/>
          <a:cs typeface="+mn-cs"/>
        </a:defRPr>
      </a:lvl4pPr>
      <a:lvl5pPr marL="1543050" indent="-171450" algn="l" defTabSz="685800" rtl="0" eaLnBrk="1" latinLnBrk="0" hangingPunct="1">
        <a:lnSpc>
          <a:spcPct val="100000"/>
        </a:lnSpc>
        <a:spcBef>
          <a:spcPts val="375"/>
        </a:spcBef>
        <a:spcAft>
          <a:spcPts val="750"/>
        </a:spcAft>
        <a:buClr>
          <a:schemeClr val="accent1"/>
        </a:buClr>
        <a:buFont typeface="Arial" panose="020B0604020202020204" pitchFamily="34" charset="0"/>
        <a:buChar char="•"/>
        <a:defRPr sz="1275"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1018943" cy="365125"/>
          </a:xfrm>
          <a:prstGeom prst="rect">
            <a:avLst/>
          </a:prstGeom>
        </p:spPr>
        <p:txBody>
          <a:bodyPr vert="horz" lIns="91440" tIns="45720" rIns="91440" bIns="45720" rtlCol="0" anchor="ctr"/>
          <a:lstStyle>
            <a:lvl1pPr algn="l">
              <a:defRPr sz="900">
                <a:solidFill>
                  <a:schemeClr val="tx2"/>
                </a:solidFill>
              </a:defRPr>
            </a:lvl1pPr>
          </a:lstStyle>
          <a:p>
            <a:endParaRPr lang="en-US" dirty="0"/>
          </a:p>
        </p:txBody>
      </p:sp>
      <p:sp>
        <p:nvSpPr>
          <p:cNvPr id="12" name="Footer Placeholder 4"/>
          <p:cNvSpPr>
            <a:spLocks noGrp="1"/>
          </p:cNvSpPr>
          <p:nvPr>
            <p:ph type="ftr" sz="quarter" idx="3"/>
          </p:nvPr>
        </p:nvSpPr>
        <p:spPr>
          <a:xfrm>
            <a:off x="2476633" y="6356350"/>
            <a:ext cx="4190735" cy="365125"/>
          </a:xfrm>
          <a:prstGeom prst="rect">
            <a:avLst/>
          </a:prstGeom>
        </p:spPr>
        <p:txBody>
          <a:bodyPr anchor="ctr"/>
          <a:lstStyle>
            <a:lvl1pPr algn="ctr">
              <a:defRPr sz="900">
                <a:solidFill>
                  <a:schemeClr val="tx2"/>
                </a:solidFill>
              </a:defRPr>
            </a:lvl1pPr>
          </a:lstStyle>
          <a:p>
            <a:endParaRPr lang="en-US" dirty="0"/>
          </a:p>
        </p:txBody>
      </p:sp>
      <p:sp>
        <p:nvSpPr>
          <p:cNvPr id="6" name="Slide Number Placeholder 5"/>
          <p:cNvSpPr>
            <a:spLocks noGrp="1"/>
          </p:cNvSpPr>
          <p:nvPr>
            <p:ph type="sldNum" sz="quarter" idx="4"/>
          </p:nvPr>
        </p:nvSpPr>
        <p:spPr>
          <a:xfrm>
            <a:off x="7418349" y="6356351"/>
            <a:ext cx="1097001" cy="365125"/>
          </a:xfrm>
          <a:prstGeom prst="rect">
            <a:avLst/>
          </a:prstGeom>
        </p:spPr>
        <p:txBody>
          <a:bodyPr vert="horz" lIns="91440" tIns="45720" rIns="91440" bIns="45720" rtlCol="0" anchor="ctr"/>
          <a:lstStyle>
            <a:lvl1pPr algn="r">
              <a:defRPr sz="9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85425283"/>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746" r:id="rId12"/>
    <p:sldLayoutId id="2147483747" r:id="rId13"/>
    <p:sldLayoutId id="2147483748" r:id="rId14"/>
    <p:sldLayoutId id="2147483749" r:id="rId15"/>
    <p:sldLayoutId id="2147483750" r:id="rId16"/>
    <p:sldLayoutId id="2147483751" r:id="rId17"/>
    <p:sldLayoutId id="2147483752" r:id="rId18"/>
    <p:sldLayoutId id="2147483753" r:id="rId19"/>
    <p:sldLayoutId id="2147483754" r:id="rId20"/>
    <p:sldLayoutId id="2147483755" r:id="rId21"/>
    <p:sldLayoutId id="2147483756" r:id="rId22"/>
    <p:sldLayoutId id="2147483757" r:id="rId23"/>
    <p:sldLayoutId id="2147483758" r:id="rId24"/>
    <p:sldLayoutId id="2147483759" r:id="rId25"/>
    <p:sldLayoutId id="2147483760" r:id="rId26"/>
    <p:sldLayoutId id="2147483761" r:id="rId27"/>
    <p:sldLayoutId id="2147483762" r:id="rId28"/>
    <p:sldLayoutId id="2147483763" r:id="rId29"/>
    <p:sldLayoutId id="2147483764" r:id="rId30"/>
    <p:sldLayoutId id="2147483765" r:id="rId31"/>
    <p:sldLayoutId id="2147483766" r:id="rId32"/>
    <p:sldLayoutId id="2147483767" r:id="rId33"/>
    <p:sldLayoutId id="2147483768" r:id="rId34"/>
    <p:sldLayoutId id="2147483769" r:id="rId35"/>
    <p:sldLayoutId id="2147483770" r:id="rId36"/>
    <p:sldLayoutId id="2147483771" r:id="rId37"/>
    <p:sldLayoutId id="2147483772" r:id="rId38"/>
    <p:sldLayoutId id="2147483773" r:id="rId39"/>
    <p:sldLayoutId id="2147483774" r:id="rId40"/>
    <p:sldLayoutId id="2147483775" r:id="rId41"/>
    <p:sldLayoutId id="2147483776" r:id="rId42"/>
    <p:sldLayoutId id="2147483777" r:id="rId43"/>
    <p:sldLayoutId id="2147483778" r:id="rId44"/>
    <p:sldLayoutId id="2147483779" r:id="rId45"/>
    <p:sldLayoutId id="2147483780" r:id="rId46"/>
    <p:sldLayoutId id="2147483781" r:id="rId47"/>
    <p:sldLayoutId id="2147483782" r:id="rId48"/>
    <p:sldLayoutId id="2147483783" r:id="rId49"/>
  </p:sldLayoutIdLst>
  <p:hf sldNum="0" hdr="0" ftr="0" dt="0"/>
  <p:txStyles>
    <p:titleStyle>
      <a:lvl1pPr algn="l" defTabSz="685800" rtl="0" eaLnBrk="1" latinLnBrk="0" hangingPunct="1">
        <a:lnSpc>
          <a:spcPct val="90000"/>
        </a:lnSpc>
        <a:spcBef>
          <a:spcPct val="0"/>
        </a:spcBef>
        <a:buNone/>
        <a:defRPr sz="3300" b="0" i="0" u="none" kern="1200">
          <a:solidFill>
            <a:schemeClr val="tx1"/>
          </a:solidFill>
          <a:latin typeface="+mj-lt"/>
          <a:ea typeface="+mj-ea"/>
          <a:cs typeface="+mj-cs"/>
        </a:defRPr>
      </a:lvl1pPr>
    </p:titleStyle>
    <p:bodyStyle>
      <a:lvl1pPr marL="171450" indent="-171450" algn="l" defTabSz="685800" rtl="0" eaLnBrk="1" latinLnBrk="0" hangingPunct="1">
        <a:lnSpc>
          <a:spcPct val="100000"/>
        </a:lnSpc>
        <a:spcBef>
          <a:spcPts val="750"/>
        </a:spcBef>
        <a:spcAft>
          <a:spcPts val="750"/>
        </a:spcAft>
        <a:buClr>
          <a:schemeClr val="accent1"/>
        </a:buClr>
        <a:buFont typeface="Arial" panose="020B0604020202020204" pitchFamily="34" charset="0"/>
        <a:buChar char="•"/>
        <a:defRPr sz="1875" kern="1200">
          <a:solidFill>
            <a:schemeClr val="tx1"/>
          </a:solidFill>
          <a:latin typeface="+mn-lt"/>
          <a:ea typeface="+mn-ea"/>
          <a:cs typeface="+mn-cs"/>
        </a:defRPr>
      </a:lvl1pPr>
      <a:lvl2pPr marL="514350" indent="-171450" algn="l" defTabSz="685800" rtl="0" eaLnBrk="1" latinLnBrk="0" hangingPunct="1">
        <a:lnSpc>
          <a:spcPct val="100000"/>
        </a:lnSpc>
        <a:spcBef>
          <a:spcPts val="375"/>
        </a:spcBef>
        <a:spcAft>
          <a:spcPts val="750"/>
        </a:spcAft>
        <a:buClr>
          <a:schemeClr val="accent1"/>
        </a:buClr>
        <a:buFont typeface="Arial" panose="020B0604020202020204" pitchFamily="34" charset="0"/>
        <a:buChar char="•"/>
        <a:defRPr sz="1575" b="0" i="0" u="none" kern="1200">
          <a:solidFill>
            <a:schemeClr val="tx1"/>
          </a:solidFill>
          <a:latin typeface="+mn-lt"/>
          <a:ea typeface="+mn-ea"/>
          <a:cs typeface="+mn-cs"/>
        </a:defRPr>
      </a:lvl2pPr>
      <a:lvl3pPr marL="857250" indent="-171450" algn="l" defTabSz="685800" rtl="0" eaLnBrk="1" latinLnBrk="0" hangingPunct="1">
        <a:lnSpc>
          <a:spcPct val="100000"/>
        </a:lnSpc>
        <a:spcBef>
          <a:spcPts val="375"/>
        </a:spcBef>
        <a:spcAft>
          <a:spcPts val="750"/>
        </a:spcAft>
        <a:buClr>
          <a:schemeClr val="accent1"/>
        </a:buClr>
        <a:buFont typeface="Arial" panose="020B0604020202020204" pitchFamily="34" charset="0"/>
        <a:buChar char="•"/>
        <a:defRPr sz="1275" kern="1200">
          <a:solidFill>
            <a:schemeClr val="tx1"/>
          </a:solidFill>
          <a:latin typeface="+mn-lt"/>
          <a:ea typeface="+mn-ea"/>
          <a:cs typeface="+mn-cs"/>
        </a:defRPr>
      </a:lvl3pPr>
      <a:lvl4pPr marL="1200150" indent="-171450" algn="l" defTabSz="685800" rtl="0" eaLnBrk="1" latinLnBrk="0" hangingPunct="1">
        <a:lnSpc>
          <a:spcPct val="100000"/>
        </a:lnSpc>
        <a:spcBef>
          <a:spcPts val="375"/>
        </a:spcBef>
        <a:spcAft>
          <a:spcPts val="750"/>
        </a:spcAft>
        <a:buClr>
          <a:schemeClr val="accent1"/>
        </a:buClr>
        <a:buFont typeface="Arial" panose="020B0604020202020204" pitchFamily="34" charset="0"/>
        <a:buChar char="•"/>
        <a:defRPr sz="1275" kern="1200">
          <a:solidFill>
            <a:schemeClr val="tx1"/>
          </a:solidFill>
          <a:latin typeface="+mn-lt"/>
          <a:ea typeface="+mn-ea"/>
          <a:cs typeface="+mn-cs"/>
        </a:defRPr>
      </a:lvl4pPr>
      <a:lvl5pPr marL="1543050" indent="-171450" algn="l" defTabSz="685800" rtl="0" eaLnBrk="1" latinLnBrk="0" hangingPunct="1">
        <a:lnSpc>
          <a:spcPct val="100000"/>
        </a:lnSpc>
        <a:spcBef>
          <a:spcPts val="375"/>
        </a:spcBef>
        <a:spcAft>
          <a:spcPts val="750"/>
        </a:spcAft>
        <a:buClr>
          <a:schemeClr val="accent1"/>
        </a:buClr>
        <a:buFont typeface="Arial" panose="020B0604020202020204" pitchFamily="34" charset="0"/>
        <a:buChar char="•"/>
        <a:defRPr sz="1275"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s://mn.gov/admin/data-practices/news/events/webinars/" TargetMode="External"/><Relationship Id="rId2" Type="http://schemas.openxmlformats.org/officeDocument/2006/relationships/notesSlide" Target="../notesSlides/notesSlide19.xml"/><Relationship Id="rId1" Type="http://schemas.openxmlformats.org/officeDocument/2006/relationships/slideLayout" Target="../slideLayouts/slideLayout55.xml"/><Relationship Id="rId4" Type="http://schemas.openxmlformats.org/officeDocument/2006/relationships/hyperlink" Target="https://www.youtube.com/user/INFOIPAD"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mn.gov/admin/data-practices/"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20.xml.rels><?xml version="1.0" encoding="UTF-8" standalone="yes"?>
<Relationships xmlns="http://schemas.openxmlformats.org/package/2006/relationships"><Relationship Id="rId3" Type="http://schemas.openxmlformats.org/officeDocument/2006/relationships/hyperlink" Target="mailto:info.dpo@state.mn.us" TargetMode="External"/><Relationship Id="rId2" Type="http://schemas.openxmlformats.org/officeDocument/2006/relationships/notesSlide" Target="../notesSlides/notesSlide20.xml"/><Relationship Id="rId1" Type="http://schemas.openxmlformats.org/officeDocument/2006/relationships/slideLayout" Target="../slideLayouts/slideLayout98.xml"/><Relationship Id="rId6" Type="http://schemas.openxmlformats.org/officeDocument/2006/relationships/hyperlink" Target="https://www.youtube.com/user/INFOIPAD" TargetMode="External"/><Relationship Id="rId5" Type="http://schemas.openxmlformats.org/officeDocument/2006/relationships/hyperlink" Target="https://twitter.com/MNgovdata" TargetMode="External"/><Relationship Id="rId4" Type="http://schemas.openxmlformats.org/officeDocument/2006/relationships/hyperlink" Target="https://mn.gov/admin/data-practice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mn.gov/admin/data-practices/data/types/taxpayer-identification-numbers/index.jsp"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a:t>Data Practices Potpourri Webinar</a:t>
            </a:r>
          </a:p>
        </p:txBody>
      </p:sp>
      <p:sp>
        <p:nvSpPr>
          <p:cNvPr id="5" name="Text Placeholder 4"/>
          <p:cNvSpPr>
            <a:spLocks noGrp="1"/>
          </p:cNvSpPr>
          <p:nvPr>
            <p:ph type="body" sz="quarter" idx="14"/>
          </p:nvPr>
        </p:nvSpPr>
        <p:spPr/>
        <p:txBody>
          <a:bodyPr>
            <a:normAutofit/>
          </a:bodyPr>
          <a:lstStyle/>
          <a:p>
            <a:r>
              <a:rPr lang="en-US" sz="2000" dirty="0"/>
              <a:t>August 13, 2025</a:t>
            </a:r>
          </a:p>
          <a:p>
            <a:r>
              <a:rPr lang="en-US" sz="2000" dirty="0"/>
              <a:t>11:00 – 11:30 AM</a:t>
            </a:r>
          </a:p>
        </p:txBody>
      </p:sp>
    </p:spTree>
    <p:extLst>
      <p:ext uri="{BB962C8B-B14F-4D97-AF65-F5344CB8AC3E}">
        <p14:creationId xmlns:p14="http://schemas.microsoft.com/office/powerpoint/2010/main" val="4186815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C81493-5B24-9C02-BACB-29E162F2DD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9E9266-453F-3F86-CCA6-4B521DC65FB9}"/>
              </a:ext>
            </a:extLst>
          </p:cNvPr>
          <p:cNvSpPr>
            <a:spLocks noGrp="1"/>
          </p:cNvSpPr>
          <p:nvPr>
            <p:ph type="title"/>
          </p:nvPr>
        </p:nvSpPr>
        <p:spPr bwMode="ltGray">
          <a:xfrm>
            <a:off x="0" y="6773"/>
            <a:ext cx="9144000" cy="1247775"/>
          </a:xfrm>
        </p:spPr>
        <p:txBody>
          <a:bodyPr>
            <a:normAutofit/>
          </a:bodyPr>
          <a:lstStyle/>
          <a:p>
            <a:pPr algn="l"/>
            <a:r>
              <a:rPr lang="en-US" sz="3600" dirty="0"/>
              <a:t>Q. #4 – Access to BWC Data</a:t>
            </a:r>
            <a:endParaRPr lang="en-US" sz="3200" dirty="0"/>
          </a:p>
        </p:txBody>
      </p:sp>
      <p:sp>
        <p:nvSpPr>
          <p:cNvPr id="6" name="Content Placeholder 2">
            <a:extLst>
              <a:ext uri="{FF2B5EF4-FFF2-40B4-BE49-F238E27FC236}">
                <a16:creationId xmlns:a16="http://schemas.microsoft.com/office/drawing/2014/main" id="{134FB0B0-F1AA-0BA4-EA39-FA5BBC0A32EA}"/>
              </a:ext>
            </a:extLst>
          </p:cNvPr>
          <p:cNvSpPr>
            <a:spLocks noGrp="1"/>
          </p:cNvSpPr>
          <p:nvPr>
            <p:ph idx="1"/>
          </p:nvPr>
        </p:nvSpPr>
        <p:spPr>
          <a:xfrm>
            <a:off x="175260" y="1630680"/>
            <a:ext cx="8793480" cy="4770120"/>
          </a:xfrm>
        </p:spPr>
        <p:txBody>
          <a:bodyPr anchor="t">
            <a:normAutofit/>
          </a:bodyPr>
          <a:lstStyle/>
          <a:p>
            <a:pPr marL="0" indent="0">
              <a:buClr>
                <a:srgbClr val="0054A6"/>
              </a:buClr>
              <a:buNone/>
            </a:pPr>
            <a:r>
              <a:rPr lang="en-US" sz="3600" b="1" dirty="0"/>
              <a:t>Question: </a:t>
            </a:r>
            <a:r>
              <a:rPr lang="en-US" sz="3600" dirty="0"/>
              <a:t>Who can obtain unredacted body camera data under section 13.825, subd. 4(c)? </a:t>
            </a:r>
          </a:p>
          <a:p>
            <a:pPr marL="0" indent="0">
              <a:buClr>
                <a:srgbClr val="0054A6"/>
              </a:buClr>
              <a:buNone/>
            </a:pPr>
            <a:r>
              <a:rPr lang="en-US" sz="3600" dirty="0"/>
              <a:t>Does the new language allow anyone who can be seen or heard in the data to get a copy unredacted body cam data?</a:t>
            </a:r>
          </a:p>
        </p:txBody>
      </p:sp>
    </p:spTree>
    <p:extLst>
      <p:ext uri="{BB962C8B-B14F-4D97-AF65-F5344CB8AC3E}">
        <p14:creationId xmlns:p14="http://schemas.microsoft.com/office/powerpoint/2010/main" val="4273850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7D83B9-BD1C-5464-D1A9-6DEFC0DB85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9A008D-B0E1-4A3B-AF4A-DF39B4EF065F}"/>
              </a:ext>
            </a:extLst>
          </p:cNvPr>
          <p:cNvSpPr>
            <a:spLocks noGrp="1"/>
          </p:cNvSpPr>
          <p:nvPr>
            <p:ph type="title"/>
          </p:nvPr>
        </p:nvSpPr>
        <p:spPr bwMode="ltGray">
          <a:xfrm>
            <a:off x="0" y="6773"/>
            <a:ext cx="9144000" cy="1247775"/>
          </a:xfrm>
        </p:spPr>
        <p:txBody>
          <a:bodyPr>
            <a:normAutofit/>
          </a:bodyPr>
          <a:lstStyle/>
          <a:p>
            <a:pPr algn="l"/>
            <a:r>
              <a:rPr lang="en-US" sz="3600" dirty="0"/>
              <a:t>A. #4 – Access to BWC Data </a:t>
            </a:r>
            <a:endParaRPr lang="en-US" sz="3200" dirty="0"/>
          </a:p>
        </p:txBody>
      </p:sp>
      <p:sp>
        <p:nvSpPr>
          <p:cNvPr id="6" name="Content Placeholder 2">
            <a:extLst>
              <a:ext uri="{FF2B5EF4-FFF2-40B4-BE49-F238E27FC236}">
                <a16:creationId xmlns:a16="http://schemas.microsoft.com/office/drawing/2014/main" id="{ED12DF83-4220-A7DE-3737-CFA50B1FD2B8}"/>
              </a:ext>
            </a:extLst>
          </p:cNvPr>
          <p:cNvSpPr>
            <a:spLocks noGrp="1"/>
          </p:cNvSpPr>
          <p:nvPr>
            <p:ph idx="1"/>
          </p:nvPr>
        </p:nvSpPr>
        <p:spPr>
          <a:xfrm>
            <a:off x="222069" y="1630680"/>
            <a:ext cx="8791302" cy="5029200"/>
          </a:xfrm>
        </p:spPr>
        <p:txBody>
          <a:bodyPr anchor="t">
            <a:normAutofit fontScale="92500" lnSpcReduction="10000"/>
          </a:bodyPr>
          <a:lstStyle/>
          <a:p>
            <a:pPr marL="0" indent="0">
              <a:buClr>
                <a:srgbClr val="0054A6"/>
              </a:buClr>
              <a:buNone/>
            </a:pPr>
            <a:r>
              <a:rPr lang="en-US" sz="3200" b="1" dirty="0"/>
              <a:t>Answer: </a:t>
            </a:r>
            <a:r>
              <a:rPr lang="en-US" sz="3200" dirty="0"/>
              <a:t>Only the individuals who can get a state accident report documenting the incident are permitted to obtain an unredacted copy of body camera data under section 13.825, subd. 4(c):</a:t>
            </a:r>
          </a:p>
          <a:p>
            <a:pPr marL="457200" indent="0">
              <a:buClr>
                <a:srgbClr val="0054A6"/>
              </a:buClr>
              <a:buNone/>
            </a:pPr>
            <a:r>
              <a:rPr lang="en-US" sz="3000" dirty="0"/>
              <a:t>Notwithstanding section 13.82, subdivision 7, upon request, </a:t>
            </a:r>
            <a:r>
              <a:rPr lang="en-US" sz="3000" b="1" i="1" dirty="0"/>
              <a:t>a person entitled to a report of a collision under section 169.09, subdivision 13</a:t>
            </a:r>
            <a:r>
              <a:rPr lang="en-US" sz="3000" dirty="0"/>
              <a:t>, must be provided with copies of unredacted data from all portable recording systems used in the collision investigation, including data on other individuals who are the subject of the recording.</a:t>
            </a:r>
          </a:p>
          <a:p>
            <a:pPr marL="0" indent="0">
              <a:buClr>
                <a:srgbClr val="0054A6"/>
              </a:buClr>
              <a:buNone/>
            </a:pPr>
            <a:endParaRPr lang="en-US" sz="3200" dirty="0"/>
          </a:p>
        </p:txBody>
      </p:sp>
    </p:spTree>
    <p:extLst>
      <p:ext uri="{BB962C8B-B14F-4D97-AF65-F5344CB8AC3E}">
        <p14:creationId xmlns:p14="http://schemas.microsoft.com/office/powerpoint/2010/main" val="1634638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EA309A-F81A-0936-100A-DD34E55CA8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68E5DD-642D-5C4F-EE3A-9DA703957FE3}"/>
              </a:ext>
            </a:extLst>
          </p:cNvPr>
          <p:cNvSpPr>
            <a:spLocks noGrp="1"/>
          </p:cNvSpPr>
          <p:nvPr>
            <p:ph type="title"/>
          </p:nvPr>
        </p:nvSpPr>
        <p:spPr bwMode="ltGray">
          <a:xfrm>
            <a:off x="0" y="6773"/>
            <a:ext cx="9144000" cy="1247775"/>
          </a:xfrm>
        </p:spPr>
        <p:txBody>
          <a:bodyPr>
            <a:normAutofit/>
          </a:bodyPr>
          <a:lstStyle/>
          <a:p>
            <a:pPr algn="l"/>
            <a:r>
              <a:rPr lang="en-US" sz="3600" dirty="0"/>
              <a:t>A. #4 – Access to BWC Data (cont.) </a:t>
            </a:r>
            <a:endParaRPr lang="en-US" sz="3200" dirty="0"/>
          </a:p>
        </p:txBody>
      </p:sp>
      <p:sp>
        <p:nvSpPr>
          <p:cNvPr id="6" name="Content Placeholder 2">
            <a:extLst>
              <a:ext uri="{FF2B5EF4-FFF2-40B4-BE49-F238E27FC236}">
                <a16:creationId xmlns:a16="http://schemas.microsoft.com/office/drawing/2014/main" id="{9F13F52B-DC4C-CDB6-8C73-A45689631442}"/>
              </a:ext>
            </a:extLst>
          </p:cNvPr>
          <p:cNvSpPr>
            <a:spLocks noGrp="1"/>
          </p:cNvSpPr>
          <p:nvPr>
            <p:ph idx="1"/>
          </p:nvPr>
        </p:nvSpPr>
        <p:spPr>
          <a:xfrm>
            <a:off x="106680" y="1417321"/>
            <a:ext cx="8915400" cy="5433906"/>
          </a:xfrm>
        </p:spPr>
        <p:txBody>
          <a:bodyPr anchor="t">
            <a:noAutofit/>
          </a:bodyPr>
          <a:lstStyle/>
          <a:p>
            <a:pPr marL="0" indent="0">
              <a:spcBef>
                <a:spcPts val="0"/>
              </a:spcBef>
              <a:spcAft>
                <a:spcPts val="0"/>
              </a:spcAft>
              <a:buClr>
                <a:srgbClr val="0054A6"/>
              </a:buClr>
              <a:buNone/>
            </a:pPr>
            <a:r>
              <a:rPr lang="en-US" sz="2300" dirty="0"/>
              <a:t>The following individuals may obtain unredacted body camera data documenting a collision investigation: </a:t>
            </a:r>
          </a:p>
          <a:p>
            <a:pPr marL="0" indent="0">
              <a:spcBef>
                <a:spcPts val="0"/>
              </a:spcBef>
              <a:spcAft>
                <a:spcPts val="0"/>
              </a:spcAft>
              <a:buClr>
                <a:srgbClr val="0054A6"/>
              </a:buClr>
              <a:buNone/>
            </a:pPr>
            <a:endParaRPr lang="en-US" sz="2300" dirty="0"/>
          </a:p>
          <a:p>
            <a:pPr marL="571500" indent="-571500">
              <a:spcBef>
                <a:spcPts val="0"/>
              </a:spcBef>
              <a:spcAft>
                <a:spcPts val="600"/>
              </a:spcAft>
              <a:buClr>
                <a:schemeClr val="tx1"/>
              </a:buClr>
              <a:buFont typeface="+mj-lt"/>
              <a:buAutoNum type="romanLcPeriod"/>
            </a:pPr>
            <a:r>
              <a:rPr lang="en-US" sz="2300" dirty="0"/>
              <a:t>Any individual involved in the accident, the representative of the individual's estate, or the surviving spouse, or one or more surviving next of kin, or a trustee appointed under section 573.02</a:t>
            </a:r>
          </a:p>
          <a:p>
            <a:pPr marL="571500" indent="-571500">
              <a:spcBef>
                <a:spcPts val="0"/>
              </a:spcBef>
              <a:spcAft>
                <a:spcPts val="600"/>
              </a:spcAft>
              <a:buClr>
                <a:schemeClr val="tx1"/>
              </a:buClr>
              <a:buFont typeface="+mj-lt"/>
              <a:buAutoNum type="romanLcPeriod"/>
            </a:pPr>
            <a:r>
              <a:rPr lang="en-US" sz="2300" dirty="0"/>
              <a:t>Any other person injured in person, property, or means of support, or who incurs other pecuniary loss by virtue of the accident</a:t>
            </a:r>
          </a:p>
          <a:p>
            <a:pPr marL="571500" indent="-571500">
              <a:spcBef>
                <a:spcPts val="0"/>
              </a:spcBef>
              <a:spcAft>
                <a:spcPts val="600"/>
              </a:spcAft>
              <a:buClr>
                <a:schemeClr val="tx1"/>
              </a:buClr>
              <a:buFont typeface="+mj-lt"/>
              <a:buAutoNum type="romanLcPeriod"/>
            </a:pPr>
            <a:r>
              <a:rPr lang="en-US" sz="2300" dirty="0"/>
              <a:t>Legal counsel of a person described in item (</a:t>
            </a:r>
            <a:r>
              <a:rPr lang="en-US" sz="2300" dirty="0" err="1"/>
              <a:t>i</a:t>
            </a:r>
            <a:r>
              <a:rPr lang="en-US" sz="2300" dirty="0"/>
              <a:t>) or (ii)</a:t>
            </a:r>
          </a:p>
          <a:p>
            <a:pPr marL="571500" indent="-571500">
              <a:spcBef>
                <a:spcPts val="0"/>
              </a:spcBef>
              <a:spcAft>
                <a:spcPts val="600"/>
              </a:spcAft>
              <a:buClr>
                <a:schemeClr val="tx1"/>
              </a:buClr>
              <a:buFont typeface="+mj-lt"/>
              <a:buAutoNum type="romanLcPeriod"/>
            </a:pPr>
            <a:r>
              <a:rPr lang="en-US" sz="2300" dirty="0"/>
              <a:t>Representative of the insurer of a person described in item (</a:t>
            </a:r>
            <a:r>
              <a:rPr lang="en-US" sz="2300" dirty="0" err="1"/>
              <a:t>i</a:t>
            </a:r>
            <a:r>
              <a:rPr lang="en-US" sz="2300" dirty="0"/>
              <a:t>) or (ii)</a:t>
            </a:r>
          </a:p>
          <a:p>
            <a:pPr marL="571500" indent="-571500">
              <a:spcBef>
                <a:spcPts val="0"/>
              </a:spcBef>
              <a:spcAft>
                <a:spcPts val="600"/>
              </a:spcAft>
              <a:buClr>
                <a:schemeClr val="tx1"/>
              </a:buClr>
              <a:buFont typeface="+mj-lt"/>
              <a:buAutoNum type="romanLcPeriod"/>
            </a:pPr>
            <a:r>
              <a:rPr lang="en-US" sz="2300" dirty="0"/>
              <a:t>A city or county attorney or an attorney representing the state in an implied consent action who is charged with the prosecution of a traffic or criminal offense that is the result of a traffic crash investigation conducted by law enforcement</a:t>
            </a:r>
          </a:p>
        </p:txBody>
      </p:sp>
    </p:spTree>
    <p:extLst>
      <p:ext uri="{BB962C8B-B14F-4D97-AF65-F5344CB8AC3E}">
        <p14:creationId xmlns:p14="http://schemas.microsoft.com/office/powerpoint/2010/main" val="3772017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B46DE8-D75E-B99F-B78B-B81FD348BE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483DD0-0C20-808B-7427-25DD9F2CE655}"/>
              </a:ext>
            </a:extLst>
          </p:cNvPr>
          <p:cNvSpPr>
            <a:spLocks noGrp="1"/>
          </p:cNvSpPr>
          <p:nvPr>
            <p:ph type="title"/>
          </p:nvPr>
        </p:nvSpPr>
        <p:spPr bwMode="ltGray">
          <a:xfrm>
            <a:off x="0" y="6773"/>
            <a:ext cx="9144000" cy="1247775"/>
          </a:xfrm>
        </p:spPr>
        <p:txBody>
          <a:bodyPr>
            <a:normAutofit/>
          </a:bodyPr>
          <a:lstStyle/>
          <a:p>
            <a:pPr algn="l"/>
            <a:r>
              <a:rPr lang="en-US" sz="3600" dirty="0"/>
              <a:t>A. #4 – Access to BWC Data </a:t>
            </a:r>
            <a:endParaRPr lang="en-US" sz="3200" dirty="0"/>
          </a:p>
        </p:txBody>
      </p:sp>
      <p:sp>
        <p:nvSpPr>
          <p:cNvPr id="6" name="Content Placeholder 2">
            <a:extLst>
              <a:ext uri="{FF2B5EF4-FFF2-40B4-BE49-F238E27FC236}">
                <a16:creationId xmlns:a16="http://schemas.microsoft.com/office/drawing/2014/main" id="{191EA452-22DA-3DE5-D0E4-F8EE3A842F4A}"/>
              </a:ext>
            </a:extLst>
          </p:cNvPr>
          <p:cNvSpPr>
            <a:spLocks noGrp="1"/>
          </p:cNvSpPr>
          <p:nvPr>
            <p:ph idx="1"/>
          </p:nvPr>
        </p:nvSpPr>
        <p:spPr>
          <a:xfrm>
            <a:off x="222069" y="1630680"/>
            <a:ext cx="8791302" cy="5029200"/>
          </a:xfrm>
        </p:spPr>
        <p:txBody>
          <a:bodyPr anchor="t">
            <a:normAutofit fontScale="92500" lnSpcReduction="10000"/>
          </a:bodyPr>
          <a:lstStyle/>
          <a:p>
            <a:pPr marL="0" indent="0">
              <a:buClr>
                <a:srgbClr val="0054A6"/>
              </a:buClr>
              <a:buNone/>
            </a:pPr>
            <a:r>
              <a:rPr lang="en-US" sz="3200" b="1" dirty="0"/>
              <a:t>Answer: </a:t>
            </a:r>
            <a:r>
              <a:rPr lang="en-US" sz="3200" dirty="0"/>
              <a:t>If individual cannot obtain state accident report, then the individual cannot obtain unredacted copy of body camera data under 13.825, subd. 4(c).</a:t>
            </a:r>
          </a:p>
          <a:p>
            <a:pPr marL="0" indent="0">
              <a:buClr>
                <a:srgbClr val="0054A6"/>
              </a:buClr>
              <a:buNone/>
            </a:pPr>
            <a:r>
              <a:rPr lang="en-US" sz="3200" dirty="0"/>
              <a:t>For example: </a:t>
            </a:r>
          </a:p>
          <a:p>
            <a:pPr lvl="1">
              <a:buClr>
                <a:srgbClr val="0054A6"/>
              </a:buClr>
            </a:pPr>
            <a:r>
              <a:rPr lang="en-US" sz="2900" dirty="0"/>
              <a:t>Copies of unredacted body camera data are not available when no state accident report is created</a:t>
            </a:r>
          </a:p>
          <a:p>
            <a:pPr lvl="1">
              <a:buClr>
                <a:srgbClr val="0054A6"/>
              </a:buClr>
            </a:pPr>
            <a:r>
              <a:rPr lang="en-US" sz="2900" dirty="0"/>
              <a:t>Witnesses who are not involved in accident cannot obtain unredacted copies of body camera data.</a:t>
            </a:r>
          </a:p>
          <a:p>
            <a:pPr marL="0" indent="0">
              <a:buClr>
                <a:srgbClr val="0054A6"/>
              </a:buClr>
              <a:buNone/>
            </a:pPr>
            <a:r>
              <a:rPr lang="en-US" sz="3200" b="1" dirty="0"/>
              <a:t>Remember: </a:t>
            </a:r>
            <a:r>
              <a:rPr lang="en-US" sz="3200" dirty="0"/>
              <a:t>Section 13.825, subd. 4(c) requires request to be in writing and include the state accident report</a:t>
            </a:r>
            <a:endParaRPr lang="en-US" sz="3200" b="1" dirty="0"/>
          </a:p>
        </p:txBody>
      </p:sp>
    </p:spTree>
    <p:extLst>
      <p:ext uri="{BB962C8B-B14F-4D97-AF65-F5344CB8AC3E}">
        <p14:creationId xmlns:p14="http://schemas.microsoft.com/office/powerpoint/2010/main" val="2757264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343DD8-DEEC-7FA6-2133-EFC5B36F53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133ADF-E9AC-4ACA-27CF-405CFF753797}"/>
              </a:ext>
            </a:extLst>
          </p:cNvPr>
          <p:cNvSpPr>
            <a:spLocks noGrp="1"/>
          </p:cNvSpPr>
          <p:nvPr>
            <p:ph type="title"/>
          </p:nvPr>
        </p:nvSpPr>
        <p:spPr bwMode="ltGray">
          <a:xfrm>
            <a:off x="0" y="6773"/>
            <a:ext cx="9144000" cy="1247775"/>
          </a:xfrm>
        </p:spPr>
        <p:txBody>
          <a:bodyPr>
            <a:normAutofit/>
          </a:bodyPr>
          <a:lstStyle/>
          <a:p>
            <a:pPr algn="l"/>
            <a:r>
              <a:rPr lang="en-US" sz="3600" dirty="0"/>
              <a:t>Q. #5 –  ALPR Biennial Audits</a:t>
            </a:r>
            <a:endParaRPr lang="en-US" sz="3200" dirty="0"/>
          </a:p>
        </p:txBody>
      </p:sp>
      <p:sp>
        <p:nvSpPr>
          <p:cNvPr id="6" name="Content Placeholder 2">
            <a:extLst>
              <a:ext uri="{FF2B5EF4-FFF2-40B4-BE49-F238E27FC236}">
                <a16:creationId xmlns:a16="http://schemas.microsoft.com/office/drawing/2014/main" id="{E385C281-24F9-9E4E-4CC1-9A8D47DB0C28}"/>
              </a:ext>
            </a:extLst>
          </p:cNvPr>
          <p:cNvSpPr>
            <a:spLocks noGrp="1"/>
          </p:cNvSpPr>
          <p:nvPr>
            <p:ph idx="1"/>
          </p:nvPr>
        </p:nvSpPr>
        <p:spPr>
          <a:xfrm>
            <a:off x="411480" y="1630680"/>
            <a:ext cx="8397240" cy="4770120"/>
          </a:xfrm>
        </p:spPr>
        <p:txBody>
          <a:bodyPr anchor="t">
            <a:normAutofit/>
          </a:bodyPr>
          <a:lstStyle/>
          <a:p>
            <a:pPr marL="0" indent="0">
              <a:buClr>
                <a:srgbClr val="0054A6"/>
              </a:buClr>
              <a:buNone/>
            </a:pPr>
            <a:r>
              <a:rPr lang="en-US" sz="3600" b="1" dirty="0"/>
              <a:t>Question: </a:t>
            </a:r>
            <a:r>
              <a:rPr lang="en-US" sz="3600" dirty="0"/>
              <a:t>Our agency received a letter from the Data Practices Office about submitting a summary report about our biennial automated license plate reader audit. </a:t>
            </a:r>
          </a:p>
          <a:p>
            <a:pPr marL="0" indent="0">
              <a:buClr>
                <a:srgbClr val="0054A6"/>
              </a:buClr>
              <a:buNone/>
            </a:pPr>
            <a:r>
              <a:rPr lang="en-US" sz="3600" dirty="0"/>
              <a:t>What are we supposed to do? </a:t>
            </a:r>
          </a:p>
        </p:txBody>
      </p:sp>
    </p:spTree>
    <p:extLst>
      <p:ext uri="{BB962C8B-B14F-4D97-AF65-F5344CB8AC3E}">
        <p14:creationId xmlns:p14="http://schemas.microsoft.com/office/powerpoint/2010/main" val="20767627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8B7321-B584-5ABD-B7E7-EB3C885C69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5F0A18-30A7-EF7B-E3A6-E13B9CDB2B31}"/>
              </a:ext>
            </a:extLst>
          </p:cNvPr>
          <p:cNvSpPr>
            <a:spLocks noGrp="1"/>
          </p:cNvSpPr>
          <p:nvPr>
            <p:ph type="title"/>
          </p:nvPr>
        </p:nvSpPr>
        <p:spPr bwMode="ltGray">
          <a:xfrm>
            <a:off x="0" y="6773"/>
            <a:ext cx="9144000" cy="1247775"/>
          </a:xfrm>
        </p:spPr>
        <p:txBody>
          <a:bodyPr>
            <a:normAutofit/>
          </a:bodyPr>
          <a:lstStyle/>
          <a:p>
            <a:pPr algn="l"/>
            <a:r>
              <a:rPr lang="en-US" sz="3600" dirty="0"/>
              <a:t>A. #5 – ALPR Biennial Audits</a:t>
            </a:r>
            <a:endParaRPr lang="en-US" sz="3200" dirty="0"/>
          </a:p>
        </p:txBody>
      </p:sp>
      <p:sp>
        <p:nvSpPr>
          <p:cNvPr id="6" name="Content Placeholder 2">
            <a:extLst>
              <a:ext uri="{FF2B5EF4-FFF2-40B4-BE49-F238E27FC236}">
                <a16:creationId xmlns:a16="http://schemas.microsoft.com/office/drawing/2014/main" id="{1F869573-808E-E0FA-7F76-D785320D0D66}"/>
              </a:ext>
            </a:extLst>
          </p:cNvPr>
          <p:cNvSpPr>
            <a:spLocks noGrp="1"/>
          </p:cNvSpPr>
          <p:nvPr>
            <p:ph idx="1"/>
          </p:nvPr>
        </p:nvSpPr>
        <p:spPr>
          <a:xfrm>
            <a:off x="222069" y="1630680"/>
            <a:ext cx="8791302" cy="5029200"/>
          </a:xfrm>
        </p:spPr>
        <p:txBody>
          <a:bodyPr anchor="t">
            <a:normAutofit/>
          </a:bodyPr>
          <a:lstStyle/>
          <a:p>
            <a:pPr marL="0" indent="0">
              <a:buClr>
                <a:srgbClr val="0054A6"/>
              </a:buClr>
              <a:buNone/>
            </a:pPr>
            <a:r>
              <a:rPr lang="en-US" sz="3200" b="1" dirty="0"/>
              <a:t>Answer: </a:t>
            </a:r>
            <a:r>
              <a:rPr lang="en-US" sz="3200" dirty="0"/>
              <a:t>Section 13.824, subd. 6 requires agencies operating automated license plate reader (ALPR) systems to complete a biennial audit.</a:t>
            </a:r>
          </a:p>
          <a:p>
            <a:pPr marL="0" indent="0">
              <a:buClr>
                <a:srgbClr val="0054A6"/>
              </a:buClr>
              <a:buNone/>
            </a:pPr>
            <a:r>
              <a:rPr lang="en-US" sz="3200" dirty="0"/>
              <a:t>A report summarizing the ALPR system audit must be provided to the Commissioner of Administration, specific members of the legislature, and the Legislative Commission on Data Practices. </a:t>
            </a:r>
          </a:p>
          <a:p>
            <a:pPr marL="0" indent="0">
              <a:buClr>
                <a:srgbClr val="0054A6"/>
              </a:buClr>
              <a:buNone/>
            </a:pPr>
            <a:r>
              <a:rPr lang="en-US" sz="3200" dirty="0"/>
              <a:t>When due, schedule the audit and share the applicable report summary as required. </a:t>
            </a:r>
            <a:endParaRPr lang="en-US" sz="3200" b="1" dirty="0"/>
          </a:p>
        </p:txBody>
      </p:sp>
    </p:spTree>
    <p:extLst>
      <p:ext uri="{BB962C8B-B14F-4D97-AF65-F5344CB8AC3E}">
        <p14:creationId xmlns:p14="http://schemas.microsoft.com/office/powerpoint/2010/main" val="2630242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ltGray">
          <a:xfrm>
            <a:off x="0" y="6773"/>
            <a:ext cx="9144000" cy="1247775"/>
          </a:xfrm>
        </p:spPr>
        <p:txBody>
          <a:bodyPr>
            <a:normAutofit/>
          </a:bodyPr>
          <a:lstStyle/>
          <a:p>
            <a:pPr algn="l"/>
            <a:r>
              <a:rPr lang="en-US" sz="3600" dirty="0"/>
              <a:t>Q. #6 –  Special Meetings</a:t>
            </a:r>
            <a:endParaRPr lang="en-US" sz="3200" dirty="0"/>
          </a:p>
        </p:txBody>
      </p:sp>
      <p:sp>
        <p:nvSpPr>
          <p:cNvPr id="6" name="Content Placeholder 2">
            <a:extLst>
              <a:ext uri="{FF2B5EF4-FFF2-40B4-BE49-F238E27FC236}">
                <a16:creationId xmlns:a16="http://schemas.microsoft.com/office/drawing/2014/main" id="{2B6DC1B5-97D0-446F-A4E8-709E9171B97A}"/>
              </a:ext>
            </a:extLst>
          </p:cNvPr>
          <p:cNvSpPr>
            <a:spLocks noGrp="1"/>
          </p:cNvSpPr>
          <p:nvPr>
            <p:ph idx="1"/>
          </p:nvPr>
        </p:nvSpPr>
        <p:spPr>
          <a:xfrm>
            <a:off x="411480" y="1630680"/>
            <a:ext cx="8397240" cy="4770120"/>
          </a:xfrm>
        </p:spPr>
        <p:txBody>
          <a:bodyPr anchor="t">
            <a:normAutofit/>
          </a:bodyPr>
          <a:lstStyle/>
          <a:p>
            <a:pPr marL="0" indent="0">
              <a:buClr>
                <a:srgbClr val="0054A6"/>
              </a:buClr>
              <a:buNone/>
            </a:pPr>
            <a:r>
              <a:rPr lang="en-US" sz="3600" b="1" dirty="0"/>
              <a:t>Question: </a:t>
            </a:r>
            <a:r>
              <a:rPr lang="en-US" sz="3600" dirty="0"/>
              <a:t>Can a public body add items to its agenda during a special meeting? </a:t>
            </a:r>
          </a:p>
        </p:txBody>
      </p:sp>
    </p:spTree>
    <p:extLst>
      <p:ext uri="{BB962C8B-B14F-4D97-AF65-F5344CB8AC3E}">
        <p14:creationId xmlns:p14="http://schemas.microsoft.com/office/powerpoint/2010/main" val="29896044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ltGray">
          <a:xfrm>
            <a:off x="0" y="6773"/>
            <a:ext cx="9144000" cy="1247775"/>
          </a:xfrm>
        </p:spPr>
        <p:txBody>
          <a:bodyPr>
            <a:normAutofit/>
          </a:bodyPr>
          <a:lstStyle/>
          <a:p>
            <a:pPr algn="l"/>
            <a:r>
              <a:rPr lang="en-US" sz="3600" dirty="0"/>
              <a:t>A. #6 – </a:t>
            </a:r>
            <a:r>
              <a:rPr lang="en-US" sz="3600"/>
              <a:t>Special Meetings</a:t>
            </a:r>
            <a:endParaRPr lang="en-US" sz="3200" dirty="0"/>
          </a:p>
        </p:txBody>
      </p:sp>
      <p:sp>
        <p:nvSpPr>
          <p:cNvPr id="6" name="Content Placeholder 2">
            <a:extLst>
              <a:ext uri="{FF2B5EF4-FFF2-40B4-BE49-F238E27FC236}">
                <a16:creationId xmlns:a16="http://schemas.microsoft.com/office/drawing/2014/main" id="{2B6DC1B5-97D0-446F-A4E8-709E9171B97A}"/>
              </a:ext>
            </a:extLst>
          </p:cNvPr>
          <p:cNvSpPr>
            <a:spLocks noGrp="1"/>
          </p:cNvSpPr>
          <p:nvPr>
            <p:ph idx="1"/>
          </p:nvPr>
        </p:nvSpPr>
        <p:spPr>
          <a:xfrm>
            <a:off x="222069" y="1630679"/>
            <a:ext cx="8791302" cy="5220547"/>
          </a:xfrm>
        </p:spPr>
        <p:txBody>
          <a:bodyPr anchor="t">
            <a:normAutofit fontScale="92500"/>
          </a:bodyPr>
          <a:lstStyle/>
          <a:p>
            <a:pPr marL="0" indent="0">
              <a:buClr>
                <a:srgbClr val="0054A6"/>
              </a:buClr>
              <a:buNone/>
            </a:pPr>
            <a:r>
              <a:rPr lang="en-US" sz="3200" b="1" dirty="0"/>
              <a:t>Answer: </a:t>
            </a:r>
            <a:r>
              <a:rPr lang="en-US" sz="3200" dirty="0"/>
              <a:t>No, a public body cannot add items or topics to its agenda during a special meeting that were not described in the purpose of the special meeting notice required under section 13D.04, subd. 2.</a:t>
            </a:r>
          </a:p>
          <a:p>
            <a:pPr marL="0" indent="0">
              <a:buClr>
                <a:srgbClr val="0054A6"/>
              </a:buClr>
              <a:buNone/>
            </a:pPr>
            <a:endParaRPr lang="en-US" sz="3200" dirty="0"/>
          </a:p>
          <a:p>
            <a:pPr marL="0" indent="0">
              <a:buClr>
                <a:srgbClr val="0054A6"/>
              </a:buClr>
              <a:buNone/>
            </a:pPr>
            <a:r>
              <a:rPr lang="en-US" sz="3200" dirty="0"/>
              <a:t>If a topic is not noticed, then the public body must wait until its next regular meeting, repost the special meeting notice at least three days in advance of the special meeting, or notice a new special meeting to discuss the topic. (See AO 23-003.)</a:t>
            </a:r>
          </a:p>
        </p:txBody>
      </p:sp>
    </p:spTree>
    <p:extLst>
      <p:ext uri="{BB962C8B-B14F-4D97-AF65-F5344CB8AC3E}">
        <p14:creationId xmlns:p14="http://schemas.microsoft.com/office/powerpoint/2010/main" val="53397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113C17-E067-22B0-1F6E-532E10A1CB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3AE12A-A685-625D-44FF-942E63924962}"/>
              </a:ext>
            </a:extLst>
          </p:cNvPr>
          <p:cNvSpPr>
            <a:spLocks noGrp="1"/>
          </p:cNvSpPr>
          <p:nvPr>
            <p:ph type="title"/>
          </p:nvPr>
        </p:nvSpPr>
        <p:spPr bwMode="ltGray">
          <a:xfrm>
            <a:off x="0" y="6773"/>
            <a:ext cx="9144000" cy="1247775"/>
          </a:xfrm>
        </p:spPr>
        <p:txBody>
          <a:bodyPr>
            <a:normAutofit/>
          </a:bodyPr>
          <a:lstStyle/>
          <a:p>
            <a:pPr algn="l"/>
            <a:r>
              <a:rPr lang="en-US" sz="3600" dirty="0"/>
              <a:t>Just one more thing…</a:t>
            </a:r>
            <a:endParaRPr lang="en-US" sz="3200" dirty="0"/>
          </a:p>
        </p:txBody>
      </p:sp>
      <p:sp>
        <p:nvSpPr>
          <p:cNvPr id="6" name="Content Placeholder 2">
            <a:extLst>
              <a:ext uri="{FF2B5EF4-FFF2-40B4-BE49-F238E27FC236}">
                <a16:creationId xmlns:a16="http://schemas.microsoft.com/office/drawing/2014/main" id="{8FE4CD98-522A-89F3-9C4B-2B8DB7481DB5}"/>
              </a:ext>
            </a:extLst>
          </p:cNvPr>
          <p:cNvSpPr>
            <a:spLocks noGrp="1"/>
          </p:cNvSpPr>
          <p:nvPr>
            <p:ph idx="1"/>
          </p:nvPr>
        </p:nvSpPr>
        <p:spPr>
          <a:xfrm>
            <a:off x="411480" y="1630680"/>
            <a:ext cx="8397240" cy="4770120"/>
          </a:xfrm>
        </p:spPr>
        <p:txBody>
          <a:bodyPr anchor="t">
            <a:normAutofit/>
          </a:bodyPr>
          <a:lstStyle/>
          <a:p>
            <a:pPr marL="0" indent="0">
              <a:buClr>
                <a:srgbClr val="0054A6"/>
              </a:buClr>
              <a:buNone/>
            </a:pPr>
            <a:r>
              <a:rPr lang="en-US" sz="3600" dirty="0"/>
              <a:t>The Data Practices Office is updating Minnesota Rules Chapter 1205, which implement the Data Practices Act.</a:t>
            </a:r>
          </a:p>
          <a:p>
            <a:pPr marL="0" indent="0">
              <a:buClr>
                <a:srgbClr val="0054A6"/>
              </a:buClr>
              <a:buNone/>
            </a:pPr>
            <a:endParaRPr lang="en-US" sz="3600" dirty="0"/>
          </a:p>
          <a:p>
            <a:pPr marL="0" indent="0">
              <a:buClr>
                <a:srgbClr val="0054A6"/>
              </a:buClr>
              <a:buNone/>
            </a:pPr>
            <a:r>
              <a:rPr lang="en-US" sz="3600" dirty="0"/>
              <a:t>Check out the DPO website for more information about the rulemaking process and let us know your feedback!</a:t>
            </a:r>
          </a:p>
        </p:txBody>
      </p:sp>
    </p:spTree>
    <p:extLst>
      <p:ext uri="{BB962C8B-B14F-4D97-AF65-F5344CB8AC3E}">
        <p14:creationId xmlns:p14="http://schemas.microsoft.com/office/powerpoint/2010/main" val="7130550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0E389-6807-4508-B8DB-E5E89872CCF0}"/>
              </a:ext>
            </a:extLst>
          </p:cNvPr>
          <p:cNvSpPr>
            <a:spLocks noGrp="1"/>
          </p:cNvSpPr>
          <p:nvPr>
            <p:ph type="title"/>
          </p:nvPr>
        </p:nvSpPr>
        <p:spPr>
          <a:xfrm>
            <a:off x="109361" y="141111"/>
            <a:ext cx="7886700" cy="914400"/>
          </a:xfrm>
        </p:spPr>
        <p:txBody>
          <a:bodyPr>
            <a:normAutofit/>
          </a:bodyPr>
          <a:lstStyle/>
          <a:p>
            <a:pPr algn="l"/>
            <a:r>
              <a:rPr lang="en-US" sz="4400" dirty="0"/>
              <a:t>Send us your questions </a:t>
            </a:r>
          </a:p>
        </p:txBody>
      </p:sp>
      <p:sp>
        <p:nvSpPr>
          <p:cNvPr id="4" name="Text Placeholder 3">
            <a:extLst>
              <a:ext uri="{FF2B5EF4-FFF2-40B4-BE49-F238E27FC236}">
                <a16:creationId xmlns:a16="http://schemas.microsoft.com/office/drawing/2014/main" id="{6B43B064-AE33-416F-93E8-054418879431}"/>
              </a:ext>
            </a:extLst>
          </p:cNvPr>
          <p:cNvSpPr>
            <a:spLocks noGrp="1"/>
          </p:cNvSpPr>
          <p:nvPr>
            <p:ph idx="1"/>
          </p:nvPr>
        </p:nvSpPr>
        <p:spPr/>
        <p:txBody>
          <a:bodyPr>
            <a:normAutofit/>
          </a:bodyPr>
          <a:lstStyle/>
          <a:p>
            <a:pPr marL="342900" indent="-342900" algn="l">
              <a:buFont typeface="Arial" panose="020B0604020202020204" pitchFamily="34" charset="0"/>
              <a:buChar char="•"/>
            </a:pPr>
            <a:r>
              <a:rPr lang="en-US" sz="2800" dirty="0"/>
              <a:t>Type your questions in the Q&amp;A Panel</a:t>
            </a:r>
          </a:p>
          <a:p>
            <a:pPr marL="342900" indent="-342900" algn="l">
              <a:buFont typeface="Arial" panose="020B0604020202020204" pitchFamily="34" charset="0"/>
              <a:buChar char="•"/>
            </a:pPr>
            <a:r>
              <a:rPr lang="en-US" sz="2800" dirty="0"/>
              <a:t>If we don’t get to your question, we will follow up afterwards</a:t>
            </a:r>
          </a:p>
          <a:p>
            <a:pPr marL="342900" indent="-342900" algn="l">
              <a:buFont typeface="Arial" panose="020B0604020202020204" pitchFamily="34" charset="0"/>
              <a:buChar char="•"/>
            </a:pPr>
            <a:r>
              <a:rPr lang="en-US" sz="2800" dirty="0"/>
              <a:t>Slides are available: </a:t>
            </a:r>
            <a:r>
              <a:rPr lang="en-US" sz="2800" dirty="0">
                <a:hlinkClick r:id="rId3"/>
              </a:rPr>
              <a:t>https://mn.gov/admin/data-practices/news/events/webinars/</a:t>
            </a:r>
            <a:r>
              <a:rPr lang="en-US" sz="2800" dirty="0"/>
              <a:t> </a:t>
            </a:r>
          </a:p>
          <a:p>
            <a:pPr marL="342900" indent="-342900" algn="l">
              <a:buFont typeface="Arial" panose="020B0604020202020204" pitchFamily="34" charset="0"/>
              <a:buChar char="•"/>
            </a:pPr>
            <a:r>
              <a:rPr lang="en-US" sz="2800" dirty="0"/>
              <a:t>A recording of this webinar will be available at: </a:t>
            </a:r>
            <a:r>
              <a:rPr lang="en-US" sz="2800" dirty="0">
                <a:hlinkClick r:id="rId4"/>
              </a:rPr>
              <a:t>https://www.youtube.com/user/INFOIPAD</a:t>
            </a:r>
            <a:r>
              <a:rPr lang="en-US" sz="2800" dirty="0"/>
              <a:t> </a:t>
            </a:r>
          </a:p>
          <a:p>
            <a:pPr marL="342900" indent="-342900" algn="l">
              <a:buFont typeface="Arial" panose="020B0604020202020204" pitchFamily="34" charset="0"/>
              <a:buChar char="•"/>
            </a:pPr>
            <a:r>
              <a:rPr lang="en-US" sz="2800" dirty="0"/>
              <a:t>Please fill out the evaluation in the Polling Panel</a:t>
            </a:r>
          </a:p>
        </p:txBody>
      </p:sp>
    </p:spTree>
    <p:extLst>
      <p:ext uri="{BB962C8B-B14F-4D97-AF65-F5344CB8AC3E}">
        <p14:creationId xmlns:p14="http://schemas.microsoft.com/office/powerpoint/2010/main" val="1224051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344" y="161761"/>
            <a:ext cx="7886700" cy="914400"/>
          </a:xfrm>
        </p:spPr>
        <p:txBody>
          <a:bodyPr>
            <a:normAutofit/>
          </a:bodyPr>
          <a:lstStyle/>
          <a:p>
            <a:pPr algn="l"/>
            <a:r>
              <a:rPr lang="en-US" sz="3600" dirty="0"/>
              <a:t>We are a statewide resource</a:t>
            </a:r>
          </a:p>
        </p:txBody>
      </p:sp>
      <p:sp>
        <p:nvSpPr>
          <p:cNvPr id="3" name="Content Placeholder 2"/>
          <p:cNvSpPr>
            <a:spLocks noGrp="1"/>
          </p:cNvSpPr>
          <p:nvPr>
            <p:ph idx="1"/>
          </p:nvPr>
        </p:nvSpPr>
        <p:spPr>
          <a:xfrm>
            <a:off x="121920" y="1597460"/>
            <a:ext cx="7886700" cy="4351338"/>
          </a:xfrm>
        </p:spPr>
        <p:txBody>
          <a:bodyPr>
            <a:normAutofit fontScale="92500"/>
          </a:bodyPr>
          <a:lstStyle/>
          <a:p>
            <a:r>
              <a:rPr lang="en-US" sz="3600" dirty="0"/>
              <a:t>Data Practices Office</a:t>
            </a:r>
          </a:p>
          <a:p>
            <a:pPr lvl="1">
              <a:buClr>
                <a:srgbClr val="0054A6"/>
              </a:buClr>
            </a:pPr>
            <a:r>
              <a:rPr lang="en-US" sz="2800" dirty="0"/>
              <a:t>Informal advice/technical assistance</a:t>
            </a:r>
          </a:p>
          <a:p>
            <a:pPr lvl="1">
              <a:buClr>
                <a:srgbClr val="0054A6"/>
              </a:buClr>
            </a:pPr>
            <a:r>
              <a:rPr lang="en-US" sz="2800" dirty="0"/>
              <a:t>Commissioner of Administration advisory opinions</a:t>
            </a:r>
          </a:p>
          <a:p>
            <a:pPr lvl="1">
              <a:buClr>
                <a:srgbClr val="0054A6"/>
              </a:buClr>
            </a:pPr>
            <a:r>
              <a:rPr lang="en-US" sz="2800" dirty="0"/>
              <a:t>Website and info pages: </a:t>
            </a:r>
            <a:r>
              <a:rPr lang="en-US" sz="3000" dirty="0">
                <a:hlinkClick r:id="rId3"/>
              </a:rPr>
              <a:t>https://mn.gov/admin/data-practices/</a:t>
            </a:r>
            <a:r>
              <a:rPr lang="en-US" sz="3000" dirty="0"/>
              <a:t> </a:t>
            </a:r>
          </a:p>
          <a:p>
            <a:pPr lvl="1">
              <a:buClr>
                <a:srgbClr val="0054A6"/>
              </a:buClr>
            </a:pPr>
            <a:r>
              <a:rPr lang="en-US" sz="2800" dirty="0"/>
              <a:t>Listserv and newsletters</a:t>
            </a:r>
          </a:p>
          <a:p>
            <a:pPr lvl="1">
              <a:buClr>
                <a:srgbClr val="0054A6"/>
              </a:buClr>
            </a:pPr>
            <a:r>
              <a:rPr lang="en-US" sz="2800" dirty="0"/>
              <a:t>Legislative assistance</a:t>
            </a:r>
          </a:p>
          <a:p>
            <a:pPr lvl="1">
              <a:buClr>
                <a:srgbClr val="0054A6"/>
              </a:buClr>
            </a:pPr>
            <a:r>
              <a:rPr lang="en-US" sz="2800" dirty="0"/>
              <a:t>Training</a:t>
            </a:r>
          </a:p>
        </p:txBody>
      </p:sp>
      <p:pic>
        <p:nvPicPr>
          <p:cNvPr id="4" name="Picture 3" descr="picture of website&#10;"/>
          <p:cNvPicPr>
            <a:picLocks noChangeAspect="1"/>
          </p:cNvPicPr>
          <p:nvPr/>
        </p:nvPicPr>
        <p:blipFill>
          <a:blip r:embed="rId4"/>
          <a:stretch>
            <a:fillRect/>
          </a:stretch>
        </p:blipFill>
        <p:spPr>
          <a:xfrm>
            <a:off x="5035296" y="4282758"/>
            <a:ext cx="3986784" cy="2498825"/>
          </a:xfrm>
          <a:prstGeom prst="rect">
            <a:avLst/>
          </a:prstGeom>
        </p:spPr>
      </p:pic>
    </p:spTree>
    <p:extLst>
      <p:ext uri="{BB962C8B-B14F-4D97-AF65-F5344CB8AC3E}">
        <p14:creationId xmlns:p14="http://schemas.microsoft.com/office/powerpoint/2010/main" val="5383250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6"/>
          <p:cNvSpPr>
            <a:spLocks noGrp="1"/>
          </p:cNvSpPr>
          <p:nvPr>
            <p:ph type="title"/>
          </p:nvPr>
        </p:nvSpPr>
        <p:spPr bwMode="ltGray">
          <a:xfrm>
            <a:off x="0" y="2095785"/>
            <a:ext cx="9144000" cy="1299950"/>
          </a:xfrm>
        </p:spPr>
        <p:txBody>
          <a:bodyPr/>
          <a:lstStyle/>
          <a:p>
            <a:r>
              <a:rPr lang="en-US" dirty="0"/>
              <a:t>Stay in touch!</a:t>
            </a:r>
          </a:p>
        </p:txBody>
      </p:sp>
      <p:sp>
        <p:nvSpPr>
          <p:cNvPr id="12" name="Text Placeholder 7"/>
          <p:cNvSpPr>
            <a:spLocks noGrp="1"/>
          </p:cNvSpPr>
          <p:nvPr>
            <p:ph type="body" sz="quarter" idx="13"/>
          </p:nvPr>
        </p:nvSpPr>
        <p:spPr>
          <a:xfrm>
            <a:off x="628650" y="3498092"/>
            <a:ext cx="7886700" cy="3222748"/>
          </a:xfrm>
        </p:spPr>
        <p:txBody>
          <a:bodyPr/>
          <a:lstStyle/>
          <a:p>
            <a:pPr marL="365760" indent="-283464" algn="l">
              <a:defRPr/>
            </a:pPr>
            <a:r>
              <a:rPr lang="en-US" sz="2800" b="1" dirty="0">
                <a:solidFill>
                  <a:srgbClr val="4F81BD">
                    <a:lumMod val="75000"/>
                  </a:srgbClr>
                </a:solidFill>
              </a:rPr>
              <a:t>Phone:</a:t>
            </a:r>
            <a:r>
              <a:rPr lang="en-US" sz="2800" dirty="0">
                <a:solidFill>
                  <a:prstClr val="black"/>
                </a:solidFill>
              </a:rPr>
              <a:t> 651-296-6733</a:t>
            </a:r>
          </a:p>
          <a:p>
            <a:pPr marL="365760" indent="-283464" algn="l">
              <a:defRPr/>
            </a:pPr>
            <a:r>
              <a:rPr lang="en-US" sz="2800" b="1" dirty="0">
                <a:solidFill>
                  <a:srgbClr val="4F81BD">
                    <a:lumMod val="75000"/>
                  </a:srgbClr>
                </a:solidFill>
              </a:rPr>
              <a:t>Email:</a:t>
            </a:r>
            <a:r>
              <a:rPr lang="en-US" sz="2800" dirty="0">
                <a:solidFill>
                  <a:srgbClr val="4F81BD">
                    <a:lumMod val="75000"/>
                  </a:srgbClr>
                </a:solidFill>
              </a:rPr>
              <a:t> </a:t>
            </a:r>
            <a:r>
              <a:rPr lang="en-US" sz="2800" dirty="0">
                <a:solidFill>
                  <a:prstClr val="black"/>
                </a:solidFill>
                <a:hlinkClick r:id="rId3"/>
              </a:rPr>
              <a:t>info.dpo@state.mn.us</a:t>
            </a:r>
            <a:r>
              <a:rPr lang="en-US" sz="2800" dirty="0">
                <a:solidFill>
                  <a:prstClr val="black"/>
                </a:solidFill>
              </a:rPr>
              <a:t>  </a:t>
            </a:r>
          </a:p>
          <a:p>
            <a:pPr marL="365760" indent="-283464" algn="l">
              <a:defRPr/>
            </a:pPr>
            <a:r>
              <a:rPr lang="en-US" sz="2800" b="1" dirty="0">
                <a:solidFill>
                  <a:srgbClr val="4F81BD">
                    <a:lumMod val="75000"/>
                  </a:srgbClr>
                </a:solidFill>
              </a:rPr>
              <a:t>Website: </a:t>
            </a:r>
            <a:r>
              <a:rPr lang="en-US" sz="2800" u="sng" dirty="0">
                <a:solidFill>
                  <a:prstClr val="black"/>
                </a:solidFill>
                <a:hlinkClick r:id="rId4"/>
              </a:rPr>
              <a:t>mn.gov/admin/data-practices </a:t>
            </a:r>
            <a:endParaRPr lang="en-US" sz="2800" b="1" dirty="0">
              <a:solidFill>
                <a:schemeClr val="accent1">
                  <a:lumMod val="90000"/>
                  <a:lumOff val="10000"/>
                </a:schemeClr>
              </a:solidFill>
            </a:endParaRPr>
          </a:p>
          <a:p>
            <a:pPr marL="365760" indent="-283464" algn="l">
              <a:defRPr/>
            </a:pPr>
            <a:r>
              <a:rPr lang="en-US" sz="2800" b="1" dirty="0">
                <a:solidFill>
                  <a:schemeClr val="tx1">
                    <a:lumMod val="90000"/>
                    <a:lumOff val="10000"/>
                  </a:schemeClr>
                </a:solidFill>
              </a:rPr>
              <a:t>Twitter:</a:t>
            </a:r>
            <a:r>
              <a:rPr lang="en-US" sz="2800" dirty="0">
                <a:solidFill>
                  <a:schemeClr val="tx1">
                    <a:lumMod val="90000"/>
                    <a:lumOff val="10000"/>
                  </a:schemeClr>
                </a:solidFill>
              </a:rPr>
              <a:t> </a:t>
            </a:r>
            <a:r>
              <a:rPr lang="en-US" sz="2800" dirty="0">
                <a:solidFill>
                  <a:prstClr val="black"/>
                </a:solidFill>
                <a:hlinkClick r:id="rId5"/>
              </a:rPr>
              <a:t>@MNgovdata</a:t>
            </a:r>
            <a:r>
              <a:rPr lang="en-US" sz="2800" dirty="0">
                <a:solidFill>
                  <a:prstClr val="black"/>
                </a:solidFill>
              </a:rPr>
              <a:t> </a:t>
            </a:r>
          </a:p>
          <a:p>
            <a:pPr marL="365760" indent="-283464" algn="l">
              <a:defRPr/>
            </a:pPr>
            <a:r>
              <a:rPr lang="en-US" sz="2800" b="1" dirty="0">
                <a:solidFill>
                  <a:schemeClr val="tx1">
                    <a:lumMod val="90000"/>
                    <a:lumOff val="10000"/>
                  </a:schemeClr>
                </a:solidFill>
              </a:rPr>
              <a:t>YouTube:</a:t>
            </a:r>
            <a:r>
              <a:rPr lang="en-US" sz="2800" dirty="0">
                <a:solidFill>
                  <a:schemeClr val="tx1">
                    <a:lumMod val="90000"/>
                    <a:lumOff val="10000"/>
                  </a:schemeClr>
                </a:solidFill>
              </a:rPr>
              <a:t> </a:t>
            </a:r>
            <a:r>
              <a:rPr lang="en-US" sz="2800" dirty="0">
                <a:solidFill>
                  <a:prstClr val="black"/>
                </a:solidFill>
                <a:hlinkClick r:id="rId6"/>
              </a:rPr>
              <a:t>https://www.youtube.com/user/INFOIPAD</a:t>
            </a:r>
            <a:r>
              <a:rPr lang="en-US" sz="2800" dirty="0">
                <a:solidFill>
                  <a:prstClr val="black"/>
                </a:solidFill>
              </a:rPr>
              <a:t> </a:t>
            </a:r>
            <a:endParaRPr lang="en-US" sz="4000" dirty="0">
              <a:solidFill>
                <a:prstClr val="black"/>
              </a:solidFill>
            </a:endParaRPr>
          </a:p>
        </p:txBody>
      </p:sp>
    </p:spTree>
    <p:extLst>
      <p:ext uri="{BB962C8B-B14F-4D97-AF65-F5344CB8AC3E}">
        <p14:creationId xmlns:p14="http://schemas.microsoft.com/office/powerpoint/2010/main" val="1603285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ltGray">
          <a:xfrm>
            <a:off x="0" y="-1"/>
            <a:ext cx="9144000" cy="1228725"/>
          </a:xfrm>
        </p:spPr>
        <p:txBody>
          <a:bodyPr>
            <a:normAutofit/>
          </a:bodyPr>
          <a:lstStyle/>
          <a:p>
            <a:pPr algn="l"/>
            <a:r>
              <a:rPr lang="en-US" sz="3600" dirty="0"/>
              <a:t>Today’s agenda</a:t>
            </a:r>
          </a:p>
        </p:txBody>
      </p:sp>
      <p:sp>
        <p:nvSpPr>
          <p:cNvPr id="3" name="Content Placeholder 2"/>
          <p:cNvSpPr>
            <a:spLocks noGrp="1"/>
          </p:cNvSpPr>
          <p:nvPr>
            <p:ph idx="1"/>
          </p:nvPr>
        </p:nvSpPr>
        <p:spPr>
          <a:xfrm>
            <a:off x="408481" y="1572718"/>
            <a:ext cx="8380955" cy="5014694"/>
          </a:xfrm>
        </p:spPr>
        <p:txBody>
          <a:bodyPr anchor="t">
            <a:normAutofit/>
          </a:bodyPr>
          <a:lstStyle/>
          <a:p>
            <a:pPr marL="0" indent="0" defTabSz="914400">
              <a:spcBef>
                <a:spcPct val="20000"/>
              </a:spcBef>
              <a:spcAft>
                <a:spcPts val="0"/>
              </a:spcAft>
              <a:buClr>
                <a:srgbClr val="0054A6"/>
              </a:buClr>
              <a:buNone/>
            </a:pPr>
            <a:r>
              <a:rPr lang="en-US" sz="3600" b="1" dirty="0"/>
              <a:t>11:00 a.m.</a:t>
            </a:r>
            <a:r>
              <a:rPr lang="en-US" sz="3600" dirty="0"/>
              <a:t>- Data Practices Potpourri: A discussion of questions that DPO has recently received </a:t>
            </a:r>
          </a:p>
          <a:p>
            <a:pPr marL="0" indent="0" defTabSz="914400">
              <a:spcBef>
                <a:spcPct val="20000"/>
              </a:spcBef>
              <a:spcAft>
                <a:spcPts val="0"/>
              </a:spcAft>
              <a:buClr>
                <a:srgbClr val="0054A6"/>
              </a:buClr>
              <a:buNone/>
            </a:pPr>
            <a:r>
              <a:rPr lang="en-US" sz="3600" b="1" dirty="0"/>
              <a:t>11:20 a.m.</a:t>
            </a:r>
            <a:r>
              <a:rPr lang="en-US" sz="3600" dirty="0"/>
              <a:t> - Q&amp;A</a:t>
            </a:r>
          </a:p>
          <a:p>
            <a:pPr marL="0" indent="0" defTabSz="914400">
              <a:spcBef>
                <a:spcPct val="20000"/>
              </a:spcBef>
              <a:spcAft>
                <a:spcPts val="0"/>
              </a:spcAft>
              <a:buClr>
                <a:srgbClr val="0054A6"/>
              </a:buClr>
              <a:buNone/>
            </a:pPr>
            <a:r>
              <a:rPr lang="en-US" sz="3600" b="1" dirty="0"/>
              <a:t>11:30 a.m. </a:t>
            </a:r>
            <a:r>
              <a:rPr lang="en-US" sz="3600" dirty="0"/>
              <a:t>- End</a:t>
            </a:r>
          </a:p>
        </p:txBody>
      </p:sp>
    </p:spTree>
    <p:extLst>
      <p:ext uri="{BB962C8B-B14F-4D97-AF65-F5344CB8AC3E}">
        <p14:creationId xmlns:p14="http://schemas.microsoft.com/office/powerpoint/2010/main" val="3638859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ltGray">
          <a:xfrm>
            <a:off x="0" y="6773"/>
            <a:ext cx="9144000" cy="1247775"/>
          </a:xfrm>
        </p:spPr>
        <p:txBody>
          <a:bodyPr>
            <a:normAutofit/>
          </a:bodyPr>
          <a:lstStyle/>
          <a:p>
            <a:pPr algn="l"/>
            <a:r>
              <a:rPr lang="en-US" sz="3600" dirty="0"/>
              <a:t>Q. #1 –  Approval of Policies</a:t>
            </a:r>
            <a:endParaRPr lang="en-US" sz="3200" dirty="0"/>
          </a:p>
        </p:txBody>
      </p:sp>
      <p:sp>
        <p:nvSpPr>
          <p:cNvPr id="6" name="Content Placeholder 2">
            <a:extLst>
              <a:ext uri="{FF2B5EF4-FFF2-40B4-BE49-F238E27FC236}">
                <a16:creationId xmlns:a16="http://schemas.microsoft.com/office/drawing/2014/main" id="{2B6DC1B5-97D0-446F-A4E8-709E9171B97A}"/>
              </a:ext>
            </a:extLst>
          </p:cNvPr>
          <p:cNvSpPr>
            <a:spLocks noGrp="1"/>
          </p:cNvSpPr>
          <p:nvPr>
            <p:ph idx="1"/>
          </p:nvPr>
        </p:nvSpPr>
        <p:spPr>
          <a:xfrm>
            <a:off x="411480" y="1630680"/>
            <a:ext cx="8397240" cy="4770120"/>
          </a:xfrm>
        </p:spPr>
        <p:txBody>
          <a:bodyPr anchor="t">
            <a:normAutofit/>
          </a:bodyPr>
          <a:lstStyle/>
          <a:p>
            <a:pPr marL="0" indent="0">
              <a:buClr>
                <a:srgbClr val="0054A6"/>
              </a:buClr>
              <a:buNone/>
            </a:pPr>
            <a:r>
              <a:rPr lang="en-US" sz="3600" b="1" dirty="0"/>
              <a:t>Question: </a:t>
            </a:r>
            <a:r>
              <a:rPr lang="en-US" sz="3600" dirty="0"/>
              <a:t>Does our governing body (e.g., city council, school board, county commission) need to formally approve our data access policies required under section 13.025?</a:t>
            </a:r>
          </a:p>
        </p:txBody>
      </p:sp>
    </p:spTree>
    <p:extLst>
      <p:ext uri="{BB962C8B-B14F-4D97-AF65-F5344CB8AC3E}">
        <p14:creationId xmlns:p14="http://schemas.microsoft.com/office/powerpoint/2010/main" val="2485929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ltGray">
          <a:xfrm>
            <a:off x="0" y="6773"/>
            <a:ext cx="9144000" cy="1247775"/>
          </a:xfrm>
        </p:spPr>
        <p:txBody>
          <a:bodyPr>
            <a:normAutofit/>
          </a:bodyPr>
          <a:lstStyle/>
          <a:p>
            <a:pPr algn="l"/>
            <a:r>
              <a:rPr lang="en-US" sz="3600" dirty="0"/>
              <a:t>A. #1 – Approval of Policies</a:t>
            </a:r>
            <a:endParaRPr lang="en-US" sz="3200" dirty="0"/>
          </a:p>
        </p:txBody>
      </p:sp>
      <p:sp>
        <p:nvSpPr>
          <p:cNvPr id="6" name="Content Placeholder 2">
            <a:extLst>
              <a:ext uri="{FF2B5EF4-FFF2-40B4-BE49-F238E27FC236}">
                <a16:creationId xmlns:a16="http://schemas.microsoft.com/office/drawing/2014/main" id="{2B6DC1B5-97D0-446F-A4E8-709E9171B97A}"/>
              </a:ext>
            </a:extLst>
          </p:cNvPr>
          <p:cNvSpPr>
            <a:spLocks noGrp="1"/>
          </p:cNvSpPr>
          <p:nvPr>
            <p:ph idx="1"/>
          </p:nvPr>
        </p:nvSpPr>
        <p:spPr>
          <a:xfrm>
            <a:off x="222069" y="1630680"/>
            <a:ext cx="8791302" cy="5029200"/>
          </a:xfrm>
        </p:spPr>
        <p:txBody>
          <a:bodyPr anchor="t">
            <a:normAutofit/>
          </a:bodyPr>
          <a:lstStyle/>
          <a:p>
            <a:pPr marL="0" indent="0">
              <a:buClr>
                <a:srgbClr val="0054A6"/>
              </a:buClr>
              <a:buNone/>
            </a:pPr>
            <a:r>
              <a:rPr lang="en-US" sz="3200" b="1" dirty="0"/>
              <a:t>Answer: </a:t>
            </a:r>
            <a:r>
              <a:rPr lang="en-US" sz="3200" dirty="0"/>
              <a:t>The Data Practices Act does not require a governing body to formally approve data access policies. Rather, section 13.025 states that the responsible authority must prepare the policies. </a:t>
            </a:r>
          </a:p>
          <a:p>
            <a:pPr marL="0" indent="0">
              <a:buClr>
                <a:srgbClr val="0054A6"/>
              </a:buClr>
              <a:buNone/>
            </a:pPr>
            <a:r>
              <a:rPr lang="en-US" sz="3200" dirty="0"/>
              <a:t>However, entities may have different procedures to formally approve and implement policies.</a:t>
            </a:r>
          </a:p>
          <a:p>
            <a:pPr marL="0" indent="0">
              <a:buClr>
                <a:srgbClr val="0054A6"/>
              </a:buClr>
              <a:buNone/>
            </a:pPr>
            <a:r>
              <a:rPr lang="en-US" sz="3200" b="1" dirty="0"/>
              <a:t>Remember</a:t>
            </a:r>
            <a:r>
              <a:rPr lang="en-US" sz="3200" dirty="0"/>
              <a:t>: Policies must be updated by August 1 of each year! </a:t>
            </a:r>
            <a:endParaRPr lang="en-US" sz="3200" b="1" dirty="0"/>
          </a:p>
        </p:txBody>
      </p:sp>
    </p:spTree>
    <p:extLst>
      <p:ext uri="{BB962C8B-B14F-4D97-AF65-F5344CB8AC3E}">
        <p14:creationId xmlns:p14="http://schemas.microsoft.com/office/powerpoint/2010/main" val="1216490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1B4156-11BC-39AE-73CF-B8285A9985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7411F1-B3E0-C859-5652-E57B5FF9F90A}"/>
              </a:ext>
            </a:extLst>
          </p:cNvPr>
          <p:cNvSpPr>
            <a:spLocks noGrp="1"/>
          </p:cNvSpPr>
          <p:nvPr>
            <p:ph type="title"/>
          </p:nvPr>
        </p:nvSpPr>
        <p:spPr bwMode="ltGray">
          <a:xfrm>
            <a:off x="0" y="6773"/>
            <a:ext cx="9144000" cy="1247775"/>
          </a:xfrm>
        </p:spPr>
        <p:txBody>
          <a:bodyPr>
            <a:normAutofit/>
          </a:bodyPr>
          <a:lstStyle/>
          <a:p>
            <a:pPr algn="l"/>
            <a:r>
              <a:rPr lang="en-US" sz="3600" dirty="0"/>
              <a:t>Q. #2 –  Taxpayer Identification Numbers</a:t>
            </a:r>
            <a:endParaRPr lang="en-US" sz="3200" dirty="0"/>
          </a:p>
        </p:txBody>
      </p:sp>
      <p:sp>
        <p:nvSpPr>
          <p:cNvPr id="6" name="Content Placeholder 2">
            <a:extLst>
              <a:ext uri="{FF2B5EF4-FFF2-40B4-BE49-F238E27FC236}">
                <a16:creationId xmlns:a16="http://schemas.microsoft.com/office/drawing/2014/main" id="{FF0011CF-8E1E-8EB8-8810-BF5F97154535}"/>
              </a:ext>
            </a:extLst>
          </p:cNvPr>
          <p:cNvSpPr>
            <a:spLocks noGrp="1"/>
          </p:cNvSpPr>
          <p:nvPr>
            <p:ph idx="1"/>
          </p:nvPr>
        </p:nvSpPr>
        <p:spPr>
          <a:xfrm>
            <a:off x="411480" y="1630680"/>
            <a:ext cx="8397240" cy="4770120"/>
          </a:xfrm>
        </p:spPr>
        <p:txBody>
          <a:bodyPr anchor="t">
            <a:normAutofit/>
          </a:bodyPr>
          <a:lstStyle/>
          <a:p>
            <a:pPr marL="0" indent="0">
              <a:buClr>
                <a:srgbClr val="0054A6"/>
              </a:buClr>
              <a:buNone/>
            </a:pPr>
            <a:r>
              <a:rPr lang="en-US" sz="3600" b="1" dirty="0"/>
              <a:t>Question: </a:t>
            </a:r>
            <a:r>
              <a:rPr lang="en-US" sz="3600" dirty="0"/>
              <a:t>What is the classification of a taxpayer identification number, such as a state taxpayer identification number or a Federal Employer Identification Number (FEIN)?</a:t>
            </a:r>
          </a:p>
        </p:txBody>
      </p:sp>
    </p:spTree>
    <p:extLst>
      <p:ext uri="{BB962C8B-B14F-4D97-AF65-F5344CB8AC3E}">
        <p14:creationId xmlns:p14="http://schemas.microsoft.com/office/powerpoint/2010/main" val="1623063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134766-FA6A-13A3-A057-3A4681FF1B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725228A-C34F-AAC1-F277-0B69800F96FC}"/>
              </a:ext>
            </a:extLst>
          </p:cNvPr>
          <p:cNvSpPr>
            <a:spLocks noGrp="1"/>
          </p:cNvSpPr>
          <p:nvPr>
            <p:ph type="title"/>
          </p:nvPr>
        </p:nvSpPr>
        <p:spPr bwMode="ltGray">
          <a:xfrm>
            <a:off x="0" y="6773"/>
            <a:ext cx="9144000" cy="1247775"/>
          </a:xfrm>
        </p:spPr>
        <p:txBody>
          <a:bodyPr>
            <a:normAutofit/>
          </a:bodyPr>
          <a:lstStyle/>
          <a:p>
            <a:pPr algn="l"/>
            <a:r>
              <a:rPr lang="en-US" sz="3600" dirty="0"/>
              <a:t>A. #2 – Taxpayer Identification Numbers </a:t>
            </a:r>
            <a:endParaRPr lang="en-US" sz="3200" dirty="0"/>
          </a:p>
        </p:txBody>
      </p:sp>
      <p:sp>
        <p:nvSpPr>
          <p:cNvPr id="6" name="Content Placeholder 2">
            <a:extLst>
              <a:ext uri="{FF2B5EF4-FFF2-40B4-BE49-F238E27FC236}">
                <a16:creationId xmlns:a16="http://schemas.microsoft.com/office/drawing/2014/main" id="{3536DE2C-EF6A-C377-0013-52A1F50BF78F}"/>
              </a:ext>
            </a:extLst>
          </p:cNvPr>
          <p:cNvSpPr>
            <a:spLocks noGrp="1"/>
          </p:cNvSpPr>
          <p:nvPr>
            <p:ph idx="1"/>
          </p:nvPr>
        </p:nvSpPr>
        <p:spPr>
          <a:xfrm>
            <a:off x="222069" y="1434905"/>
            <a:ext cx="8791302" cy="5416322"/>
          </a:xfrm>
        </p:spPr>
        <p:txBody>
          <a:bodyPr anchor="t">
            <a:normAutofit fontScale="92500" lnSpcReduction="20000"/>
          </a:bodyPr>
          <a:lstStyle/>
          <a:p>
            <a:pPr marL="0" indent="0">
              <a:buClr>
                <a:srgbClr val="0054A6"/>
              </a:buClr>
              <a:buNone/>
            </a:pPr>
            <a:r>
              <a:rPr lang="en-US" sz="3200" b="1" dirty="0"/>
              <a:t>Answer:</a:t>
            </a:r>
            <a:r>
              <a:rPr lang="en-US" sz="3200" dirty="0"/>
              <a:t> Generally, taxpayer identification numbers are public data when maintained by most government entities, except not public when:</a:t>
            </a:r>
          </a:p>
          <a:p>
            <a:pPr lvl="1">
              <a:buClr>
                <a:srgbClr val="0054A6"/>
              </a:buClr>
            </a:pPr>
            <a:r>
              <a:rPr lang="en-US" sz="2900" dirty="0"/>
              <a:t>FEIN came directly from the IRS (26 U.S.C. § 6103(a))</a:t>
            </a:r>
          </a:p>
          <a:p>
            <a:pPr lvl="1">
              <a:buClr>
                <a:srgbClr val="0054A6"/>
              </a:buClr>
            </a:pPr>
            <a:r>
              <a:rPr lang="en-US" sz="2900" dirty="0"/>
              <a:t>Income tax returns submitted by business when requesting financial assistance or benefit (section 13.359)</a:t>
            </a:r>
          </a:p>
          <a:p>
            <a:pPr lvl="1">
              <a:buClr>
                <a:srgbClr val="0054A6"/>
              </a:buClr>
            </a:pPr>
            <a:r>
              <a:rPr lang="en-US" sz="2900" dirty="0"/>
              <a:t>Tax returns submitted to local entities for licensing purposes (section 13.204)</a:t>
            </a:r>
          </a:p>
          <a:p>
            <a:pPr lvl="1">
              <a:buClr>
                <a:srgbClr val="0054A6"/>
              </a:buClr>
            </a:pPr>
            <a:r>
              <a:rPr lang="en-US" sz="2900" dirty="0"/>
              <a:t>Social security numbers (section 13.355)</a:t>
            </a:r>
          </a:p>
          <a:p>
            <a:pPr marL="0" indent="0">
              <a:spcBef>
                <a:spcPts val="0"/>
              </a:spcBef>
              <a:spcAft>
                <a:spcPts val="0"/>
              </a:spcAft>
              <a:buClr>
                <a:srgbClr val="0054A6"/>
              </a:buClr>
              <a:buNone/>
            </a:pPr>
            <a:r>
              <a:rPr lang="en-US" sz="3200" dirty="0"/>
              <a:t>Several other considerations exist. See our webpage: </a:t>
            </a:r>
          </a:p>
          <a:p>
            <a:pPr marL="0" indent="0">
              <a:spcBef>
                <a:spcPts val="0"/>
              </a:spcBef>
              <a:spcAft>
                <a:spcPts val="0"/>
              </a:spcAft>
              <a:buClr>
                <a:srgbClr val="0054A6"/>
              </a:buClr>
              <a:buNone/>
            </a:pPr>
            <a:r>
              <a:rPr lang="en-US" sz="3000" dirty="0">
                <a:hlinkClick r:id="rId3"/>
              </a:rPr>
              <a:t>https://mn.gov/admin/data-practices/data/types/taxpayer-identification-numbers/index.jsp</a:t>
            </a:r>
            <a:r>
              <a:rPr lang="en-US" sz="3000" dirty="0"/>
              <a:t> </a:t>
            </a:r>
          </a:p>
          <a:p>
            <a:pPr marL="342900" lvl="1" indent="0">
              <a:buClr>
                <a:srgbClr val="0054A6"/>
              </a:buClr>
              <a:buNone/>
            </a:pPr>
            <a:endParaRPr lang="en-US" sz="2900" dirty="0"/>
          </a:p>
        </p:txBody>
      </p:sp>
    </p:spTree>
    <p:extLst>
      <p:ext uri="{BB962C8B-B14F-4D97-AF65-F5344CB8AC3E}">
        <p14:creationId xmlns:p14="http://schemas.microsoft.com/office/powerpoint/2010/main" val="1190933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41DB96-0175-8B54-6253-E8FF3406E3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078119-482B-C6F9-E312-DA2A33CF428C}"/>
              </a:ext>
            </a:extLst>
          </p:cNvPr>
          <p:cNvSpPr>
            <a:spLocks noGrp="1"/>
          </p:cNvSpPr>
          <p:nvPr>
            <p:ph type="title"/>
          </p:nvPr>
        </p:nvSpPr>
        <p:spPr bwMode="ltGray">
          <a:xfrm>
            <a:off x="0" y="6773"/>
            <a:ext cx="9144000" cy="1247775"/>
          </a:xfrm>
        </p:spPr>
        <p:txBody>
          <a:bodyPr>
            <a:normAutofit/>
          </a:bodyPr>
          <a:lstStyle/>
          <a:p>
            <a:pPr algn="l"/>
            <a:r>
              <a:rPr lang="en-US" sz="3600" dirty="0"/>
              <a:t>Q. #3 – Security Camera Data  </a:t>
            </a:r>
            <a:endParaRPr lang="en-US" sz="3200" dirty="0"/>
          </a:p>
        </p:txBody>
      </p:sp>
      <p:sp>
        <p:nvSpPr>
          <p:cNvPr id="6" name="Content Placeholder 2">
            <a:extLst>
              <a:ext uri="{FF2B5EF4-FFF2-40B4-BE49-F238E27FC236}">
                <a16:creationId xmlns:a16="http://schemas.microsoft.com/office/drawing/2014/main" id="{74A4F7E5-8465-DADC-9FC6-AC3DB75C6257}"/>
              </a:ext>
            </a:extLst>
          </p:cNvPr>
          <p:cNvSpPr>
            <a:spLocks noGrp="1"/>
          </p:cNvSpPr>
          <p:nvPr>
            <p:ph idx="1"/>
          </p:nvPr>
        </p:nvSpPr>
        <p:spPr>
          <a:xfrm>
            <a:off x="411480" y="1630680"/>
            <a:ext cx="8397240" cy="4770120"/>
          </a:xfrm>
        </p:spPr>
        <p:txBody>
          <a:bodyPr anchor="t">
            <a:normAutofit/>
          </a:bodyPr>
          <a:lstStyle/>
          <a:p>
            <a:pPr marL="0" indent="0">
              <a:buClr>
                <a:srgbClr val="0054A6"/>
              </a:buClr>
              <a:buNone/>
            </a:pPr>
            <a:r>
              <a:rPr lang="en-US" sz="3600" b="1" dirty="0"/>
              <a:t>Question: </a:t>
            </a:r>
            <a:r>
              <a:rPr lang="en-US" sz="3600" dirty="0"/>
              <a:t>We received a request for security camera footage from the lobby of a government building. What is the classification of this data? </a:t>
            </a:r>
          </a:p>
        </p:txBody>
      </p:sp>
    </p:spTree>
    <p:extLst>
      <p:ext uri="{BB962C8B-B14F-4D97-AF65-F5344CB8AC3E}">
        <p14:creationId xmlns:p14="http://schemas.microsoft.com/office/powerpoint/2010/main" val="2060020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CE11F7-1A69-332C-CE59-5A05B9A9DE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6E8D28-ABBC-70A4-38EB-189786BF4964}"/>
              </a:ext>
            </a:extLst>
          </p:cNvPr>
          <p:cNvSpPr>
            <a:spLocks noGrp="1"/>
          </p:cNvSpPr>
          <p:nvPr>
            <p:ph type="title"/>
          </p:nvPr>
        </p:nvSpPr>
        <p:spPr bwMode="ltGray">
          <a:xfrm>
            <a:off x="0" y="6773"/>
            <a:ext cx="9144000" cy="1247775"/>
          </a:xfrm>
        </p:spPr>
        <p:txBody>
          <a:bodyPr>
            <a:normAutofit/>
          </a:bodyPr>
          <a:lstStyle/>
          <a:p>
            <a:pPr algn="l"/>
            <a:r>
              <a:rPr lang="en-US" sz="3600" dirty="0"/>
              <a:t>A. #3 – Security Camera Data </a:t>
            </a:r>
            <a:endParaRPr lang="en-US" sz="3200" dirty="0"/>
          </a:p>
        </p:txBody>
      </p:sp>
      <p:sp>
        <p:nvSpPr>
          <p:cNvPr id="6" name="Content Placeholder 2">
            <a:extLst>
              <a:ext uri="{FF2B5EF4-FFF2-40B4-BE49-F238E27FC236}">
                <a16:creationId xmlns:a16="http://schemas.microsoft.com/office/drawing/2014/main" id="{EEE6B72A-B5D8-2E55-40CE-EDBC2EA12D00}"/>
              </a:ext>
            </a:extLst>
          </p:cNvPr>
          <p:cNvSpPr>
            <a:spLocks noGrp="1"/>
          </p:cNvSpPr>
          <p:nvPr>
            <p:ph idx="1"/>
          </p:nvPr>
        </p:nvSpPr>
        <p:spPr>
          <a:xfrm>
            <a:off x="222069" y="1630680"/>
            <a:ext cx="8791302" cy="5029200"/>
          </a:xfrm>
        </p:spPr>
        <p:txBody>
          <a:bodyPr anchor="t">
            <a:normAutofit lnSpcReduction="10000"/>
          </a:bodyPr>
          <a:lstStyle/>
          <a:p>
            <a:pPr marL="0" indent="0">
              <a:buClr>
                <a:srgbClr val="0054A6"/>
              </a:buClr>
              <a:buNone/>
            </a:pPr>
            <a:r>
              <a:rPr lang="en-US" sz="3200" b="1" dirty="0"/>
              <a:t>Answer: </a:t>
            </a:r>
            <a:r>
              <a:rPr lang="en-US" sz="3200" dirty="0"/>
              <a:t>The data are likely presumptively public because the Data Practices Act does not contain language that specifically classifies “security camera data” as not public.</a:t>
            </a:r>
          </a:p>
          <a:p>
            <a:pPr marL="0" indent="0">
              <a:buClr>
                <a:srgbClr val="0054A6"/>
              </a:buClr>
              <a:buNone/>
            </a:pPr>
            <a:r>
              <a:rPr lang="en-US" sz="3200" dirty="0"/>
              <a:t>However, security camera video data may be saved and retained for other purposes. If so, then a different classification may apply.</a:t>
            </a:r>
          </a:p>
          <a:p>
            <a:pPr marL="0" indent="0">
              <a:buClr>
                <a:srgbClr val="0054A6"/>
              </a:buClr>
              <a:buNone/>
            </a:pPr>
            <a:r>
              <a:rPr lang="en-US" sz="3200" dirty="0"/>
              <a:t>Additionally, data may be “security information” under 13.37 if data captures secure locations. But designation must be applied on case-by-case basis.</a:t>
            </a:r>
          </a:p>
        </p:txBody>
      </p:sp>
    </p:spTree>
    <p:extLst>
      <p:ext uri="{BB962C8B-B14F-4D97-AF65-F5344CB8AC3E}">
        <p14:creationId xmlns:p14="http://schemas.microsoft.com/office/powerpoint/2010/main" val="26130235"/>
      </p:ext>
    </p:extLst>
  </p:cSld>
  <p:clrMapOvr>
    <a:masterClrMapping/>
  </p:clrMapOvr>
</p:sld>
</file>

<file path=ppt/theme/theme1.xml><?xml version="1.0" encoding="utf-8"?>
<a:theme xmlns:a="http://schemas.openxmlformats.org/drawingml/2006/main" name="MN.IT">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N.IT" id="{43004C98-5B53-4D58-92B4-D334E886AB92}" vid="{BCC84AB3-760B-4B29-9458-5FA6845EC3C2}"/>
    </a:ext>
  </a:extLst>
</a:theme>
</file>

<file path=ppt/theme/theme2.xml><?xml version="1.0" encoding="utf-8"?>
<a:theme xmlns:a="http://schemas.openxmlformats.org/drawingml/2006/main" name="1_MN.IT">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N.IT" id="{43004C98-5B53-4D58-92B4-D334E886AB92}" vid="{BCC84AB3-760B-4B29-9458-5FA6845EC3C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30448</TotalTime>
  <Words>1335</Words>
  <Application>Microsoft Office PowerPoint</Application>
  <PresentationFormat>On-screen Show (4:3)</PresentationFormat>
  <Paragraphs>121</Paragraphs>
  <Slides>20</Slides>
  <Notes>20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20</vt:i4>
      </vt:variant>
    </vt:vector>
  </HeadingPairs>
  <TitlesOfParts>
    <vt:vector size="25" baseType="lpstr">
      <vt:lpstr>Aptos</vt:lpstr>
      <vt:lpstr>Arial</vt:lpstr>
      <vt:lpstr>Calibri</vt:lpstr>
      <vt:lpstr>MN.IT</vt:lpstr>
      <vt:lpstr>1_MN.IT</vt:lpstr>
      <vt:lpstr>Data Practices Potpourri Webinar</vt:lpstr>
      <vt:lpstr>We are a statewide resource</vt:lpstr>
      <vt:lpstr>Today’s agenda</vt:lpstr>
      <vt:lpstr>Q. #1 –  Approval of Policies</vt:lpstr>
      <vt:lpstr>A. #1 – Approval of Policies</vt:lpstr>
      <vt:lpstr>Q. #2 –  Taxpayer Identification Numbers</vt:lpstr>
      <vt:lpstr>A. #2 – Taxpayer Identification Numbers </vt:lpstr>
      <vt:lpstr>Q. #3 – Security Camera Data  </vt:lpstr>
      <vt:lpstr>A. #3 – Security Camera Data </vt:lpstr>
      <vt:lpstr>Q. #4 – Access to BWC Data</vt:lpstr>
      <vt:lpstr>A. #4 – Access to BWC Data </vt:lpstr>
      <vt:lpstr>A. #4 – Access to BWC Data (cont.) </vt:lpstr>
      <vt:lpstr>A. #4 – Access to BWC Data </vt:lpstr>
      <vt:lpstr>Q. #5 –  ALPR Biennial Audits</vt:lpstr>
      <vt:lpstr>A. #5 – ALPR Biennial Audits</vt:lpstr>
      <vt:lpstr>Q. #6 –  Special Meetings</vt:lpstr>
      <vt:lpstr>A. #6 – Special Meetings</vt:lpstr>
      <vt:lpstr>Just one more thing…</vt:lpstr>
      <vt:lpstr>Send us your questions </vt:lpstr>
      <vt:lpstr>Stay in touch!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Additional Law Enforcement Data</dc:title>
  <dc:creator>Moxley-Goldsmith, Taya (ADM)</dc:creator>
  <cp:lastModifiedBy>Carmody, Casey (ADM)</cp:lastModifiedBy>
  <cp:revision>775</cp:revision>
  <dcterms:created xsi:type="dcterms:W3CDTF">2020-06-29T18:39:39Z</dcterms:created>
  <dcterms:modified xsi:type="dcterms:W3CDTF">2025-08-07T20:26:15Z</dcterms:modified>
</cp:coreProperties>
</file>