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1.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Lst>
  <p:notesMasterIdLst>
    <p:notesMasterId r:id="rId28"/>
  </p:notesMasterIdLst>
  <p:handoutMasterIdLst>
    <p:handoutMasterId r:id="rId29"/>
  </p:handoutMasterIdLst>
  <p:sldIdLst>
    <p:sldId id="264" r:id="rId5"/>
    <p:sldId id="277" r:id="rId6"/>
    <p:sldId id="263" r:id="rId7"/>
    <p:sldId id="278" r:id="rId8"/>
    <p:sldId id="279" r:id="rId9"/>
    <p:sldId id="280" r:id="rId10"/>
    <p:sldId id="281" r:id="rId11"/>
    <p:sldId id="283" r:id="rId12"/>
    <p:sldId id="282" r:id="rId13"/>
    <p:sldId id="284" r:id="rId14"/>
    <p:sldId id="286" r:id="rId15"/>
    <p:sldId id="287" r:id="rId16"/>
    <p:sldId id="285" r:id="rId17"/>
    <p:sldId id="288" r:id="rId18"/>
    <p:sldId id="289" r:id="rId19"/>
    <p:sldId id="290" r:id="rId20"/>
    <p:sldId id="291" r:id="rId21"/>
    <p:sldId id="292" r:id="rId22"/>
    <p:sldId id="293" r:id="rId23"/>
    <p:sldId id="294" r:id="rId24"/>
    <p:sldId id="296" r:id="rId25"/>
    <p:sldId id="295" r:id="rId26"/>
    <p:sldId id="276"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26E100-CE15-869C-52B7-B3CE1E453053}" name="Perron, Amy (ADM)" initials="AP" userId="S::Amy.Perron@state.mn.us::e25dc9e1-e683-4c06-854d-77f028675c1c" providerId="AD"/>
  <p188:author id="{03621E3B-69BB-EF7F-58F4-F964E77B2435}" name="Walls, E (They/Them/Theirs) (ADM)" initials="EW" userId="S::E.Walls@state.mn.us::af34d0b5-bf44-46f8-9e85-90f827d64660" providerId="AD"/>
  <p188:author id="{BC097179-6764-19F0-35D6-47D614C25559}" name="Cole, Allison (She/Her/Hers) (ADM)" initials="AC" userId="S::allison.cole@state.mn.us::36daf503-dd1d-4fdc-9563-566b6d615ab7" providerId="AD"/>
  <p188:author id="{FF0F7DB3-85C1-5746-FD26-388F52A7D102}" name="Perron, Amy (ADM)" initials="PA" userId="S::amy.perron@state.mn.us::e25dc9e1-e683-4c06-854d-77f028675c1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5"/>
    <a:srgbClr val="D6EDFF"/>
    <a:srgbClr val="21797D"/>
    <a:srgbClr val="E8E8E8"/>
    <a:srgbClr val="99D1FF"/>
    <a:srgbClr val="78BE21"/>
    <a:srgbClr val="000000"/>
    <a:srgbClr val="0D0D0D"/>
    <a:srgbClr val="B20738"/>
    <a:srgbClr val="00A3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4350DE-5218-45C0-80D5-AFAD2AAA6F19}" v="4" dt="2026-09-14T19:02:32.005"/>
    <p1510:client id="{EA672B4E-D2C8-4AB6-BB2B-988EF66435D9}" v="2" dt="2026-09-14T19:30:00.1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rron, Amy (ADM)" userId="S::amy.perron@state.mn.us::e25dc9e1-e683-4c06-854d-77f028675c1c" providerId="AD" clId="Web-{10281CF9-68C2-0F0A-11FA-87F67E1F7472}"/>
    <pc:docChg chg="mod">
      <pc:chgData name="Perron, Amy (ADM)" userId="S::amy.perron@state.mn.us::e25dc9e1-e683-4c06-854d-77f028675c1c" providerId="AD" clId="Web-{10281CF9-68C2-0F0A-11FA-87F67E1F7472}" dt="2026-09-08T15:35:23.733" v="0"/>
      <pc:docMkLst>
        <pc:docMk/>
      </pc:docMkLst>
    </pc:docChg>
  </pc:docChgLst>
  <pc:docChgLst>
    <pc:chgData name="Cole, Allison (She/Her/Hers) (ADM)" userId="36daf503-dd1d-4fdc-9563-566b6d615ab7" providerId="ADAL" clId="{EED964D7-073B-43A2-95C4-4B093E8FA271}"/>
    <pc:docChg chg="custSel modSld">
      <pc:chgData name="Cole, Allison (She/Her/Hers) (ADM)" userId="36daf503-dd1d-4fdc-9563-566b6d615ab7" providerId="ADAL" clId="{EED964D7-073B-43A2-95C4-4B093E8FA271}" dt="2026-09-08T14:10:27.760" v="2" actId="20577"/>
      <pc:docMkLst>
        <pc:docMk/>
      </pc:docMkLst>
      <pc:sldChg chg="modSp mod">
        <pc:chgData name="Cole, Allison (She/Her/Hers) (ADM)" userId="36daf503-dd1d-4fdc-9563-566b6d615ab7" providerId="ADAL" clId="{EED964D7-073B-43A2-95C4-4B093E8FA271}" dt="2026-09-08T14:06:50.526" v="1" actId="20577"/>
        <pc:sldMkLst>
          <pc:docMk/>
          <pc:sldMk cId="3411490902" sldId="288"/>
        </pc:sldMkLst>
        <pc:spChg chg="mod">
          <ac:chgData name="Cole, Allison (She/Her/Hers) (ADM)" userId="36daf503-dd1d-4fdc-9563-566b6d615ab7" providerId="ADAL" clId="{EED964D7-073B-43A2-95C4-4B093E8FA271}" dt="2026-09-08T14:06:45.239" v="0" actId="20577"/>
          <ac:spMkLst>
            <pc:docMk/>
            <pc:sldMk cId="3411490902" sldId="288"/>
            <ac:spMk id="11" creationId="{AF15FBF6-250F-1E2A-B150-858A58089DC2}"/>
          </ac:spMkLst>
        </pc:spChg>
        <pc:spChg chg="mod">
          <ac:chgData name="Cole, Allison (She/Her/Hers) (ADM)" userId="36daf503-dd1d-4fdc-9563-566b6d615ab7" providerId="ADAL" clId="{EED964D7-073B-43A2-95C4-4B093E8FA271}" dt="2026-09-08T14:06:50.526" v="1" actId="20577"/>
          <ac:spMkLst>
            <pc:docMk/>
            <pc:sldMk cId="3411490902" sldId="288"/>
            <ac:spMk id="13" creationId="{FB9F39A2-43F8-1DEA-9F48-78F850641E58}"/>
          </ac:spMkLst>
        </pc:spChg>
      </pc:sldChg>
      <pc:sldChg chg="modSp mod">
        <pc:chgData name="Cole, Allison (She/Her/Hers) (ADM)" userId="36daf503-dd1d-4fdc-9563-566b6d615ab7" providerId="ADAL" clId="{EED964D7-073B-43A2-95C4-4B093E8FA271}" dt="2026-09-08T14:10:27.760" v="2" actId="20577"/>
        <pc:sldMkLst>
          <pc:docMk/>
          <pc:sldMk cId="3171987849" sldId="294"/>
        </pc:sldMkLst>
        <pc:graphicFrameChg chg="modGraphic">
          <ac:chgData name="Cole, Allison (She/Her/Hers) (ADM)" userId="36daf503-dd1d-4fdc-9563-566b6d615ab7" providerId="ADAL" clId="{EED964D7-073B-43A2-95C4-4B093E8FA271}" dt="2026-09-08T14:10:27.760" v="2" actId="20577"/>
          <ac:graphicFrameMkLst>
            <pc:docMk/>
            <pc:sldMk cId="3171987849" sldId="294"/>
            <ac:graphicFrameMk id="6" creationId="{876FBC6B-1711-5CBB-D23E-F0A3D2B03D2B}"/>
          </ac:graphicFrameMkLst>
        </pc:graphicFrameChg>
      </pc:sldChg>
    </pc:docChg>
  </pc:docChgLst>
  <pc:docChgLst>
    <pc:chgData name="Perron, Amy (ADM)" userId="e25dc9e1-e683-4c06-854d-77f028675c1c" providerId="ADAL" clId="{B2E9CDD3-07E6-4475-BD31-131A2EF7F1C8}"/>
    <pc:docChg chg="custSel modSld">
      <pc:chgData name="Perron, Amy (ADM)" userId="e25dc9e1-e683-4c06-854d-77f028675c1c" providerId="ADAL" clId="{B2E9CDD3-07E6-4475-BD31-131A2EF7F1C8}" dt="2026-09-14T19:02:40.194" v="122" actId="20577"/>
      <pc:docMkLst>
        <pc:docMk/>
      </pc:docMkLst>
      <pc:sldChg chg="addSp delSp modSp modTransition modAnim">
        <pc:chgData name="Perron, Amy (ADM)" userId="e25dc9e1-e683-4c06-854d-77f028675c1c" providerId="ADAL" clId="{B2E9CDD3-07E6-4475-BD31-131A2EF7F1C8}" dt="2026-09-04T14:48:59.084" v="29"/>
        <pc:sldMkLst>
          <pc:docMk/>
          <pc:sldMk cId="3548551287" sldId="263"/>
        </pc:sldMkLst>
      </pc:sldChg>
      <pc:sldChg chg="addSp delSp modSp mod modTransition modAnim">
        <pc:chgData name="Perron, Amy (ADM)" userId="e25dc9e1-e683-4c06-854d-77f028675c1c" providerId="ADAL" clId="{B2E9CDD3-07E6-4475-BD31-131A2EF7F1C8}" dt="2026-09-04T14:48:59.084" v="29"/>
        <pc:sldMkLst>
          <pc:docMk/>
          <pc:sldMk cId="4287479214" sldId="264"/>
        </pc:sldMkLst>
      </pc:sldChg>
      <pc:sldChg chg="addSp delSp modSp mod modTransition modAnim">
        <pc:chgData name="Perron, Amy (ADM)" userId="e25dc9e1-e683-4c06-854d-77f028675c1c" providerId="ADAL" clId="{B2E9CDD3-07E6-4475-BD31-131A2EF7F1C8}" dt="2026-09-04T14:48:59.084" v="29"/>
        <pc:sldMkLst>
          <pc:docMk/>
          <pc:sldMk cId="2207223808" sldId="276"/>
        </pc:sldMkLst>
      </pc:sldChg>
      <pc:sldChg chg="addSp delSp modSp mod modTransition modAnim">
        <pc:chgData name="Perron, Amy (ADM)" userId="e25dc9e1-e683-4c06-854d-77f028675c1c" providerId="ADAL" clId="{B2E9CDD3-07E6-4475-BD31-131A2EF7F1C8}" dt="2026-09-04T14:48:59.084" v="29"/>
        <pc:sldMkLst>
          <pc:docMk/>
          <pc:sldMk cId="1882045672" sldId="277"/>
        </pc:sldMkLst>
      </pc:sldChg>
      <pc:sldChg chg="addSp delSp modSp modTransition modAnim">
        <pc:chgData name="Perron, Amy (ADM)" userId="e25dc9e1-e683-4c06-854d-77f028675c1c" providerId="ADAL" clId="{B2E9CDD3-07E6-4475-BD31-131A2EF7F1C8}" dt="2026-09-04T14:48:59.084" v="29"/>
        <pc:sldMkLst>
          <pc:docMk/>
          <pc:sldMk cId="3551614595" sldId="278"/>
        </pc:sldMkLst>
      </pc:sldChg>
      <pc:sldChg chg="addSp delSp modSp mod modTransition modAnim">
        <pc:chgData name="Perron, Amy (ADM)" userId="e25dc9e1-e683-4c06-854d-77f028675c1c" providerId="ADAL" clId="{B2E9CDD3-07E6-4475-BD31-131A2EF7F1C8}" dt="2026-09-04T14:48:59.084" v="29"/>
        <pc:sldMkLst>
          <pc:docMk/>
          <pc:sldMk cId="3943420137" sldId="279"/>
        </pc:sldMkLst>
        <pc:spChg chg="mod">
          <ac:chgData name="Perron, Amy (ADM)" userId="e25dc9e1-e683-4c06-854d-77f028675c1c" providerId="ADAL" clId="{B2E9CDD3-07E6-4475-BD31-131A2EF7F1C8}" dt="2026-09-03T21:13:36.939" v="21" actId="20577"/>
          <ac:spMkLst>
            <pc:docMk/>
            <pc:sldMk cId="3943420137" sldId="279"/>
            <ac:spMk id="2" creationId="{B2029549-3EFA-C5C3-B33A-2B14D360B9DB}"/>
          </ac:spMkLst>
        </pc:spChg>
      </pc:sldChg>
      <pc:sldChg chg="addSp delSp modSp modTransition modAnim">
        <pc:chgData name="Perron, Amy (ADM)" userId="e25dc9e1-e683-4c06-854d-77f028675c1c" providerId="ADAL" clId="{B2E9CDD3-07E6-4475-BD31-131A2EF7F1C8}" dt="2026-09-04T14:48:59.084" v="29"/>
        <pc:sldMkLst>
          <pc:docMk/>
          <pc:sldMk cId="85461755" sldId="280"/>
        </pc:sldMkLst>
      </pc:sldChg>
      <pc:sldChg chg="addSp delSp modSp modTransition modAnim">
        <pc:chgData name="Perron, Amy (ADM)" userId="e25dc9e1-e683-4c06-854d-77f028675c1c" providerId="ADAL" clId="{B2E9CDD3-07E6-4475-BD31-131A2EF7F1C8}" dt="2026-09-04T14:48:59.084" v="29"/>
        <pc:sldMkLst>
          <pc:docMk/>
          <pc:sldMk cId="2802301397" sldId="281"/>
        </pc:sldMkLst>
      </pc:sldChg>
      <pc:sldChg chg="addSp delSp modSp mod modTransition modAnim modCm">
        <pc:chgData name="Perron, Amy (ADM)" userId="e25dc9e1-e683-4c06-854d-77f028675c1c" providerId="ADAL" clId="{B2E9CDD3-07E6-4475-BD31-131A2EF7F1C8}" dt="2026-09-14T18:57:20.191" v="59" actId="114"/>
        <pc:sldMkLst>
          <pc:docMk/>
          <pc:sldMk cId="3075081494" sldId="282"/>
        </pc:sldMkLst>
        <pc:graphicFrameChg chg="mod modGraphic">
          <ac:chgData name="Perron, Amy (ADM)" userId="e25dc9e1-e683-4c06-854d-77f028675c1c" providerId="ADAL" clId="{B2E9CDD3-07E6-4475-BD31-131A2EF7F1C8}" dt="2026-09-14T18:57:20.191" v="59" actId="114"/>
          <ac:graphicFrameMkLst>
            <pc:docMk/>
            <pc:sldMk cId="3075081494" sldId="282"/>
            <ac:graphicFrameMk id="7" creationId="{162DDDFE-FCE2-7D27-CD3E-A2EAC560E374}"/>
          </ac:graphicFrameMkLst>
        </pc:graphicFrameChg>
        <pc:extLst>
          <p:ext xmlns:p="http://schemas.openxmlformats.org/presentationml/2006/main" uri="{D6D511B9-2390-475A-947B-AFAB55BFBCF1}">
            <pc226:cmChg xmlns:pc226="http://schemas.microsoft.com/office/powerpoint/2022/06/main/command" chg="mod">
              <pc226:chgData name="Perron, Amy (ADM)" userId="e25dc9e1-e683-4c06-854d-77f028675c1c" providerId="ADAL" clId="{B2E9CDD3-07E6-4475-BD31-131A2EF7F1C8}" dt="2026-09-14T18:57:14.782" v="58" actId="20577"/>
              <pc2:cmMkLst xmlns:pc2="http://schemas.microsoft.com/office/powerpoint/2019/9/main/command">
                <pc:docMk/>
                <pc:sldMk cId="3075081494" sldId="282"/>
                <pc2:cmMk id="{E3498A21-A7F7-424A-AA8C-9958C2453C81}"/>
              </pc2:cmMkLst>
            </pc226:cmChg>
          </p:ext>
        </pc:extLst>
      </pc:sldChg>
      <pc:sldChg chg="addSp delSp modSp modTransition modAnim">
        <pc:chgData name="Perron, Amy (ADM)" userId="e25dc9e1-e683-4c06-854d-77f028675c1c" providerId="ADAL" clId="{B2E9CDD3-07E6-4475-BD31-131A2EF7F1C8}" dt="2026-09-04T14:48:59.084" v="29"/>
        <pc:sldMkLst>
          <pc:docMk/>
          <pc:sldMk cId="1163472599" sldId="283"/>
        </pc:sldMkLst>
      </pc:sldChg>
      <pc:sldChg chg="addSp delSp modSp modTransition modAnim">
        <pc:chgData name="Perron, Amy (ADM)" userId="e25dc9e1-e683-4c06-854d-77f028675c1c" providerId="ADAL" clId="{B2E9CDD3-07E6-4475-BD31-131A2EF7F1C8}" dt="2026-09-04T14:48:59.084" v="29"/>
        <pc:sldMkLst>
          <pc:docMk/>
          <pc:sldMk cId="3196901677" sldId="284"/>
        </pc:sldMkLst>
      </pc:sldChg>
      <pc:sldChg chg="addSp delSp modSp modTransition modAnim">
        <pc:chgData name="Perron, Amy (ADM)" userId="e25dc9e1-e683-4c06-854d-77f028675c1c" providerId="ADAL" clId="{B2E9CDD3-07E6-4475-BD31-131A2EF7F1C8}" dt="2026-09-04T14:48:59.084" v="29"/>
        <pc:sldMkLst>
          <pc:docMk/>
          <pc:sldMk cId="1582436845" sldId="285"/>
        </pc:sldMkLst>
      </pc:sldChg>
      <pc:sldChg chg="addSp delSp modSp modTransition modAnim">
        <pc:chgData name="Perron, Amy (ADM)" userId="e25dc9e1-e683-4c06-854d-77f028675c1c" providerId="ADAL" clId="{B2E9CDD3-07E6-4475-BD31-131A2EF7F1C8}" dt="2026-09-04T14:48:59.084" v="29"/>
        <pc:sldMkLst>
          <pc:docMk/>
          <pc:sldMk cId="1565545096" sldId="286"/>
        </pc:sldMkLst>
      </pc:sldChg>
      <pc:sldChg chg="addSp delSp modSp modTransition modAnim">
        <pc:chgData name="Perron, Amy (ADM)" userId="e25dc9e1-e683-4c06-854d-77f028675c1c" providerId="ADAL" clId="{B2E9CDD3-07E6-4475-BD31-131A2EF7F1C8}" dt="2026-09-04T14:48:59.084" v="29"/>
        <pc:sldMkLst>
          <pc:docMk/>
          <pc:sldMk cId="2845981180" sldId="287"/>
        </pc:sldMkLst>
      </pc:sldChg>
      <pc:sldChg chg="addSp delSp modSp modTransition modAnim">
        <pc:chgData name="Perron, Amy (ADM)" userId="e25dc9e1-e683-4c06-854d-77f028675c1c" providerId="ADAL" clId="{B2E9CDD3-07E6-4475-BD31-131A2EF7F1C8}" dt="2026-09-04T14:48:59.084" v="29"/>
        <pc:sldMkLst>
          <pc:docMk/>
          <pc:sldMk cId="3411490902" sldId="288"/>
        </pc:sldMkLst>
      </pc:sldChg>
      <pc:sldChg chg="addSp delSp modSp modTransition modAnim modNotesTx">
        <pc:chgData name="Perron, Amy (ADM)" userId="e25dc9e1-e683-4c06-854d-77f028675c1c" providerId="ADAL" clId="{B2E9CDD3-07E6-4475-BD31-131A2EF7F1C8}" dt="2026-09-14T19:00:12.407" v="119" actId="20577"/>
        <pc:sldMkLst>
          <pc:docMk/>
          <pc:sldMk cId="623735001" sldId="289"/>
        </pc:sldMkLst>
      </pc:sldChg>
      <pc:sldChg chg="addSp delSp modSp modTransition modAnim modNotesTx">
        <pc:chgData name="Perron, Amy (ADM)" userId="e25dc9e1-e683-4c06-854d-77f028675c1c" providerId="ADAL" clId="{B2E9CDD3-07E6-4475-BD31-131A2EF7F1C8}" dt="2026-09-14T18:59:13.280" v="65" actId="20577"/>
        <pc:sldMkLst>
          <pc:docMk/>
          <pc:sldMk cId="1800769870" sldId="290"/>
        </pc:sldMkLst>
      </pc:sldChg>
      <pc:sldChg chg="addSp delSp modSp modTransition modAnim modNotesTx">
        <pc:chgData name="Perron, Amy (ADM)" userId="e25dc9e1-e683-4c06-854d-77f028675c1c" providerId="ADAL" clId="{B2E9CDD3-07E6-4475-BD31-131A2EF7F1C8}" dt="2026-09-14T19:02:40.194" v="122" actId="20577"/>
        <pc:sldMkLst>
          <pc:docMk/>
          <pc:sldMk cId="2225263088" sldId="291"/>
        </pc:sldMkLst>
      </pc:sldChg>
      <pc:sldChg chg="addSp delSp modSp modTransition modAnim">
        <pc:chgData name="Perron, Amy (ADM)" userId="e25dc9e1-e683-4c06-854d-77f028675c1c" providerId="ADAL" clId="{B2E9CDD3-07E6-4475-BD31-131A2EF7F1C8}" dt="2026-09-04T14:48:59.084" v="29"/>
        <pc:sldMkLst>
          <pc:docMk/>
          <pc:sldMk cId="4139001033" sldId="292"/>
        </pc:sldMkLst>
      </pc:sldChg>
      <pc:sldChg chg="addSp delSp modSp modTransition modAnim">
        <pc:chgData name="Perron, Amy (ADM)" userId="e25dc9e1-e683-4c06-854d-77f028675c1c" providerId="ADAL" clId="{B2E9CDD3-07E6-4475-BD31-131A2EF7F1C8}" dt="2026-09-04T14:48:59.084" v="29"/>
        <pc:sldMkLst>
          <pc:docMk/>
          <pc:sldMk cId="2448579143" sldId="293"/>
        </pc:sldMkLst>
      </pc:sldChg>
      <pc:sldChg chg="addSp delSp modSp modTransition modAnim">
        <pc:chgData name="Perron, Amy (ADM)" userId="e25dc9e1-e683-4c06-854d-77f028675c1c" providerId="ADAL" clId="{B2E9CDD3-07E6-4475-BD31-131A2EF7F1C8}" dt="2026-09-04T14:48:59.084" v="29"/>
        <pc:sldMkLst>
          <pc:docMk/>
          <pc:sldMk cId="3171987849" sldId="294"/>
        </pc:sldMkLst>
      </pc:sldChg>
      <pc:sldChg chg="addSp delSp modSp modTransition modAnim">
        <pc:chgData name="Perron, Amy (ADM)" userId="e25dc9e1-e683-4c06-854d-77f028675c1c" providerId="ADAL" clId="{B2E9CDD3-07E6-4475-BD31-131A2EF7F1C8}" dt="2026-09-04T14:48:59.084" v="29"/>
        <pc:sldMkLst>
          <pc:docMk/>
          <pc:sldMk cId="3016849680" sldId="295"/>
        </pc:sldMkLst>
      </pc:sldChg>
      <pc:sldChg chg="addSp delSp modSp modTransition modAnim">
        <pc:chgData name="Perron, Amy (ADM)" userId="e25dc9e1-e683-4c06-854d-77f028675c1c" providerId="ADAL" clId="{B2E9CDD3-07E6-4475-BD31-131A2EF7F1C8}" dt="2026-09-08T13:57:51.110" v="32"/>
        <pc:sldMkLst>
          <pc:docMk/>
          <pc:sldMk cId="3702000811" sldId="296"/>
        </pc:sldMkLst>
      </pc:sldChg>
    </pc:docChg>
  </pc:docChgLst>
  <pc:docChgLst>
    <pc:chgData name="Walls, E (They/Them/Theirs) (ADM)" userId="af34d0b5-bf44-46f8-9e85-90f827d64660" providerId="ADAL" clId="{50848683-83D4-45D1-8118-A3B4D69E2FF5}"/>
    <pc:docChg chg="modSld">
      <pc:chgData name="Walls, E (They/Them/Theirs) (ADM)" userId="af34d0b5-bf44-46f8-9e85-90f827d64660" providerId="ADAL" clId="{50848683-83D4-45D1-8118-A3B4D69E2FF5}" dt="2026-09-14T19:30:00.109" v="30" actId="207"/>
      <pc:docMkLst>
        <pc:docMk/>
      </pc:docMkLst>
      <pc:sldChg chg="addSp modSp mod">
        <pc:chgData name="Walls, E (They/Them/Theirs) (ADM)" userId="af34d0b5-bf44-46f8-9e85-90f827d64660" providerId="ADAL" clId="{50848683-83D4-45D1-8118-A3B4D69E2FF5}" dt="2026-09-08T15:32:01.755" v="6" actId="1076"/>
        <pc:sldMkLst>
          <pc:docMk/>
          <pc:sldMk cId="2802301397" sldId="281"/>
        </pc:sldMkLst>
        <pc:picChg chg="add mod">
          <ac:chgData name="Walls, E (They/Them/Theirs) (ADM)" userId="af34d0b5-bf44-46f8-9e85-90f827d64660" providerId="ADAL" clId="{50848683-83D4-45D1-8118-A3B4D69E2FF5}" dt="2026-09-08T15:32:01.755" v="6" actId="1076"/>
          <ac:picMkLst>
            <pc:docMk/>
            <pc:sldMk cId="2802301397" sldId="281"/>
            <ac:picMk id="3" creationId="{5D0F973D-3ABD-83F9-B9AD-53330232F450}"/>
          </ac:picMkLst>
        </pc:picChg>
        <pc:picChg chg="mod">
          <ac:chgData name="Walls, E (They/Them/Theirs) (ADM)" userId="af34d0b5-bf44-46f8-9e85-90f827d64660" providerId="ADAL" clId="{50848683-83D4-45D1-8118-A3B4D69E2FF5}" dt="2026-09-08T15:31:31.039" v="3" actId="1076"/>
          <ac:picMkLst>
            <pc:docMk/>
            <pc:sldMk cId="2802301397" sldId="281"/>
            <ac:picMk id="15" creationId="{4C17535A-8A10-F068-6E20-53E3CFF90439}"/>
          </ac:picMkLst>
        </pc:picChg>
        <pc:picChg chg="mod">
          <ac:chgData name="Walls, E (They/Them/Theirs) (ADM)" userId="af34d0b5-bf44-46f8-9e85-90f827d64660" providerId="ADAL" clId="{50848683-83D4-45D1-8118-A3B4D69E2FF5}" dt="2026-09-08T15:31:04.638" v="1" actId="1076"/>
          <ac:picMkLst>
            <pc:docMk/>
            <pc:sldMk cId="2802301397" sldId="281"/>
            <ac:picMk id="28" creationId="{EE565CEB-9B62-EBD4-7847-02A55327F0F7}"/>
          </ac:picMkLst>
        </pc:picChg>
      </pc:sldChg>
      <pc:sldChg chg="modSp mod">
        <pc:chgData name="Walls, E (They/Them/Theirs) (ADM)" userId="af34d0b5-bf44-46f8-9e85-90f827d64660" providerId="ADAL" clId="{50848683-83D4-45D1-8118-A3B4D69E2FF5}" dt="2026-09-08T15:38:26.056" v="8" actId="20577"/>
        <pc:sldMkLst>
          <pc:docMk/>
          <pc:sldMk cId="1582436845" sldId="285"/>
        </pc:sldMkLst>
        <pc:spChg chg="mod">
          <ac:chgData name="Walls, E (They/Them/Theirs) (ADM)" userId="af34d0b5-bf44-46f8-9e85-90f827d64660" providerId="ADAL" clId="{50848683-83D4-45D1-8118-A3B4D69E2FF5}" dt="2026-09-08T15:38:26.056" v="8" actId="20577"/>
          <ac:spMkLst>
            <pc:docMk/>
            <pc:sldMk cId="1582436845" sldId="285"/>
            <ac:spMk id="9" creationId="{09A5FA10-571D-1C8A-9BB2-6EFA57B5D096}"/>
          </ac:spMkLst>
        </pc:spChg>
      </pc:sldChg>
      <pc:sldChg chg="modSp mod">
        <pc:chgData name="Walls, E (They/Them/Theirs) (ADM)" userId="af34d0b5-bf44-46f8-9e85-90f827d64660" providerId="ADAL" clId="{50848683-83D4-45D1-8118-A3B4D69E2FF5}" dt="2026-09-14T19:30:00.109" v="30" actId="207"/>
        <pc:sldMkLst>
          <pc:docMk/>
          <pc:sldMk cId="2845981180" sldId="287"/>
        </pc:sldMkLst>
        <pc:spChg chg="mod">
          <ac:chgData name="Walls, E (They/Them/Theirs) (ADM)" userId="af34d0b5-bf44-46f8-9e85-90f827d64660" providerId="ADAL" clId="{50848683-83D4-45D1-8118-A3B4D69E2FF5}" dt="2026-09-14T19:30:00.109" v="30" actId="207"/>
          <ac:spMkLst>
            <pc:docMk/>
            <pc:sldMk cId="2845981180" sldId="287"/>
            <ac:spMk id="15" creationId="{0CC5209B-5233-0263-9B8D-A6634607B4A9}"/>
          </ac:spMkLst>
        </pc:spChg>
      </pc:sldChg>
      <pc:sldChg chg="modSp">
        <pc:chgData name="Walls, E (They/Them/Theirs) (ADM)" userId="af34d0b5-bf44-46f8-9e85-90f827d64660" providerId="ADAL" clId="{50848683-83D4-45D1-8118-A3B4D69E2FF5}" dt="2026-09-08T15:50:27.767" v="22" actId="12100"/>
        <pc:sldMkLst>
          <pc:docMk/>
          <pc:sldMk cId="3171987849" sldId="294"/>
        </pc:sldMkLst>
        <pc:graphicFrameChg chg="mod">
          <ac:chgData name="Walls, E (They/Them/Theirs) (ADM)" userId="af34d0b5-bf44-46f8-9e85-90f827d64660" providerId="ADAL" clId="{50848683-83D4-45D1-8118-A3B4D69E2FF5}" dt="2026-09-08T15:50:27.767" v="22" actId="12100"/>
          <ac:graphicFrameMkLst>
            <pc:docMk/>
            <pc:sldMk cId="3171987849" sldId="294"/>
            <ac:graphicFrameMk id="6" creationId="{876FBC6B-1711-5CBB-D23E-F0A3D2B03D2B}"/>
          </ac:graphicFrameMkLst>
        </pc:graphicFrameChg>
      </pc:sldChg>
      <pc:sldChg chg="modSp modAnim">
        <pc:chgData name="Walls, E (They/Them/Theirs) (ADM)" userId="af34d0b5-bf44-46f8-9e85-90f827d64660" providerId="ADAL" clId="{50848683-83D4-45D1-8118-A3B4D69E2FF5}" dt="2026-09-08T15:53:08.907" v="29" actId="20577"/>
        <pc:sldMkLst>
          <pc:docMk/>
          <pc:sldMk cId="3702000811" sldId="296"/>
        </pc:sldMkLst>
        <pc:spChg chg="mod">
          <ac:chgData name="Walls, E (They/Them/Theirs) (ADM)" userId="af34d0b5-bf44-46f8-9e85-90f827d64660" providerId="ADAL" clId="{50848683-83D4-45D1-8118-A3B4D69E2FF5}" dt="2026-09-08T15:53:05.813" v="28" actId="20577"/>
          <ac:spMkLst>
            <pc:docMk/>
            <pc:sldMk cId="3702000811" sldId="296"/>
            <ac:spMk id="8" creationId="{9519D354-744F-2362-EB49-1A59EDF69ACC}"/>
          </ac:spMkLst>
        </pc:spChg>
        <pc:spChg chg="mod">
          <ac:chgData name="Walls, E (They/Them/Theirs) (ADM)" userId="af34d0b5-bf44-46f8-9e85-90f827d64660" providerId="ADAL" clId="{50848683-83D4-45D1-8118-A3B4D69E2FF5}" dt="2026-09-08T15:53:08.907" v="29" actId="20577"/>
          <ac:spMkLst>
            <pc:docMk/>
            <pc:sldMk cId="3702000811" sldId="296"/>
            <ac:spMk id="9" creationId="{8F74882E-115D-56E5-6342-529895BEBDE4}"/>
          </ac:spMkLst>
        </pc:spChg>
      </pc:sldChg>
    </pc:docChg>
  </pc:docChgLst>
</pc:chgInfo>
</file>

<file path=ppt/diagrams/_rels/data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s>
</file>

<file path=ppt/diagrams/_rels/drawing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E0DFE4-1F7E-4787-BE0A-1F189A97C32D}" type="doc">
      <dgm:prSet loTypeId="urn:microsoft.com/office/officeart/2005/8/layout/default" loCatId="list" qsTypeId="urn:microsoft.com/office/officeart/2005/8/quickstyle/3d4" qsCatId="3D" csTypeId="urn:microsoft.com/office/officeart/2005/8/colors/accent0_1" csCatId="mainScheme" phldr="1"/>
      <dgm:spPr/>
      <dgm:t>
        <a:bodyPr/>
        <a:lstStyle/>
        <a:p>
          <a:endParaRPr lang="en-US"/>
        </a:p>
      </dgm:t>
    </dgm:pt>
    <dgm:pt modelId="{50CE44F9-F29A-4B1A-B7E5-01D239CE6CA0}">
      <dgm:prSet phldrT="[Text]" phldr="0" custT="1"/>
      <dgm:spPr/>
      <dgm:t>
        <a:bodyPr/>
        <a:lstStyle/>
        <a:p>
          <a:r>
            <a:rPr lang="en-US" sz="2500" b="1"/>
            <a:t>Foundant is the submission point</a:t>
          </a:r>
        </a:p>
        <a:p>
          <a:r>
            <a:rPr lang="en-US" sz="2000" b="0"/>
            <a:t>Applications are submitted in Foundant.</a:t>
          </a:r>
        </a:p>
      </dgm:t>
    </dgm:pt>
    <dgm:pt modelId="{B4532422-E3A8-4472-8DAE-125B4F6B2B39}" type="parTrans" cxnId="{06B771D6-9FC8-4478-9CB4-A5DECA138C63}">
      <dgm:prSet/>
      <dgm:spPr/>
      <dgm:t>
        <a:bodyPr/>
        <a:lstStyle/>
        <a:p>
          <a:endParaRPr lang="en-US"/>
        </a:p>
      </dgm:t>
    </dgm:pt>
    <dgm:pt modelId="{AB4BD3B3-D077-4DF7-8E75-706D30A7D619}" type="sibTrans" cxnId="{06B771D6-9FC8-4478-9CB4-A5DECA138C63}">
      <dgm:prSet/>
      <dgm:spPr/>
      <dgm:t>
        <a:bodyPr/>
        <a:lstStyle/>
        <a:p>
          <a:endParaRPr lang="en-US"/>
        </a:p>
      </dgm:t>
    </dgm:pt>
    <dgm:pt modelId="{E2067954-FCF9-44D2-AC0B-80DFE28D4FC0}">
      <dgm:prSet phldrT="[Text]" phldr="0" custT="1"/>
      <dgm:spPr/>
      <dgm:t>
        <a:bodyPr/>
        <a:lstStyle/>
        <a:p>
          <a:endParaRPr lang="en-US" sz="2500" b="1"/>
        </a:p>
        <a:p>
          <a:r>
            <a:rPr lang="en-US" sz="2500" b="1"/>
            <a:t>One combined PDF upload</a:t>
          </a:r>
        </a:p>
        <a:p>
          <a:r>
            <a:rPr lang="en-US" sz="2000" b="0"/>
            <a:t>Invoices are uploaded as a single combined PDF.</a:t>
          </a:r>
        </a:p>
        <a:p>
          <a:endParaRPr lang="en-US" sz="3500" b="0"/>
        </a:p>
      </dgm:t>
    </dgm:pt>
    <dgm:pt modelId="{3F6C5CE9-7CAE-4FA0-95D7-21B3133CF893}" type="parTrans" cxnId="{F31A112E-0008-454B-9233-3387F272CF06}">
      <dgm:prSet/>
      <dgm:spPr/>
      <dgm:t>
        <a:bodyPr/>
        <a:lstStyle/>
        <a:p>
          <a:endParaRPr lang="en-US"/>
        </a:p>
      </dgm:t>
    </dgm:pt>
    <dgm:pt modelId="{CEB69D15-63DA-4A50-B7A5-59CEA3F30A62}" type="sibTrans" cxnId="{F31A112E-0008-454B-9233-3387F272CF06}">
      <dgm:prSet/>
      <dgm:spPr/>
      <dgm:t>
        <a:bodyPr/>
        <a:lstStyle/>
        <a:p>
          <a:endParaRPr lang="en-US"/>
        </a:p>
      </dgm:t>
    </dgm:pt>
    <dgm:pt modelId="{E5DC1C89-B007-4F2C-82F0-D263715A02BE}">
      <dgm:prSet phldrT="[Text]" phldr="0" custT="1"/>
      <dgm:spPr/>
      <dgm:t>
        <a:bodyPr/>
        <a:lstStyle/>
        <a:p>
          <a:r>
            <a:rPr lang="en-US" sz="2500" b="1"/>
            <a:t>Current spreadsheet required</a:t>
          </a:r>
        </a:p>
        <a:p>
          <a:r>
            <a:rPr lang="en-US" sz="2000" b="0"/>
            <a:t>Agencies must use the current Reimbursement Request spreadsheet.</a:t>
          </a:r>
        </a:p>
      </dgm:t>
      <dgm:extLst>
        <a:ext uri="{E40237B7-FDA0-4F09-8148-C483321AD2D9}">
          <dgm14:cNvPr xmlns:dgm14="http://schemas.microsoft.com/office/drawing/2010/diagram" id="0" name="" descr="Foundant is submission point.&#10;One combined PDF upload&#10;Current spreadsheet required&#10;Stronger certification&#10;Clearer Invoice Detail"/>
        </a:ext>
      </dgm:extLst>
    </dgm:pt>
    <dgm:pt modelId="{F3EE8919-55C3-415C-AFEC-9472682BB340}" type="parTrans" cxnId="{FBADDDB1-D6E9-48B6-A2AB-8A24A136B92E}">
      <dgm:prSet/>
      <dgm:spPr/>
      <dgm:t>
        <a:bodyPr/>
        <a:lstStyle/>
        <a:p>
          <a:endParaRPr lang="en-US"/>
        </a:p>
      </dgm:t>
    </dgm:pt>
    <dgm:pt modelId="{317E0CDC-7C88-4293-8FF5-8E1B4FF86EC3}" type="sibTrans" cxnId="{FBADDDB1-D6E9-48B6-A2AB-8A24A136B92E}">
      <dgm:prSet/>
      <dgm:spPr/>
      <dgm:t>
        <a:bodyPr/>
        <a:lstStyle/>
        <a:p>
          <a:endParaRPr lang="en-US"/>
        </a:p>
      </dgm:t>
    </dgm:pt>
    <dgm:pt modelId="{3A242971-E7E2-487B-83FD-36095C77A1ED}">
      <dgm:prSet phldrT="[Text]" phldr="0" custT="1"/>
      <dgm:spPr/>
      <dgm:t>
        <a:bodyPr/>
        <a:lstStyle/>
        <a:p>
          <a:r>
            <a:rPr lang="en-US" sz="2500" b="1"/>
            <a:t>Stronger certification</a:t>
          </a:r>
        </a:p>
        <a:p>
          <a:r>
            <a:rPr lang="en-US" sz="2000" b="0"/>
            <a:t>The ADA Coordinator certifies that requests are valid ADA accommodations.</a:t>
          </a:r>
        </a:p>
      </dgm:t>
    </dgm:pt>
    <dgm:pt modelId="{CD5E0383-0EB6-43FD-8028-E38A0A7A810B}" type="parTrans" cxnId="{D946D5F2-3D11-4828-8C30-CB0E4B2759FD}">
      <dgm:prSet/>
      <dgm:spPr/>
      <dgm:t>
        <a:bodyPr/>
        <a:lstStyle/>
        <a:p>
          <a:endParaRPr lang="en-US"/>
        </a:p>
      </dgm:t>
    </dgm:pt>
    <dgm:pt modelId="{9740860C-B96B-42D6-9A38-F9C1564695FB}" type="sibTrans" cxnId="{D946D5F2-3D11-4828-8C30-CB0E4B2759FD}">
      <dgm:prSet/>
      <dgm:spPr/>
      <dgm:t>
        <a:bodyPr/>
        <a:lstStyle/>
        <a:p>
          <a:endParaRPr lang="en-US"/>
        </a:p>
      </dgm:t>
    </dgm:pt>
    <dgm:pt modelId="{684596A7-6658-47C1-A2F8-10D3CF4513D4}">
      <dgm:prSet phldrT="[Text]" phldr="0" custT="1"/>
      <dgm:spPr/>
      <dgm:t>
        <a:bodyPr/>
        <a:lstStyle/>
        <a:p>
          <a:r>
            <a:rPr lang="en-US" sz="2500" b="1"/>
            <a:t>Clearer invoice detail</a:t>
          </a:r>
        </a:p>
        <a:p>
          <a:r>
            <a:rPr lang="en-US" sz="2000" b="0"/>
            <a:t>Invoices need enough detail to verify accommodation costs.</a:t>
          </a:r>
        </a:p>
      </dgm:t>
    </dgm:pt>
    <dgm:pt modelId="{246DD461-8CBE-4C4D-9F19-3D76177ACD92}" type="parTrans" cxnId="{123C37DA-4585-46B5-B32A-DE1567724017}">
      <dgm:prSet/>
      <dgm:spPr/>
      <dgm:t>
        <a:bodyPr/>
        <a:lstStyle/>
        <a:p>
          <a:endParaRPr lang="en-US"/>
        </a:p>
      </dgm:t>
    </dgm:pt>
    <dgm:pt modelId="{9C1B21C9-8D4D-4F33-B1F4-1DE2B938C665}" type="sibTrans" cxnId="{123C37DA-4585-46B5-B32A-DE1567724017}">
      <dgm:prSet/>
      <dgm:spPr/>
      <dgm:t>
        <a:bodyPr/>
        <a:lstStyle/>
        <a:p>
          <a:endParaRPr lang="en-US"/>
        </a:p>
      </dgm:t>
    </dgm:pt>
    <dgm:pt modelId="{9DB5B7E9-BA78-4A87-922D-254FCF69882F}" type="pres">
      <dgm:prSet presAssocID="{F0E0DFE4-1F7E-4787-BE0A-1F189A97C32D}" presName="diagram" presStyleCnt="0">
        <dgm:presLayoutVars>
          <dgm:dir/>
          <dgm:resizeHandles val="exact"/>
        </dgm:presLayoutVars>
      </dgm:prSet>
      <dgm:spPr/>
    </dgm:pt>
    <dgm:pt modelId="{FCBE9F47-23CD-41DD-A657-3ED1B1EAE512}" type="pres">
      <dgm:prSet presAssocID="{50CE44F9-F29A-4B1A-B7E5-01D239CE6CA0}" presName="node" presStyleLbl="node1" presStyleIdx="0" presStyleCnt="5">
        <dgm:presLayoutVars>
          <dgm:bulletEnabled val="1"/>
        </dgm:presLayoutVars>
      </dgm:prSet>
      <dgm:spPr/>
    </dgm:pt>
    <dgm:pt modelId="{7982D45E-BF77-4ED3-BD03-DF394F9855CB}" type="pres">
      <dgm:prSet presAssocID="{AB4BD3B3-D077-4DF7-8E75-706D30A7D619}" presName="sibTrans" presStyleCnt="0"/>
      <dgm:spPr/>
    </dgm:pt>
    <dgm:pt modelId="{48333CB7-B486-4883-BF88-050BE895F15D}" type="pres">
      <dgm:prSet presAssocID="{E2067954-FCF9-44D2-AC0B-80DFE28D4FC0}" presName="node" presStyleLbl="node1" presStyleIdx="1" presStyleCnt="5">
        <dgm:presLayoutVars>
          <dgm:bulletEnabled val="1"/>
        </dgm:presLayoutVars>
      </dgm:prSet>
      <dgm:spPr/>
    </dgm:pt>
    <dgm:pt modelId="{46AFB4DD-7354-4564-8744-56F52BD5EC5F}" type="pres">
      <dgm:prSet presAssocID="{CEB69D15-63DA-4A50-B7A5-59CEA3F30A62}" presName="sibTrans" presStyleCnt="0"/>
      <dgm:spPr/>
    </dgm:pt>
    <dgm:pt modelId="{D8193FB3-A15F-41D6-99CA-A6C9B7038F0A}" type="pres">
      <dgm:prSet presAssocID="{E5DC1C89-B007-4F2C-82F0-D263715A02BE}" presName="node" presStyleLbl="node1" presStyleIdx="2" presStyleCnt="5" custLinFactNeighborY="-521">
        <dgm:presLayoutVars>
          <dgm:bulletEnabled val="1"/>
        </dgm:presLayoutVars>
      </dgm:prSet>
      <dgm:spPr/>
    </dgm:pt>
    <dgm:pt modelId="{6894BABC-DEDA-41F5-883F-F9DF8AA36558}" type="pres">
      <dgm:prSet presAssocID="{317E0CDC-7C88-4293-8FF5-8E1B4FF86EC3}" presName="sibTrans" presStyleCnt="0"/>
      <dgm:spPr/>
    </dgm:pt>
    <dgm:pt modelId="{8E779AA8-C622-492E-ACAA-5570AC3D3DDD}" type="pres">
      <dgm:prSet presAssocID="{3A242971-E7E2-487B-83FD-36095C77A1ED}" presName="node" presStyleLbl="node1" presStyleIdx="3" presStyleCnt="5">
        <dgm:presLayoutVars>
          <dgm:bulletEnabled val="1"/>
        </dgm:presLayoutVars>
      </dgm:prSet>
      <dgm:spPr/>
    </dgm:pt>
    <dgm:pt modelId="{2984AB65-6112-40CD-8CF7-81A98260612B}" type="pres">
      <dgm:prSet presAssocID="{9740860C-B96B-42D6-9A38-F9C1564695FB}" presName="sibTrans" presStyleCnt="0"/>
      <dgm:spPr/>
    </dgm:pt>
    <dgm:pt modelId="{A126FC07-6E65-4410-AD3D-5F8A45E654BE}" type="pres">
      <dgm:prSet presAssocID="{684596A7-6658-47C1-A2F8-10D3CF4513D4}" presName="node" presStyleLbl="node1" presStyleIdx="4" presStyleCnt="5">
        <dgm:presLayoutVars>
          <dgm:bulletEnabled val="1"/>
        </dgm:presLayoutVars>
      </dgm:prSet>
      <dgm:spPr/>
    </dgm:pt>
  </dgm:ptLst>
  <dgm:cxnLst>
    <dgm:cxn modelId="{143DA304-F692-4362-B1B9-E2D52C4DE0BB}" type="presOf" srcId="{F0E0DFE4-1F7E-4787-BE0A-1F189A97C32D}" destId="{9DB5B7E9-BA78-4A87-922D-254FCF69882F}" srcOrd="0" destOrd="0" presId="urn:microsoft.com/office/officeart/2005/8/layout/default"/>
    <dgm:cxn modelId="{CB01B607-FC5C-404E-B1EC-19D4EB8C2B8C}" type="presOf" srcId="{3A242971-E7E2-487B-83FD-36095C77A1ED}" destId="{8E779AA8-C622-492E-ACAA-5570AC3D3DDD}" srcOrd="0" destOrd="0" presId="urn:microsoft.com/office/officeart/2005/8/layout/default"/>
    <dgm:cxn modelId="{A4BD6810-7891-42C3-9398-453218769C2A}" type="presOf" srcId="{E5DC1C89-B007-4F2C-82F0-D263715A02BE}" destId="{D8193FB3-A15F-41D6-99CA-A6C9B7038F0A}" srcOrd="0" destOrd="0" presId="urn:microsoft.com/office/officeart/2005/8/layout/default"/>
    <dgm:cxn modelId="{F31A112E-0008-454B-9233-3387F272CF06}" srcId="{F0E0DFE4-1F7E-4787-BE0A-1F189A97C32D}" destId="{E2067954-FCF9-44D2-AC0B-80DFE28D4FC0}" srcOrd="1" destOrd="0" parTransId="{3F6C5CE9-7CAE-4FA0-95D7-21B3133CF893}" sibTransId="{CEB69D15-63DA-4A50-B7A5-59CEA3F30A62}"/>
    <dgm:cxn modelId="{3A37D150-5E14-4F8C-9B2F-2D0BB81E355B}" type="presOf" srcId="{E2067954-FCF9-44D2-AC0B-80DFE28D4FC0}" destId="{48333CB7-B486-4883-BF88-050BE895F15D}" srcOrd="0" destOrd="0" presId="urn:microsoft.com/office/officeart/2005/8/layout/default"/>
    <dgm:cxn modelId="{18C90872-323E-4564-83A4-5E8EE68F28E9}" type="presOf" srcId="{684596A7-6658-47C1-A2F8-10D3CF4513D4}" destId="{A126FC07-6E65-4410-AD3D-5F8A45E654BE}" srcOrd="0" destOrd="0" presId="urn:microsoft.com/office/officeart/2005/8/layout/default"/>
    <dgm:cxn modelId="{FBADDDB1-D6E9-48B6-A2AB-8A24A136B92E}" srcId="{F0E0DFE4-1F7E-4787-BE0A-1F189A97C32D}" destId="{E5DC1C89-B007-4F2C-82F0-D263715A02BE}" srcOrd="2" destOrd="0" parTransId="{F3EE8919-55C3-415C-AFEC-9472682BB340}" sibTransId="{317E0CDC-7C88-4293-8FF5-8E1B4FF86EC3}"/>
    <dgm:cxn modelId="{06B771D6-9FC8-4478-9CB4-A5DECA138C63}" srcId="{F0E0DFE4-1F7E-4787-BE0A-1F189A97C32D}" destId="{50CE44F9-F29A-4B1A-B7E5-01D239CE6CA0}" srcOrd="0" destOrd="0" parTransId="{B4532422-E3A8-4472-8DAE-125B4F6B2B39}" sibTransId="{AB4BD3B3-D077-4DF7-8E75-706D30A7D619}"/>
    <dgm:cxn modelId="{123C37DA-4585-46B5-B32A-DE1567724017}" srcId="{F0E0DFE4-1F7E-4787-BE0A-1F189A97C32D}" destId="{684596A7-6658-47C1-A2F8-10D3CF4513D4}" srcOrd="4" destOrd="0" parTransId="{246DD461-8CBE-4C4D-9F19-3D76177ACD92}" sibTransId="{9C1B21C9-8D4D-4F33-B1F4-1DE2B938C665}"/>
    <dgm:cxn modelId="{14959FE3-6498-4727-BCBA-1A639719950B}" type="presOf" srcId="{50CE44F9-F29A-4B1A-B7E5-01D239CE6CA0}" destId="{FCBE9F47-23CD-41DD-A657-3ED1B1EAE512}" srcOrd="0" destOrd="0" presId="urn:microsoft.com/office/officeart/2005/8/layout/default"/>
    <dgm:cxn modelId="{D946D5F2-3D11-4828-8C30-CB0E4B2759FD}" srcId="{F0E0DFE4-1F7E-4787-BE0A-1F189A97C32D}" destId="{3A242971-E7E2-487B-83FD-36095C77A1ED}" srcOrd="3" destOrd="0" parTransId="{CD5E0383-0EB6-43FD-8028-E38A0A7A810B}" sibTransId="{9740860C-B96B-42D6-9A38-F9C1564695FB}"/>
    <dgm:cxn modelId="{A2F652A1-059A-461F-92D8-2D169E24B451}" type="presParOf" srcId="{9DB5B7E9-BA78-4A87-922D-254FCF69882F}" destId="{FCBE9F47-23CD-41DD-A657-3ED1B1EAE512}" srcOrd="0" destOrd="0" presId="urn:microsoft.com/office/officeart/2005/8/layout/default"/>
    <dgm:cxn modelId="{B9D4FEB0-121E-40ED-9587-630CD189AD17}" type="presParOf" srcId="{9DB5B7E9-BA78-4A87-922D-254FCF69882F}" destId="{7982D45E-BF77-4ED3-BD03-DF394F9855CB}" srcOrd="1" destOrd="0" presId="urn:microsoft.com/office/officeart/2005/8/layout/default"/>
    <dgm:cxn modelId="{DD987DD1-F61B-47DF-84A3-276621347C87}" type="presParOf" srcId="{9DB5B7E9-BA78-4A87-922D-254FCF69882F}" destId="{48333CB7-B486-4883-BF88-050BE895F15D}" srcOrd="2" destOrd="0" presId="urn:microsoft.com/office/officeart/2005/8/layout/default"/>
    <dgm:cxn modelId="{FF65EF83-8B68-4483-B9AE-124D2EB3BE71}" type="presParOf" srcId="{9DB5B7E9-BA78-4A87-922D-254FCF69882F}" destId="{46AFB4DD-7354-4564-8744-56F52BD5EC5F}" srcOrd="3" destOrd="0" presId="urn:microsoft.com/office/officeart/2005/8/layout/default"/>
    <dgm:cxn modelId="{D71B61B2-AF32-4C9D-8146-22484CEBE5FC}" type="presParOf" srcId="{9DB5B7E9-BA78-4A87-922D-254FCF69882F}" destId="{D8193FB3-A15F-41D6-99CA-A6C9B7038F0A}" srcOrd="4" destOrd="0" presId="urn:microsoft.com/office/officeart/2005/8/layout/default"/>
    <dgm:cxn modelId="{1D7D8441-40A2-4435-A476-7DF71828C25E}" type="presParOf" srcId="{9DB5B7E9-BA78-4A87-922D-254FCF69882F}" destId="{6894BABC-DEDA-41F5-883F-F9DF8AA36558}" srcOrd="5" destOrd="0" presId="urn:microsoft.com/office/officeart/2005/8/layout/default"/>
    <dgm:cxn modelId="{F38570B9-6015-47CD-AB15-EB85F92D4756}" type="presParOf" srcId="{9DB5B7E9-BA78-4A87-922D-254FCF69882F}" destId="{8E779AA8-C622-492E-ACAA-5570AC3D3DDD}" srcOrd="6" destOrd="0" presId="urn:microsoft.com/office/officeart/2005/8/layout/default"/>
    <dgm:cxn modelId="{95519BF3-BCDE-4218-B0E8-B2712D3D5C53}" type="presParOf" srcId="{9DB5B7E9-BA78-4A87-922D-254FCF69882F}" destId="{2984AB65-6112-40CD-8CF7-81A98260612B}" srcOrd="7" destOrd="0" presId="urn:microsoft.com/office/officeart/2005/8/layout/default"/>
    <dgm:cxn modelId="{F27A8101-92EB-4C1E-AD37-4FD64162B109}" type="presParOf" srcId="{9DB5B7E9-BA78-4A87-922D-254FCF69882F}" destId="{A126FC07-6E65-4410-AD3D-5F8A45E654B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AC9295-0F6B-4D19-AAC5-35C6B4368646}" type="doc">
      <dgm:prSet loTypeId="urn:microsoft.com/office/officeart/2005/8/layout/vProcess5" loCatId="process" qsTypeId="urn:microsoft.com/office/officeart/2005/8/quickstyle/simple1" qsCatId="simple" csTypeId="urn:microsoft.com/office/officeart/2005/8/colors/accent3_2" csCatId="accent3" phldr="1"/>
      <dgm:spPr/>
      <dgm:t>
        <a:bodyPr/>
        <a:lstStyle/>
        <a:p>
          <a:endParaRPr lang="en-US"/>
        </a:p>
      </dgm:t>
    </dgm:pt>
    <dgm:pt modelId="{094E09BF-4A31-4BD9-BAAD-330F59AC7E5C}">
      <dgm:prSet phldrT="[Text]" phldr="0"/>
      <dgm:spPr>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8900000" scaled="1"/>
          <a:tileRect/>
        </a:gradFill>
      </dgm:spPr>
      <dgm:t>
        <a:bodyPr/>
        <a:lstStyle/>
        <a:p>
          <a:r>
            <a:rPr lang="en-US" b="1"/>
            <a:t>Executive branch agencies only</a:t>
          </a:r>
          <a:r>
            <a:rPr lang="en-US"/>
            <a:t>	</a:t>
          </a:r>
        </a:p>
      </dgm:t>
    </dgm:pt>
    <dgm:pt modelId="{2B3DDC44-4521-4D43-A2BE-368E159DC00F}" type="parTrans" cxnId="{114B8634-5DC1-4ED2-AF4A-0E5CDCD97859}">
      <dgm:prSet/>
      <dgm:spPr/>
      <dgm:t>
        <a:bodyPr/>
        <a:lstStyle/>
        <a:p>
          <a:endParaRPr lang="en-US"/>
        </a:p>
      </dgm:t>
    </dgm:pt>
    <dgm:pt modelId="{A0163C04-E0C4-4F06-AB35-CEE3C82CF7B7}" type="sibTrans" cxnId="{114B8634-5DC1-4ED2-AF4A-0E5CDCD97859}">
      <dgm:prSet/>
      <dgm:spPr/>
      <dgm:t>
        <a:bodyPr/>
        <a:lstStyle/>
        <a:p>
          <a:endParaRPr lang="en-US"/>
        </a:p>
      </dgm:t>
    </dgm:pt>
    <dgm:pt modelId="{C5947672-B498-4358-B6C4-34DCBD8B659E}">
      <dgm:prSet phldrT="[Text]" phldr="0"/>
      <dgm:spPr>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6200000" scaled="1"/>
          <a:tileRect/>
        </a:gradFill>
      </dgm:spPr>
      <dgm:t>
        <a:bodyPr/>
        <a:lstStyle/>
        <a:p>
          <a:r>
            <a:rPr lang="en-US" b="1"/>
            <a:t>ADA accommodation costs</a:t>
          </a:r>
        </a:p>
      </dgm:t>
      <dgm:extLst>
        <a:ext uri="{E40237B7-FDA0-4F09-8148-C483321AD2D9}">
          <dgm14:cNvPr xmlns:dgm14="http://schemas.microsoft.com/office/drawing/2010/diagram" id="0" name="" descr="Executive branch agencies only&#10;ADA accommodation costs&#10;Up to 50% reimbursement "/>
        </a:ext>
      </dgm:extLst>
    </dgm:pt>
    <dgm:pt modelId="{E65BD910-5D2C-4747-8BC1-9E2553D4D935}" type="parTrans" cxnId="{D37F1A01-0033-4DAB-8135-ECDF89082425}">
      <dgm:prSet/>
      <dgm:spPr/>
      <dgm:t>
        <a:bodyPr/>
        <a:lstStyle/>
        <a:p>
          <a:endParaRPr lang="en-US"/>
        </a:p>
      </dgm:t>
    </dgm:pt>
    <dgm:pt modelId="{EBA8933D-29D6-4C4F-96CC-83239EE231D5}" type="sibTrans" cxnId="{D37F1A01-0033-4DAB-8135-ECDF89082425}">
      <dgm:prSet/>
      <dgm:spPr/>
      <dgm:t>
        <a:bodyPr/>
        <a:lstStyle/>
        <a:p>
          <a:endParaRPr lang="en-US"/>
        </a:p>
      </dgm:t>
    </dgm:pt>
    <dgm:pt modelId="{2E52D0D1-FBAB-4AA8-8941-2DF9EB74A770}">
      <dgm:prSet phldrT="[Text]" phldr="0"/>
      <dgm:spPr>
        <a:gradFill flip="none" rotWithShape="1">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6200000" scaled="1"/>
          <a:tileRect/>
        </a:gradFill>
      </dgm:spPr>
      <dgm:t>
        <a:bodyPr/>
        <a:lstStyle/>
        <a:p>
          <a:r>
            <a:rPr lang="en-US" b="1"/>
            <a:t>Up to 50% reimbursement</a:t>
          </a:r>
        </a:p>
      </dgm:t>
    </dgm:pt>
    <dgm:pt modelId="{69FC78F2-44D1-48E7-8FFF-F69D54AE156A}" type="parTrans" cxnId="{3DF5CC7F-E2A8-42CE-AECE-7EE7A72F6105}">
      <dgm:prSet/>
      <dgm:spPr/>
      <dgm:t>
        <a:bodyPr/>
        <a:lstStyle/>
        <a:p>
          <a:endParaRPr lang="en-US"/>
        </a:p>
      </dgm:t>
    </dgm:pt>
    <dgm:pt modelId="{352D90BA-3321-4ABB-8B16-AC9AA56B7F8B}" type="sibTrans" cxnId="{3DF5CC7F-E2A8-42CE-AECE-7EE7A72F6105}">
      <dgm:prSet/>
      <dgm:spPr/>
      <dgm:t>
        <a:bodyPr/>
        <a:lstStyle/>
        <a:p>
          <a:endParaRPr lang="en-US"/>
        </a:p>
      </dgm:t>
    </dgm:pt>
    <dgm:pt modelId="{A1A92E3A-5315-46C7-805C-71863822C4B4}" type="pres">
      <dgm:prSet presAssocID="{80AC9295-0F6B-4D19-AAC5-35C6B4368646}" presName="outerComposite" presStyleCnt="0">
        <dgm:presLayoutVars>
          <dgm:chMax val="5"/>
          <dgm:dir/>
          <dgm:resizeHandles val="exact"/>
        </dgm:presLayoutVars>
      </dgm:prSet>
      <dgm:spPr/>
    </dgm:pt>
    <dgm:pt modelId="{6FEB7EE5-51F0-476B-84AD-97A90F04D66B}" type="pres">
      <dgm:prSet presAssocID="{80AC9295-0F6B-4D19-AAC5-35C6B4368646}" presName="dummyMaxCanvas" presStyleCnt="0">
        <dgm:presLayoutVars/>
      </dgm:prSet>
      <dgm:spPr/>
    </dgm:pt>
    <dgm:pt modelId="{B347F1A1-F386-4F04-B34A-B5BB70867891}" type="pres">
      <dgm:prSet presAssocID="{80AC9295-0F6B-4D19-AAC5-35C6B4368646}" presName="ThreeNodes_1" presStyleLbl="node1" presStyleIdx="0" presStyleCnt="3">
        <dgm:presLayoutVars>
          <dgm:bulletEnabled val="1"/>
        </dgm:presLayoutVars>
      </dgm:prSet>
      <dgm:spPr/>
    </dgm:pt>
    <dgm:pt modelId="{AE41B0BC-9C13-4D91-AE29-AFFF2710E32D}" type="pres">
      <dgm:prSet presAssocID="{80AC9295-0F6B-4D19-AAC5-35C6B4368646}" presName="ThreeNodes_2" presStyleLbl="node1" presStyleIdx="1" presStyleCnt="3">
        <dgm:presLayoutVars>
          <dgm:bulletEnabled val="1"/>
        </dgm:presLayoutVars>
      </dgm:prSet>
      <dgm:spPr/>
    </dgm:pt>
    <dgm:pt modelId="{0D53F50B-64F0-4B3F-A356-5115E2EFF693}" type="pres">
      <dgm:prSet presAssocID="{80AC9295-0F6B-4D19-AAC5-35C6B4368646}" presName="ThreeNodes_3" presStyleLbl="node1" presStyleIdx="2" presStyleCnt="3">
        <dgm:presLayoutVars>
          <dgm:bulletEnabled val="1"/>
        </dgm:presLayoutVars>
      </dgm:prSet>
      <dgm:spPr/>
    </dgm:pt>
    <dgm:pt modelId="{63005CC4-8773-49A9-9F43-BD8C18F15F08}" type="pres">
      <dgm:prSet presAssocID="{80AC9295-0F6B-4D19-AAC5-35C6B4368646}" presName="ThreeConn_1-2" presStyleLbl="fgAccFollowNode1" presStyleIdx="0" presStyleCnt="2">
        <dgm:presLayoutVars>
          <dgm:bulletEnabled val="1"/>
        </dgm:presLayoutVars>
      </dgm:prSet>
      <dgm:spPr/>
    </dgm:pt>
    <dgm:pt modelId="{3C2D5EF4-641C-40E8-94CC-6B2ECB72EB18}" type="pres">
      <dgm:prSet presAssocID="{80AC9295-0F6B-4D19-AAC5-35C6B4368646}" presName="ThreeConn_2-3" presStyleLbl="fgAccFollowNode1" presStyleIdx="1" presStyleCnt="2">
        <dgm:presLayoutVars>
          <dgm:bulletEnabled val="1"/>
        </dgm:presLayoutVars>
      </dgm:prSet>
      <dgm:spPr/>
    </dgm:pt>
    <dgm:pt modelId="{E845A6D6-B1C4-4E4B-B4CD-EEF5A6C1E286}" type="pres">
      <dgm:prSet presAssocID="{80AC9295-0F6B-4D19-AAC5-35C6B4368646}" presName="ThreeNodes_1_text" presStyleLbl="node1" presStyleIdx="2" presStyleCnt="3">
        <dgm:presLayoutVars>
          <dgm:bulletEnabled val="1"/>
        </dgm:presLayoutVars>
      </dgm:prSet>
      <dgm:spPr/>
    </dgm:pt>
    <dgm:pt modelId="{96C5F30B-5F4A-440A-B10C-657BA1DFB631}" type="pres">
      <dgm:prSet presAssocID="{80AC9295-0F6B-4D19-AAC5-35C6B4368646}" presName="ThreeNodes_2_text" presStyleLbl="node1" presStyleIdx="2" presStyleCnt="3">
        <dgm:presLayoutVars>
          <dgm:bulletEnabled val="1"/>
        </dgm:presLayoutVars>
      </dgm:prSet>
      <dgm:spPr/>
    </dgm:pt>
    <dgm:pt modelId="{E4D01A49-870E-48F8-9195-CAD6A77BA697}" type="pres">
      <dgm:prSet presAssocID="{80AC9295-0F6B-4D19-AAC5-35C6B4368646}" presName="ThreeNodes_3_text" presStyleLbl="node1" presStyleIdx="2" presStyleCnt="3">
        <dgm:presLayoutVars>
          <dgm:bulletEnabled val="1"/>
        </dgm:presLayoutVars>
      </dgm:prSet>
      <dgm:spPr/>
    </dgm:pt>
  </dgm:ptLst>
  <dgm:cxnLst>
    <dgm:cxn modelId="{D37F1A01-0033-4DAB-8135-ECDF89082425}" srcId="{80AC9295-0F6B-4D19-AAC5-35C6B4368646}" destId="{C5947672-B498-4358-B6C4-34DCBD8B659E}" srcOrd="1" destOrd="0" parTransId="{E65BD910-5D2C-4747-8BC1-9E2553D4D935}" sibTransId="{EBA8933D-29D6-4C4F-96CC-83239EE231D5}"/>
    <dgm:cxn modelId="{8F805719-CCB8-453B-BADE-860D6DC1EDE7}" type="presOf" srcId="{C5947672-B498-4358-B6C4-34DCBD8B659E}" destId="{96C5F30B-5F4A-440A-B10C-657BA1DFB631}" srcOrd="1" destOrd="0" presId="urn:microsoft.com/office/officeart/2005/8/layout/vProcess5"/>
    <dgm:cxn modelId="{14804D24-0D74-419E-B07B-12BDEBE2823A}" type="presOf" srcId="{EBA8933D-29D6-4C4F-96CC-83239EE231D5}" destId="{3C2D5EF4-641C-40E8-94CC-6B2ECB72EB18}" srcOrd="0" destOrd="0" presId="urn:microsoft.com/office/officeart/2005/8/layout/vProcess5"/>
    <dgm:cxn modelId="{77A07F28-108E-458F-8B7B-0E1F717EC96B}" type="presOf" srcId="{C5947672-B498-4358-B6C4-34DCBD8B659E}" destId="{AE41B0BC-9C13-4D91-AE29-AFFF2710E32D}" srcOrd="0" destOrd="0" presId="urn:microsoft.com/office/officeart/2005/8/layout/vProcess5"/>
    <dgm:cxn modelId="{114B8634-5DC1-4ED2-AF4A-0E5CDCD97859}" srcId="{80AC9295-0F6B-4D19-AAC5-35C6B4368646}" destId="{094E09BF-4A31-4BD9-BAAD-330F59AC7E5C}" srcOrd="0" destOrd="0" parTransId="{2B3DDC44-4521-4D43-A2BE-368E159DC00F}" sibTransId="{A0163C04-E0C4-4F06-AB35-CEE3C82CF7B7}"/>
    <dgm:cxn modelId="{61B15E36-DBEB-48B1-A6C4-4BBF4960CBEC}" type="presOf" srcId="{80AC9295-0F6B-4D19-AAC5-35C6B4368646}" destId="{A1A92E3A-5315-46C7-805C-71863822C4B4}" srcOrd="0" destOrd="0" presId="urn:microsoft.com/office/officeart/2005/8/layout/vProcess5"/>
    <dgm:cxn modelId="{0E312841-2FA4-4F1E-B04E-4C5E95B5AAEE}" type="presOf" srcId="{A0163C04-E0C4-4F06-AB35-CEE3C82CF7B7}" destId="{63005CC4-8773-49A9-9F43-BD8C18F15F08}" srcOrd="0" destOrd="0" presId="urn:microsoft.com/office/officeart/2005/8/layout/vProcess5"/>
    <dgm:cxn modelId="{3DF5CC7F-E2A8-42CE-AECE-7EE7A72F6105}" srcId="{80AC9295-0F6B-4D19-AAC5-35C6B4368646}" destId="{2E52D0D1-FBAB-4AA8-8941-2DF9EB74A770}" srcOrd="2" destOrd="0" parTransId="{69FC78F2-44D1-48E7-8FFF-F69D54AE156A}" sibTransId="{352D90BA-3321-4ABB-8B16-AC9AA56B7F8B}"/>
    <dgm:cxn modelId="{D253F883-A0FC-42CC-BD20-D689EF838FBA}" type="presOf" srcId="{094E09BF-4A31-4BD9-BAAD-330F59AC7E5C}" destId="{E845A6D6-B1C4-4E4B-B4CD-EEF5A6C1E286}" srcOrd="1" destOrd="0" presId="urn:microsoft.com/office/officeart/2005/8/layout/vProcess5"/>
    <dgm:cxn modelId="{E99FCD9F-BF4F-4CE4-8A57-995E1517571D}" type="presOf" srcId="{2E52D0D1-FBAB-4AA8-8941-2DF9EB74A770}" destId="{E4D01A49-870E-48F8-9195-CAD6A77BA697}" srcOrd="1" destOrd="0" presId="urn:microsoft.com/office/officeart/2005/8/layout/vProcess5"/>
    <dgm:cxn modelId="{8D7BFCD8-763D-44AA-89B8-4BEEE19E9B75}" type="presOf" srcId="{094E09BF-4A31-4BD9-BAAD-330F59AC7E5C}" destId="{B347F1A1-F386-4F04-B34A-B5BB70867891}" srcOrd="0" destOrd="0" presId="urn:microsoft.com/office/officeart/2005/8/layout/vProcess5"/>
    <dgm:cxn modelId="{D575D4F5-220A-49E4-95CE-C933D5C8CC5D}" type="presOf" srcId="{2E52D0D1-FBAB-4AA8-8941-2DF9EB74A770}" destId="{0D53F50B-64F0-4B3F-A356-5115E2EFF693}" srcOrd="0" destOrd="0" presId="urn:microsoft.com/office/officeart/2005/8/layout/vProcess5"/>
    <dgm:cxn modelId="{C12106E7-E2BA-426D-A795-BE9B40B07238}" type="presParOf" srcId="{A1A92E3A-5315-46C7-805C-71863822C4B4}" destId="{6FEB7EE5-51F0-476B-84AD-97A90F04D66B}" srcOrd="0" destOrd="0" presId="urn:microsoft.com/office/officeart/2005/8/layout/vProcess5"/>
    <dgm:cxn modelId="{3DB38155-6FBC-45B0-B096-8756198E43A6}" type="presParOf" srcId="{A1A92E3A-5315-46C7-805C-71863822C4B4}" destId="{B347F1A1-F386-4F04-B34A-B5BB70867891}" srcOrd="1" destOrd="0" presId="urn:microsoft.com/office/officeart/2005/8/layout/vProcess5"/>
    <dgm:cxn modelId="{5B3F5B87-BDD4-42AF-B94B-CE22B0A94CE5}" type="presParOf" srcId="{A1A92E3A-5315-46C7-805C-71863822C4B4}" destId="{AE41B0BC-9C13-4D91-AE29-AFFF2710E32D}" srcOrd="2" destOrd="0" presId="urn:microsoft.com/office/officeart/2005/8/layout/vProcess5"/>
    <dgm:cxn modelId="{836E6619-2A2C-4109-9CA8-758589DE8823}" type="presParOf" srcId="{A1A92E3A-5315-46C7-805C-71863822C4B4}" destId="{0D53F50B-64F0-4B3F-A356-5115E2EFF693}" srcOrd="3" destOrd="0" presId="urn:microsoft.com/office/officeart/2005/8/layout/vProcess5"/>
    <dgm:cxn modelId="{E076652E-3BD5-4A46-8CF7-37B83A4D1081}" type="presParOf" srcId="{A1A92E3A-5315-46C7-805C-71863822C4B4}" destId="{63005CC4-8773-49A9-9F43-BD8C18F15F08}" srcOrd="4" destOrd="0" presId="urn:microsoft.com/office/officeart/2005/8/layout/vProcess5"/>
    <dgm:cxn modelId="{79AE76A4-5DFA-42F9-B637-BB16BB76A65C}" type="presParOf" srcId="{A1A92E3A-5315-46C7-805C-71863822C4B4}" destId="{3C2D5EF4-641C-40E8-94CC-6B2ECB72EB18}" srcOrd="5" destOrd="0" presId="urn:microsoft.com/office/officeart/2005/8/layout/vProcess5"/>
    <dgm:cxn modelId="{207E6020-4D91-47AE-96BB-B79D2C1C4C67}" type="presParOf" srcId="{A1A92E3A-5315-46C7-805C-71863822C4B4}" destId="{E845A6D6-B1C4-4E4B-B4CD-EEF5A6C1E286}" srcOrd="6" destOrd="0" presId="urn:microsoft.com/office/officeart/2005/8/layout/vProcess5"/>
    <dgm:cxn modelId="{C1FF2606-7E29-4BAE-8AE8-34F00E73AD41}" type="presParOf" srcId="{A1A92E3A-5315-46C7-805C-71863822C4B4}" destId="{96C5F30B-5F4A-440A-B10C-657BA1DFB631}" srcOrd="7" destOrd="0" presId="urn:microsoft.com/office/officeart/2005/8/layout/vProcess5"/>
    <dgm:cxn modelId="{D061CD7C-C2D8-4BF3-BEA6-1F9C113827CC}" type="presParOf" srcId="{A1A92E3A-5315-46C7-805C-71863822C4B4}" destId="{E4D01A49-870E-48F8-9195-CAD6A77BA69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872FA0-C032-4ABB-A083-5753C4244662}" type="doc">
      <dgm:prSet loTypeId="urn:microsoft.com/office/officeart/2005/8/layout/bProcess3" loCatId="process" qsTypeId="urn:microsoft.com/office/officeart/2005/8/quickstyle/simple1" qsCatId="simple" csTypeId="urn:microsoft.com/office/officeart/2005/8/colors/accent3_2" csCatId="accent3" phldr="1"/>
      <dgm:spPr/>
      <dgm:t>
        <a:bodyPr/>
        <a:lstStyle/>
        <a:p>
          <a:endParaRPr lang="en-US"/>
        </a:p>
      </dgm:t>
    </dgm:pt>
    <dgm:pt modelId="{00500F3B-05FC-41D5-B313-7855A321CEF3}">
      <dgm:prSet phldrT="[Text]" custT="1"/>
      <dgm:spPr>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3500000" scaled="1"/>
          <a:tileRect/>
        </a:gradFill>
      </dgm:spPr>
      <dgm:t>
        <a:bodyPr/>
        <a:lstStyle/>
        <a:p>
          <a:r>
            <a:rPr lang="en-US" sz="2500" b="1"/>
            <a:t>Prepare</a:t>
          </a:r>
        </a:p>
        <a:p>
          <a:r>
            <a:rPr lang="en-US" sz="2000" b="0"/>
            <a:t>Gather consent, invoices, and spreadsheet data</a:t>
          </a:r>
        </a:p>
      </dgm:t>
    </dgm:pt>
    <dgm:pt modelId="{3CEEB091-C88A-41C0-9212-3EB5470583C3}" type="parTrans" cxnId="{1CC31A62-3E24-4DE0-91AB-ADE8FF160FE3}">
      <dgm:prSet/>
      <dgm:spPr/>
      <dgm:t>
        <a:bodyPr/>
        <a:lstStyle/>
        <a:p>
          <a:endParaRPr lang="en-US"/>
        </a:p>
      </dgm:t>
    </dgm:pt>
    <dgm:pt modelId="{ABA82B13-DE83-4A8A-B507-D1CD69535416}" type="sibTrans" cxnId="{1CC31A62-3E24-4DE0-91AB-ADE8FF160FE3}">
      <dgm:prSet/>
      <dgm:spPr/>
      <dgm:t>
        <a:bodyPr/>
        <a:lstStyle/>
        <a:p>
          <a:endParaRPr lang="en-US"/>
        </a:p>
      </dgm:t>
    </dgm:pt>
    <dgm:pt modelId="{AE5DF8EA-AD89-46A0-90FC-FAA7997EF9E3}">
      <dgm:prSet phldrT="[Text]" custT="1"/>
      <dgm:spPr>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3500000" scaled="1"/>
          <a:tileRect/>
        </a:gradFill>
      </dgm:spPr>
      <dgm:t>
        <a:bodyPr/>
        <a:lstStyle/>
        <a:p>
          <a:r>
            <a:rPr lang="en-US" sz="2500" b="1"/>
            <a:t>Certify</a:t>
          </a:r>
        </a:p>
        <a:p>
          <a:r>
            <a:rPr lang="en-US" sz="2000" b="0"/>
            <a:t>ADA Coordinator certifies valid ADA accommodations.</a:t>
          </a:r>
        </a:p>
      </dgm:t>
    </dgm:pt>
    <dgm:pt modelId="{7503901D-7BE6-403E-A0E2-24A49D0E7017}" type="parTrans" cxnId="{A8DDF5A5-BD96-4100-939F-B1B3D9B254AC}">
      <dgm:prSet/>
      <dgm:spPr/>
      <dgm:t>
        <a:bodyPr/>
        <a:lstStyle/>
        <a:p>
          <a:endParaRPr lang="en-US"/>
        </a:p>
      </dgm:t>
    </dgm:pt>
    <dgm:pt modelId="{80C182F7-CE33-438B-884F-BBAC5BDD21F4}" type="sibTrans" cxnId="{A8DDF5A5-BD96-4100-939F-B1B3D9B254AC}">
      <dgm:prSet/>
      <dgm:spPr/>
      <dgm:t>
        <a:bodyPr/>
        <a:lstStyle/>
        <a:p>
          <a:endParaRPr lang="en-US"/>
        </a:p>
      </dgm:t>
    </dgm:pt>
    <dgm:pt modelId="{12A50F7B-06B2-410C-9A7D-01FBC11F14A5}">
      <dgm:prSet phldrT="[Text]" custT="1"/>
      <dgm:spPr>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3500000" scaled="1"/>
          <a:tileRect/>
        </a:gradFill>
      </dgm:spPr>
      <dgm:t>
        <a:bodyPr/>
        <a:lstStyle/>
        <a:p>
          <a:endParaRPr lang="en-US" sz="900" b="1"/>
        </a:p>
        <a:p>
          <a:r>
            <a:rPr lang="en-US" sz="2500" b="1"/>
            <a:t>Upload</a:t>
          </a:r>
        </a:p>
        <a:p>
          <a:r>
            <a:rPr lang="en-US" sz="2000" b="0"/>
            <a:t>Upload combined invoice PDF &amp; spreadsheet in Foundant *</a:t>
          </a:r>
        </a:p>
        <a:p>
          <a:endParaRPr lang="en-US" sz="1700" b="0"/>
        </a:p>
      </dgm:t>
    </dgm:pt>
    <dgm:pt modelId="{58D3145A-524C-4F4D-8FE9-53EE2BB9A3ED}" type="parTrans" cxnId="{5CC6D9E0-2AB5-4246-90AE-4A61D01D2225}">
      <dgm:prSet/>
      <dgm:spPr/>
      <dgm:t>
        <a:bodyPr/>
        <a:lstStyle/>
        <a:p>
          <a:endParaRPr lang="en-US"/>
        </a:p>
      </dgm:t>
    </dgm:pt>
    <dgm:pt modelId="{A644E808-AA2B-4B57-AB18-BC2228AFB717}" type="sibTrans" cxnId="{5CC6D9E0-2AB5-4246-90AE-4A61D01D2225}">
      <dgm:prSet/>
      <dgm:spPr/>
      <dgm:t>
        <a:bodyPr/>
        <a:lstStyle/>
        <a:p>
          <a:endParaRPr lang="en-US"/>
        </a:p>
      </dgm:t>
    </dgm:pt>
    <dgm:pt modelId="{A6695CD4-A2EF-4FB0-A6EF-D2B09EEDD50D}">
      <dgm:prSet phldrT="[Text]" custT="1"/>
      <dgm:spPr>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3500000" scaled="1"/>
          <a:tileRect/>
        </a:gradFill>
      </dgm:spPr>
      <dgm:t>
        <a:bodyPr/>
        <a:lstStyle/>
        <a:p>
          <a:r>
            <a:rPr lang="en-US" sz="2500" b="1"/>
            <a:t>Submit</a:t>
          </a:r>
        </a:p>
        <a:p>
          <a:r>
            <a:rPr lang="en-US" sz="2000" b="0"/>
            <a:t>AF team will acknowledge submission and will request any missing information</a:t>
          </a:r>
        </a:p>
      </dgm:t>
    </dgm:pt>
    <dgm:pt modelId="{3EC390B8-34D9-45A1-8DC7-7CE53B72E314}" type="parTrans" cxnId="{50CC0BEF-4C74-4A6C-8526-AF01ABB39004}">
      <dgm:prSet/>
      <dgm:spPr/>
      <dgm:t>
        <a:bodyPr/>
        <a:lstStyle/>
        <a:p>
          <a:endParaRPr lang="en-US"/>
        </a:p>
      </dgm:t>
    </dgm:pt>
    <dgm:pt modelId="{28C30B1E-1811-45D5-8134-D55B2E22BB8D}" type="sibTrans" cxnId="{50CC0BEF-4C74-4A6C-8526-AF01ABB39004}">
      <dgm:prSet/>
      <dgm:spPr/>
      <dgm:t>
        <a:bodyPr/>
        <a:lstStyle/>
        <a:p>
          <a:endParaRPr lang="en-US"/>
        </a:p>
      </dgm:t>
    </dgm:pt>
    <dgm:pt modelId="{EC2F5D4B-E42D-486D-A450-8ED9676859BA}">
      <dgm:prSet phldrT="[Text]"/>
      <dgm:spPr>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3500000" scaled="1"/>
          <a:tileRect/>
        </a:gradFill>
      </dgm:spPr>
      <dgm:t>
        <a:bodyPr/>
        <a:lstStyle/>
        <a:p>
          <a:r>
            <a:rPr lang="en-US" b="1"/>
            <a:t>Invoice</a:t>
          </a:r>
        </a:p>
        <a:p>
          <a:r>
            <a:rPr lang="en-US" b="0"/>
            <a:t>After award notice, submit SWIFT invoice for payment.</a:t>
          </a:r>
        </a:p>
      </dgm:t>
    </dgm:pt>
    <dgm:pt modelId="{1EA83356-C84E-4043-B2DC-F9E56F6942E3}" type="parTrans" cxnId="{677C217A-6E2C-4D7B-B7B2-7FE5F003FEB2}">
      <dgm:prSet/>
      <dgm:spPr/>
      <dgm:t>
        <a:bodyPr/>
        <a:lstStyle/>
        <a:p>
          <a:endParaRPr lang="en-US"/>
        </a:p>
      </dgm:t>
    </dgm:pt>
    <dgm:pt modelId="{F85D2ECF-011F-4937-9A6A-4ED80C9F2355}" type="sibTrans" cxnId="{677C217A-6E2C-4D7B-B7B2-7FE5F003FEB2}">
      <dgm:prSet/>
      <dgm:spPr/>
      <dgm:t>
        <a:bodyPr/>
        <a:lstStyle/>
        <a:p>
          <a:endParaRPr lang="en-US"/>
        </a:p>
      </dgm:t>
    </dgm:pt>
    <dgm:pt modelId="{956DAADB-2F77-4DF1-9BB0-4BC89CAF3793}" type="pres">
      <dgm:prSet presAssocID="{C1872FA0-C032-4ABB-A083-5753C4244662}" presName="Name0" presStyleCnt="0">
        <dgm:presLayoutVars>
          <dgm:dir/>
          <dgm:resizeHandles val="exact"/>
        </dgm:presLayoutVars>
      </dgm:prSet>
      <dgm:spPr/>
    </dgm:pt>
    <dgm:pt modelId="{0C0D18D4-DE08-4E5A-8803-CF66F4BF0FA4}" type="pres">
      <dgm:prSet presAssocID="{00500F3B-05FC-41D5-B313-7855A321CEF3}" presName="node" presStyleLbl="node1" presStyleIdx="0" presStyleCnt="5">
        <dgm:presLayoutVars>
          <dgm:bulletEnabled val="1"/>
        </dgm:presLayoutVars>
      </dgm:prSet>
      <dgm:spPr/>
    </dgm:pt>
    <dgm:pt modelId="{0D518FC5-2895-41F3-B4EC-CF93BB2C7956}" type="pres">
      <dgm:prSet presAssocID="{ABA82B13-DE83-4A8A-B507-D1CD69535416}" presName="sibTrans" presStyleLbl="sibTrans1D1" presStyleIdx="0" presStyleCnt="4"/>
      <dgm:spPr/>
    </dgm:pt>
    <dgm:pt modelId="{58C48950-F292-429A-9772-CF44C84A78A6}" type="pres">
      <dgm:prSet presAssocID="{ABA82B13-DE83-4A8A-B507-D1CD69535416}" presName="connectorText" presStyleLbl="sibTrans1D1" presStyleIdx="0" presStyleCnt="4"/>
      <dgm:spPr/>
    </dgm:pt>
    <dgm:pt modelId="{9BE8225C-F115-4B94-A966-2E0EE80FF612}" type="pres">
      <dgm:prSet presAssocID="{AE5DF8EA-AD89-46A0-90FC-FAA7997EF9E3}" presName="node" presStyleLbl="node1" presStyleIdx="1" presStyleCnt="5">
        <dgm:presLayoutVars>
          <dgm:bulletEnabled val="1"/>
        </dgm:presLayoutVars>
      </dgm:prSet>
      <dgm:spPr/>
    </dgm:pt>
    <dgm:pt modelId="{44DB0EFA-A753-4ADA-9615-536B6ED3BF12}" type="pres">
      <dgm:prSet presAssocID="{80C182F7-CE33-438B-884F-BBAC5BDD21F4}" presName="sibTrans" presStyleLbl="sibTrans1D1" presStyleIdx="1" presStyleCnt="4"/>
      <dgm:spPr/>
    </dgm:pt>
    <dgm:pt modelId="{DEFDC775-2AAD-4A26-935D-FD1292310824}" type="pres">
      <dgm:prSet presAssocID="{80C182F7-CE33-438B-884F-BBAC5BDD21F4}" presName="connectorText" presStyleLbl="sibTrans1D1" presStyleIdx="1" presStyleCnt="4"/>
      <dgm:spPr/>
    </dgm:pt>
    <dgm:pt modelId="{F86B4820-2873-4BF7-B6C6-BD1556D736D5}" type="pres">
      <dgm:prSet presAssocID="{12A50F7B-06B2-410C-9A7D-01FBC11F14A5}" presName="node" presStyleLbl="node1" presStyleIdx="2" presStyleCnt="5">
        <dgm:presLayoutVars>
          <dgm:bulletEnabled val="1"/>
        </dgm:presLayoutVars>
      </dgm:prSet>
      <dgm:spPr/>
    </dgm:pt>
    <dgm:pt modelId="{32ADB25E-8155-4301-8C84-2C5261E42376}" type="pres">
      <dgm:prSet presAssocID="{A644E808-AA2B-4B57-AB18-BC2228AFB717}" presName="sibTrans" presStyleLbl="sibTrans1D1" presStyleIdx="2" presStyleCnt="4"/>
      <dgm:spPr/>
    </dgm:pt>
    <dgm:pt modelId="{E9D79A02-9EB1-407E-B792-19484640F8C1}" type="pres">
      <dgm:prSet presAssocID="{A644E808-AA2B-4B57-AB18-BC2228AFB717}" presName="connectorText" presStyleLbl="sibTrans1D1" presStyleIdx="2" presStyleCnt="4"/>
      <dgm:spPr/>
    </dgm:pt>
    <dgm:pt modelId="{E740E376-D37C-4A5E-B906-AF72ECB55292}" type="pres">
      <dgm:prSet presAssocID="{A6695CD4-A2EF-4FB0-A6EF-D2B09EEDD50D}" presName="node" presStyleLbl="node1" presStyleIdx="3" presStyleCnt="5">
        <dgm:presLayoutVars>
          <dgm:bulletEnabled val="1"/>
        </dgm:presLayoutVars>
      </dgm:prSet>
      <dgm:spPr/>
    </dgm:pt>
    <dgm:pt modelId="{AE9F8D45-F24B-4932-91D8-EA366A947B6D}" type="pres">
      <dgm:prSet presAssocID="{28C30B1E-1811-45D5-8134-D55B2E22BB8D}" presName="sibTrans" presStyleLbl="sibTrans1D1" presStyleIdx="3" presStyleCnt="4"/>
      <dgm:spPr/>
    </dgm:pt>
    <dgm:pt modelId="{443AA419-DD3E-4305-9B06-3A0855BF1AE6}" type="pres">
      <dgm:prSet presAssocID="{28C30B1E-1811-45D5-8134-D55B2E22BB8D}" presName="connectorText" presStyleLbl="sibTrans1D1" presStyleIdx="3" presStyleCnt="4"/>
      <dgm:spPr/>
    </dgm:pt>
    <dgm:pt modelId="{DE20D178-8DA4-48F8-9B33-4AF856450472}" type="pres">
      <dgm:prSet presAssocID="{EC2F5D4B-E42D-486D-A450-8ED9676859BA}" presName="node" presStyleLbl="node1" presStyleIdx="4" presStyleCnt="5">
        <dgm:presLayoutVars>
          <dgm:bulletEnabled val="1"/>
        </dgm:presLayoutVars>
      </dgm:prSet>
      <dgm:spPr/>
    </dgm:pt>
  </dgm:ptLst>
  <dgm:cxnLst>
    <dgm:cxn modelId="{8B6F9904-3731-494F-B221-89FE923DEB83}" type="presOf" srcId="{00500F3B-05FC-41D5-B313-7855A321CEF3}" destId="{0C0D18D4-DE08-4E5A-8803-CF66F4BF0FA4}" srcOrd="0" destOrd="0" presId="urn:microsoft.com/office/officeart/2005/8/layout/bProcess3"/>
    <dgm:cxn modelId="{AC56DB0A-4936-4783-956B-8C2B57C7F4BC}" type="presOf" srcId="{A6695CD4-A2EF-4FB0-A6EF-D2B09EEDD50D}" destId="{E740E376-D37C-4A5E-B906-AF72ECB55292}" srcOrd="0" destOrd="0" presId="urn:microsoft.com/office/officeart/2005/8/layout/bProcess3"/>
    <dgm:cxn modelId="{31F2E53B-1D86-4B91-8D8D-3BB9D962F164}" type="presOf" srcId="{80C182F7-CE33-438B-884F-BBAC5BDD21F4}" destId="{44DB0EFA-A753-4ADA-9615-536B6ED3BF12}" srcOrd="0" destOrd="0" presId="urn:microsoft.com/office/officeart/2005/8/layout/bProcess3"/>
    <dgm:cxn modelId="{1CC31A62-3E24-4DE0-91AB-ADE8FF160FE3}" srcId="{C1872FA0-C032-4ABB-A083-5753C4244662}" destId="{00500F3B-05FC-41D5-B313-7855A321CEF3}" srcOrd="0" destOrd="0" parTransId="{3CEEB091-C88A-41C0-9212-3EB5470583C3}" sibTransId="{ABA82B13-DE83-4A8A-B507-D1CD69535416}"/>
    <dgm:cxn modelId="{55F9A047-9AB1-48CF-8C3F-509B167562C8}" type="presOf" srcId="{28C30B1E-1811-45D5-8134-D55B2E22BB8D}" destId="{443AA419-DD3E-4305-9B06-3A0855BF1AE6}" srcOrd="1" destOrd="0" presId="urn:microsoft.com/office/officeart/2005/8/layout/bProcess3"/>
    <dgm:cxn modelId="{F228196A-AC83-446F-8FB7-1FDA57454536}" type="presOf" srcId="{80C182F7-CE33-438B-884F-BBAC5BDD21F4}" destId="{DEFDC775-2AAD-4A26-935D-FD1292310824}" srcOrd="1" destOrd="0" presId="urn:microsoft.com/office/officeart/2005/8/layout/bProcess3"/>
    <dgm:cxn modelId="{8A5A1E50-1454-44BD-A18B-9EC2EA3E5885}" type="presOf" srcId="{A644E808-AA2B-4B57-AB18-BC2228AFB717}" destId="{32ADB25E-8155-4301-8C84-2C5261E42376}" srcOrd="0" destOrd="0" presId="urn:microsoft.com/office/officeart/2005/8/layout/bProcess3"/>
    <dgm:cxn modelId="{677C217A-6E2C-4D7B-B7B2-7FE5F003FEB2}" srcId="{C1872FA0-C032-4ABB-A083-5753C4244662}" destId="{EC2F5D4B-E42D-486D-A450-8ED9676859BA}" srcOrd="4" destOrd="0" parTransId="{1EA83356-C84E-4043-B2DC-F9E56F6942E3}" sibTransId="{F85D2ECF-011F-4937-9A6A-4ED80C9F2355}"/>
    <dgm:cxn modelId="{DDD33A7A-16EB-4740-9924-0621936233C3}" type="presOf" srcId="{EC2F5D4B-E42D-486D-A450-8ED9676859BA}" destId="{DE20D178-8DA4-48F8-9B33-4AF856450472}" srcOrd="0" destOrd="0" presId="urn:microsoft.com/office/officeart/2005/8/layout/bProcess3"/>
    <dgm:cxn modelId="{53E7007C-5D71-46F1-B0BD-C0E78B6D7D7C}" type="presOf" srcId="{A644E808-AA2B-4B57-AB18-BC2228AFB717}" destId="{E9D79A02-9EB1-407E-B792-19484640F8C1}" srcOrd="1" destOrd="0" presId="urn:microsoft.com/office/officeart/2005/8/layout/bProcess3"/>
    <dgm:cxn modelId="{6239997D-6E82-4E8A-B337-A13D50338BD5}" type="presOf" srcId="{ABA82B13-DE83-4A8A-B507-D1CD69535416}" destId="{58C48950-F292-429A-9772-CF44C84A78A6}" srcOrd="1" destOrd="0" presId="urn:microsoft.com/office/officeart/2005/8/layout/bProcess3"/>
    <dgm:cxn modelId="{AC5DAB83-D302-430E-8812-AD858136195E}" type="presOf" srcId="{AE5DF8EA-AD89-46A0-90FC-FAA7997EF9E3}" destId="{9BE8225C-F115-4B94-A966-2E0EE80FF612}" srcOrd="0" destOrd="0" presId="urn:microsoft.com/office/officeart/2005/8/layout/bProcess3"/>
    <dgm:cxn modelId="{2D8CF888-D099-4F4B-8B31-98915433C5F7}" type="presOf" srcId="{ABA82B13-DE83-4A8A-B507-D1CD69535416}" destId="{0D518FC5-2895-41F3-B4EC-CF93BB2C7956}" srcOrd="0" destOrd="0" presId="urn:microsoft.com/office/officeart/2005/8/layout/bProcess3"/>
    <dgm:cxn modelId="{04FD3B96-16A0-4D12-B979-F4309EAB84BE}" type="presOf" srcId="{C1872FA0-C032-4ABB-A083-5753C4244662}" destId="{956DAADB-2F77-4DF1-9BB0-4BC89CAF3793}" srcOrd="0" destOrd="0" presId="urn:microsoft.com/office/officeart/2005/8/layout/bProcess3"/>
    <dgm:cxn modelId="{A8DDF5A5-BD96-4100-939F-B1B3D9B254AC}" srcId="{C1872FA0-C032-4ABB-A083-5753C4244662}" destId="{AE5DF8EA-AD89-46A0-90FC-FAA7997EF9E3}" srcOrd="1" destOrd="0" parTransId="{7503901D-7BE6-403E-A0E2-24A49D0E7017}" sibTransId="{80C182F7-CE33-438B-884F-BBAC5BDD21F4}"/>
    <dgm:cxn modelId="{7ABD85A6-8211-4414-AB64-94E7038F1C40}" type="presOf" srcId="{28C30B1E-1811-45D5-8134-D55B2E22BB8D}" destId="{AE9F8D45-F24B-4932-91D8-EA366A947B6D}" srcOrd="0" destOrd="0" presId="urn:microsoft.com/office/officeart/2005/8/layout/bProcess3"/>
    <dgm:cxn modelId="{CFB879CA-1EA9-4BE5-8175-83DD06DA9B27}" type="presOf" srcId="{12A50F7B-06B2-410C-9A7D-01FBC11F14A5}" destId="{F86B4820-2873-4BF7-B6C6-BD1556D736D5}" srcOrd="0" destOrd="0" presId="urn:microsoft.com/office/officeart/2005/8/layout/bProcess3"/>
    <dgm:cxn modelId="{5CC6D9E0-2AB5-4246-90AE-4A61D01D2225}" srcId="{C1872FA0-C032-4ABB-A083-5753C4244662}" destId="{12A50F7B-06B2-410C-9A7D-01FBC11F14A5}" srcOrd="2" destOrd="0" parTransId="{58D3145A-524C-4F4D-8FE9-53EE2BB9A3ED}" sibTransId="{A644E808-AA2B-4B57-AB18-BC2228AFB717}"/>
    <dgm:cxn modelId="{50CC0BEF-4C74-4A6C-8526-AF01ABB39004}" srcId="{C1872FA0-C032-4ABB-A083-5753C4244662}" destId="{A6695CD4-A2EF-4FB0-A6EF-D2B09EEDD50D}" srcOrd="3" destOrd="0" parTransId="{3EC390B8-34D9-45A1-8DC7-7CE53B72E314}" sibTransId="{28C30B1E-1811-45D5-8134-D55B2E22BB8D}"/>
    <dgm:cxn modelId="{EDD67935-52B1-4D95-8F9B-636A7CC7740A}" type="presParOf" srcId="{956DAADB-2F77-4DF1-9BB0-4BC89CAF3793}" destId="{0C0D18D4-DE08-4E5A-8803-CF66F4BF0FA4}" srcOrd="0" destOrd="0" presId="urn:microsoft.com/office/officeart/2005/8/layout/bProcess3"/>
    <dgm:cxn modelId="{521B80E1-17AC-4892-B39A-E61843D90107}" type="presParOf" srcId="{956DAADB-2F77-4DF1-9BB0-4BC89CAF3793}" destId="{0D518FC5-2895-41F3-B4EC-CF93BB2C7956}" srcOrd="1" destOrd="0" presId="urn:microsoft.com/office/officeart/2005/8/layout/bProcess3"/>
    <dgm:cxn modelId="{2F1C5B33-8DC2-43B9-A4B6-B5FD95B76180}" type="presParOf" srcId="{0D518FC5-2895-41F3-B4EC-CF93BB2C7956}" destId="{58C48950-F292-429A-9772-CF44C84A78A6}" srcOrd="0" destOrd="0" presId="urn:microsoft.com/office/officeart/2005/8/layout/bProcess3"/>
    <dgm:cxn modelId="{84B1D1B5-13AC-4711-AB11-D6473E1B842E}" type="presParOf" srcId="{956DAADB-2F77-4DF1-9BB0-4BC89CAF3793}" destId="{9BE8225C-F115-4B94-A966-2E0EE80FF612}" srcOrd="2" destOrd="0" presId="urn:microsoft.com/office/officeart/2005/8/layout/bProcess3"/>
    <dgm:cxn modelId="{C01183D0-C6B8-48B7-8775-42BA2B00A9BD}" type="presParOf" srcId="{956DAADB-2F77-4DF1-9BB0-4BC89CAF3793}" destId="{44DB0EFA-A753-4ADA-9615-536B6ED3BF12}" srcOrd="3" destOrd="0" presId="urn:microsoft.com/office/officeart/2005/8/layout/bProcess3"/>
    <dgm:cxn modelId="{CB284632-AA4C-4A34-A79D-AC37289C19B8}" type="presParOf" srcId="{44DB0EFA-A753-4ADA-9615-536B6ED3BF12}" destId="{DEFDC775-2AAD-4A26-935D-FD1292310824}" srcOrd="0" destOrd="0" presId="urn:microsoft.com/office/officeart/2005/8/layout/bProcess3"/>
    <dgm:cxn modelId="{F3A9F6BA-9B88-4DD6-A6B5-DA5CD0B52214}" type="presParOf" srcId="{956DAADB-2F77-4DF1-9BB0-4BC89CAF3793}" destId="{F86B4820-2873-4BF7-B6C6-BD1556D736D5}" srcOrd="4" destOrd="0" presId="urn:microsoft.com/office/officeart/2005/8/layout/bProcess3"/>
    <dgm:cxn modelId="{DA03D25C-72FC-4BDB-AF28-E106E3CA20E5}" type="presParOf" srcId="{956DAADB-2F77-4DF1-9BB0-4BC89CAF3793}" destId="{32ADB25E-8155-4301-8C84-2C5261E42376}" srcOrd="5" destOrd="0" presId="urn:microsoft.com/office/officeart/2005/8/layout/bProcess3"/>
    <dgm:cxn modelId="{AA3EE303-CA91-4A7D-97AB-62A8020776AB}" type="presParOf" srcId="{32ADB25E-8155-4301-8C84-2C5261E42376}" destId="{E9D79A02-9EB1-407E-B792-19484640F8C1}" srcOrd="0" destOrd="0" presId="urn:microsoft.com/office/officeart/2005/8/layout/bProcess3"/>
    <dgm:cxn modelId="{53E33F7D-36B7-4A5A-BB39-E90020F76D5D}" type="presParOf" srcId="{956DAADB-2F77-4DF1-9BB0-4BC89CAF3793}" destId="{E740E376-D37C-4A5E-B906-AF72ECB55292}" srcOrd="6" destOrd="0" presId="urn:microsoft.com/office/officeart/2005/8/layout/bProcess3"/>
    <dgm:cxn modelId="{E714678F-C38A-4914-82DA-6E2233C189A8}" type="presParOf" srcId="{956DAADB-2F77-4DF1-9BB0-4BC89CAF3793}" destId="{AE9F8D45-F24B-4932-91D8-EA366A947B6D}" srcOrd="7" destOrd="0" presId="urn:microsoft.com/office/officeart/2005/8/layout/bProcess3"/>
    <dgm:cxn modelId="{C032BB64-2550-4E5B-87B0-028AE33F5785}" type="presParOf" srcId="{AE9F8D45-F24B-4932-91D8-EA366A947B6D}" destId="{443AA419-DD3E-4305-9B06-3A0855BF1AE6}" srcOrd="0" destOrd="0" presId="urn:microsoft.com/office/officeart/2005/8/layout/bProcess3"/>
    <dgm:cxn modelId="{FE75C5B9-F500-47BC-AA6F-3E016A80ACC9}" type="presParOf" srcId="{956DAADB-2F77-4DF1-9BB0-4BC89CAF3793}" destId="{DE20D178-8DA4-48F8-9B33-4AF856450472}" srcOrd="8"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7D9694-D843-4558-8F58-E6782D1CCE75}"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21BD16A0-EF23-4AD1-A66D-7B2FF2D01D5F}">
      <dgm:prSet phldrT="[Text]" phldr="0"/>
      <dgm:spPr/>
      <dgm:t>
        <a:bodyPr/>
        <a:lstStyle/>
        <a:p>
          <a:r>
            <a:rPr lang="en-US" b="1"/>
            <a:t>For equipment</a:t>
          </a:r>
        </a:p>
      </dgm:t>
    </dgm:pt>
    <dgm:pt modelId="{D78C9620-4385-4D2E-B1CC-F027CA1C3FC6}" type="parTrans" cxnId="{9DB5A250-2C78-4867-A0B6-58DD73B5A3BE}">
      <dgm:prSet/>
      <dgm:spPr/>
      <dgm:t>
        <a:bodyPr/>
        <a:lstStyle/>
        <a:p>
          <a:endParaRPr lang="en-US"/>
        </a:p>
      </dgm:t>
    </dgm:pt>
    <dgm:pt modelId="{93C190EA-5383-4771-98E7-B76592A2615F}" type="sibTrans" cxnId="{9DB5A250-2C78-4867-A0B6-58DD73B5A3BE}">
      <dgm:prSet/>
      <dgm:spPr/>
      <dgm:t>
        <a:bodyPr/>
        <a:lstStyle/>
        <a:p>
          <a:endParaRPr lang="en-US"/>
        </a:p>
      </dgm:t>
    </dgm:pt>
    <dgm:pt modelId="{C74D6F39-B216-4F34-A45C-AD8D9AA8F92F}">
      <dgm:prSet phldrT="[Text]" phldr="0"/>
      <dgm:spPr/>
      <dgm:t>
        <a:bodyPr/>
        <a:lstStyle/>
        <a:p>
          <a:r>
            <a:rPr lang="en-US"/>
            <a:t>Date received</a:t>
          </a:r>
        </a:p>
      </dgm:t>
    </dgm:pt>
    <dgm:pt modelId="{52357815-3054-4766-A9FC-4CFE51674090}" type="parTrans" cxnId="{25680C88-0317-48C3-A56B-9854C29622B3}">
      <dgm:prSet/>
      <dgm:spPr/>
      <dgm:t>
        <a:bodyPr/>
        <a:lstStyle/>
        <a:p>
          <a:endParaRPr lang="en-US"/>
        </a:p>
      </dgm:t>
    </dgm:pt>
    <dgm:pt modelId="{2BF1F400-4629-4AB6-AF8F-04E19C4EA3C5}" type="sibTrans" cxnId="{25680C88-0317-48C3-A56B-9854C29622B3}">
      <dgm:prSet/>
      <dgm:spPr/>
      <dgm:t>
        <a:bodyPr/>
        <a:lstStyle/>
        <a:p>
          <a:endParaRPr lang="en-US"/>
        </a:p>
      </dgm:t>
    </dgm:pt>
    <dgm:pt modelId="{1BD00E5A-1C42-4D84-8B5A-78391E221018}">
      <dgm:prSet phldrT="[Text]" phldr="0"/>
      <dgm:spPr/>
      <dgm:t>
        <a:bodyPr/>
        <a:lstStyle/>
        <a:p>
          <a:r>
            <a:rPr lang="en-US" b="1"/>
            <a:t>Review question</a:t>
          </a:r>
        </a:p>
      </dgm:t>
    </dgm:pt>
    <dgm:pt modelId="{20BD18D6-1C2C-407D-8FDD-1B88CDF47D53}" type="parTrans" cxnId="{198343F8-EE0C-4AEB-8B49-9225F3088D9F}">
      <dgm:prSet/>
      <dgm:spPr/>
      <dgm:t>
        <a:bodyPr/>
        <a:lstStyle/>
        <a:p>
          <a:endParaRPr lang="en-US"/>
        </a:p>
      </dgm:t>
    </dgm:pt>
    <dgm:pt modelId="{DF1D28DA-168C-4DBE-A057-56B761444977}" type="sibTrans" cxnId="{198343F8-EE0C-4AEB-8B49-9225F3088D9F}">
      <dgm:prSet/>
      <dgm:spPr/>
      <dgm:t>
        <a:bodyPr/>
        <a:lstStyle/>
        <a:p>
          <a:endParaRPr lang="en-US"/>
        </a:p>
      </dgm:t>
    </dgm:pt>
    <dgm:pt modelId="{F3856301-E7D6-4C0A-B578-F08C50CC9763}">
      <dgm:prSet phldrT="[Text]" phldr="0"/>
      <dgm:spPr/>
      <dgm:t>
        <a:bodyPr/>
        <a:lstStyle/>
        <a:p>
          <a:r>
            <a:rPr lang="en-US"/>
            <a:t>Could an auditor verify </a:t>
          </a:r>
          <a:r>
            <a:rPr lang="en-US" b="1"/>
            <a:t>what</a:t>
          </a:r>
          <a:r>
            <a:rPr lang="en-US"/>
            <a:t> was purchased, </a:t>
          </a:r>
          <a:r>
            <a:rPr lang="en-US" b="1"/>
            <a:t>when</a:t>
          </a:r>
          <a:r>
            <a:rPr lang="en-US"/>
            <a:t> it was received, and </a:t>
          </a:r>
          <a:r>
            <a:rPr lang="en-US" b="1"/>
            <a:t>how much </a:t>
          </a:r>
          <a:r>
            <a:rPr lang="en-US"/>
            <a:t>of the cost is being submitted?</a:t>
          </a:r>
        </a:p>
      </dgm:t>
    </dgm:pt>
    <dgm:pt modelId="{2C4BCD27-8167-4AB6-AA7A-64DFC74D9DC5}" type="parTrans" cxnId="{45EF8801-0CDA-45AE-8D1F-D3D0D053A9C3}">
      <dgm:prSet/>
      <dgm:spPr/>
      <dgm:t>
        <a:bodyPr/>
        <a:lstStyle/>
        <a:p>
          <a:endParaRPr lang="en-US"/>
        </a:p>
      </dgm:t>
    </dgm:pt>
    <dgm:pt modelId="{D18F9DA6-36F5-446C-ABB0-54B96175B635}" type="sibTrans" cxnId="{45EF8801-0CDA-45AE-8D1F-D3D0D053A9C3}">
      <dgm:prSet/>
      <dgm:spPr/>
      <dgm:t>
        <a:bodyPr/>
        <a:lstStyle/>
        <a:p>
          <a:endParaRPr lang="en-US"/>
        </a:p>
      </dgm:t>
    </dgm:pt>
    <dgm:pt modelId="{0DBAD0F4-412E-4264-A6B9-E07032867D93}">
      <dgm:prSet phldrT="[Text]" phldr="0"/>
      <dgm:spPr/>
      <dgm:t>
        <a:bodyPr/>
        <a:lstStyle/>
        <a:p>
          <a:r>
            <a:rPr lang="en-US"/>
            <a:t>Itemized detail</a:t>
          </a:r>
        </a:p>
      </dgm:t>
    </dgm:pt>
    <dgm:pt modelId="{F29ECFC5-C73C-4150-8153-63B970A0BE7B}" type="parTrans" cxnId="{282E7EA8-C398-4911-BD05-2B7BADF924E5}">
      <dgm:prSet/>
      <dgm:spPr/>
      <dgm:t>
        <a:bodyPr/>
        <a:lstStyle/>
        <a:p>
          <a:endParaRPr lang="en-US"/>
        </a:p>
      </dgm:t>
    </dgm:pt>
    <dgm:pt modelId="{DACFA0E6-E5B7-4BEE-A2F6-C89F51CBCD6B}" type="sibTrans" cxnId="{282E7EA8-C398-4911-BD05-2B7BADF924E5}">
      <dgm:prSet/>
      <dgm:spPr/>
      <dgm:t>
        <a:bodyPr/>
        <a:lstStyle/>
        <a:p>
          <a:endParaRPr lang="en-US"/>
        </a:p>
      </dgm:t>
    </dgm:pt>
    <dgm:pt modelId="{272F07FB-49FC-4C15-A74D-48497D679810}">
      <dgm:prSet phldrT="[Text]" phldr="0"/>
      <dgm:spPr/>
      <dgm:t>
        <a:bodyPr/>
        <a:lstStyle/>
        <a:p>
          <a:r>
            <a:rPr lang="en-US"/>
            <a:t>Cost for each item</a:t>
          </a:r>
        </a:p>
      </dgm:t>
    </dgm:pt>
    <dgm:pt modelId="{921AC353-BA57-40E3-853F-07366647D427}" type="parTrans" cxnId="{82ECEF65-1529-47CD-86A0-AFF654CF5C55}">
      <dgm:prSet/>
      <dgm:spPr/>
      <dgm:t>
        <a:bodyPr/>
        <a:lstStyle/>
        <a:p>
          <a:endParaRPr lang="en-US"/>
        </a:p>
      </dgm:t>
    </dgm:pt>
    <dgm:pt modelId="{3151107A-D4E7-49FD-9B26-78D12E2910AA}" type="sibTrans" cxnId="{82ECEF65-1529-47CD-86A0-AFF654CF5C55}">
      <dgm:prSet/>
      <dgm:spPr/>
      <dgm:t>
        <a:bodyPr/>
        <a:lstStyle/>
        <a:p>
          <a:endParaRPr lang="en-US"/>
        </a:p>
      </dgm:t>
    </dgm:pt>
    <dgm:pt modelId="{BE361237-D475-49A3-9EE7-E30984871E63}" type="pres">
      <dgm:prSet presAssocID="{BF7D9694-D843-4558-8F58-E6782D1CCE75}" presName="linear" presStyleCnt="0">
        <dgm:presLayoutVars>
          <dgm:animLvl val="lvl"/>
          <dgm:resizeHandles val="exact"/>
        </dgm:presLayoutVars>
      </dgm:prSet>
      <dgm:spPr/>
    </dgm:pt>
    <dgm:pt modelId="{27486A8D-AB60-47EB-92FB-5E765C1EA3B7}" type="pres">
      <dgm:prSet presAssocID="{21BD16A0-EF23-4AD1-A66D-7B2FF2D01D5F}" presName="parentText" presStyleLbl="node1" presStyleIdx="0" presStyleCnt="2">
        <dgm:presLayoutVars>
          <dgm:chMax val="0"/>
          <dgm:bulletEnabled val="1"/>
        </dgm:presLayoutVars>
      </dgm:prSet>
      <dgm:spPr/>
    </dgm:pt>
    <dgm:pt modelId="{FB7C90A4-E0A3-4A5A-ACC0-FD88A9E5F5BF}" type="pres">
      <dgm:prSet presAssocID="{21BD16A0-EF23-4AD1-A66D-7B2FF2D01D5F}" presName="childText" presStyleLbl="revTx" presStyleIdx="0" presStyleCnt="2">
        <dgm:presLayoutVars>
          <dgm:bulletEnabled val="1"/>
        </dgm:presLayoutVars>
      </dgm:prSet>
      <dgm:spPr/>
    </dgm:pt>
    <dgm:pt modelId="{31863406-506E-47E7-84F9-B2C09962FABB}" type="pres">
      <dgm:prSet presAssocID="{1BD00E5A-1C42-4D84-8B5A-78391E221018}" presName="parentText" presStyleLbl="node1" presStyleIdx="1" presStyleCnt="2" custLinFactNeighborY="-3615">
        <dgm:presLayoutVars>
          <dgm:chMax val="0"/>
          <dgm:bulletEnabled val="1"/>
        </dgm:presLayoutVars>
      </dgm:prSet>
      <dgm:spPr/>
    </dgm:pt>
    <dgm:pt modelId="{C52D28C7-C596-496E-B559-26CC1A7873BA}" type="pres">
      <dgm:prSet presAssocID="{1BD00E5A-1C42-4D84-8B5A-78391E221018}" presName="childText" presStyleLbl="revTx" presStyleIdx="1" presStyleCnt="2">
        <dgm:presLayoutVars>
          <dgm:bulletEnabled val="1"/>
        </dgm:presLayoutVars>
      </dgm:prSet>
      <dgm:spPr/>
    </dgm:pt>
  </dgm:ptLst>
  <dgm:cxnLst>
    <dgm:cxn modelId="{45EF8801-0CDA-45AE-8D1F-D3D0D053A9C3}" srcId="{1BD00E5A-1C42-4D84-8B5A-78391E221018}" destId="{F3856301-E7D6-4C0A-B578-F08C50CC9763}" srcOrd="0" destOrd="0" parTransId="{2C4BCD27-8167-4AB6-AA7A-64DFC74D9DC5}" sibTransId="{D18F9DA6-36F5-446C-ABB0-54B96175B635}"/>
    <dgm:cxn modelId="{3D753C0B-44FF-42BC-B98E-69ADF1751261}" type="presOf" srcId="{21BD16A0-EF23-4AD1-A66D-7B2FF2D01D5F}" destId="{27486A8D-AB60-47EB-92FB-5E765C1EA3B7}" srcOrd="0" destOrd="0" presId="urn:microsoft.com/office/officeart/2005/8/layout/vList2"/>
    <dgm:cxn modelId="{47A9F30F-2286-4EF2-9AD7-92D5BE3B3BE3}" type="presOf" srcId="{BF7D9694-D843-4558-8F58-E6782D1CCE75}" destId="{BE361237-D475-49A3-9EE7-E30984871E63}" srcOrd="0" destOrd="0" presId="urn:microsoft.com/office/officeart/2005/8/layout/vList2"/>
    <dgm:cxn modelId="{A6574818-F16F-4EA1-8760-0685BF401F25}" type="presOf" srcId="{1BD00E5A-1C42-4D84-8B5A-78391E221018}" destId="{31863406-506E-47E7-84F9-B2C09962FABB}" srcOrd="0" destOrd="0" presId="urn:microsoft.com/office/officeart/2005/8/layout/vList2"/>
    <dgm:cxn modelId="{D1800B32-B830-4016-8235-A4E790835ACF}" type="presOf" srcId="{272F07FB-49FC-4C15-A74D-48497D679810}" destId="{FB7C90A4-E0A3-4A5A-ACC0-FD88A9E5F5BF}" srcOrd="0" destOrd="2" presId="urn:microsoft.com/office/officeart/2005/8/layout/vList2"/>
    <dgm:cxn modelId="{15CDBD38-1A08-4211-8AB7-D076A8456630}" type="presOf" srcId="{C74D6F39-B216-4F34-A45C-AD8D9AA8F92F}" destId="{FB7C90A4-E0A3-4A5A-ACC0-FD88A9E5F5BF}" srcOrd="0" destOrd="0" presId="urn:microsoft.com/office/officeart/2005/8/layout/vList2"/>
    <dgm:cxn modelId="{1E37643A-C2B6-4428-9235-868B292E56E3}" type="presOf" srcId="{F3856301-E7D6-4C0A-B578-F08C50CC9763}" destId="{C52D28C7-C596-496E-B559-26CC1A7873BA}" srcOrd="0" destOrd="0" presId="urn:microsoft.com/office/officeart/2005/8/layout/vList2"/>
    <dgm:cxn modelId="{82ECEF65-1529-47CD-86A0-AFF654CF5C55}" srcId="{21BD16A0-EF23-4AD1-A66D-7B2FF2D01D5F}" destId="{272F07FB-49FC-4C15-A74D-48497D679810}" srcOrd="2" destOrd="0" parTransId="{921AC353-BA57-40E3-853F-07366647D427}" sibTransId="{3151107A-D4E7-49FD-9B26-78D12E2910AA}"/>
    <dgm:cxn modelId="{9DB5A250-2C78-4867-A0B6-58DD73B5A3BE}" srcId="{BF7D9694-D843-4558-8F58-E6782D1CCE75}" destId="{21BD16A0-EF23-4AD1-A66D-7B2FF2D01D5F}" srcOrd="0" destOrd="0" parTransId="{D78C9620-4385-4D2E-B1CC-F027CA1C3FC6}" sibTransId="{93C190EA-5383-4771-98E7-B76592A2615F}"/>
    <dgm:cxn modelId="{25680C88-0317-48C3-A56B-9854C29622B3}" srcId="{21BD16A0-EF23-4AD1-A66D-7B2FF2D01D5F}" destId="{C74D6F39-B216-4F34-A45C-AD8D9AA8F92F}" srcOrd="0" destOrd="0" parTransId="{52357815-3054-4766-A9FC-4CFE51674090}" sibTransId="{2BF1F400-4629-4AB6-AF8F-04E19C4EA3C5}"/>
    <dgm:cxn modelId="{282E7EA8-C398-4911-BD05-2B7BADF924E5}" srcId="{21BD16A0-EF23-4AD1-A66D-7B2FF2D01D5F}" destId="{0DBAD0F4-412E-4264-A6B9-E07032867D93}" srcOrd="1" destOrd="0" parTransId="{F29ECFC5-C73C-4150-8153-63B970A0BE7B}" sibTransId="{DACFA0E6-E5B7-4BEE-A2F6-C89F51CBCD6B}"/>
    <dgm:cxn modelId="{ED6E8CF7-656C-4115-9628-FEADD60666E9}" type="presOf" srcId="{0DBAD0F4-412E-4264-A6B9-E07032867D93}" destId="{FB7C90A4-E0A3-4A5A-ACC0-FD88A9E5F5BF}" srcOrd="0" destOrd="1" presId="urn:microsoft.com/office/officeart/2005/8/layout/vList2"/>
    <dgm:cxn modelId="{198343F8-EE0C-4AEB-8B49-9225F3088D9F}" srcId="{BF7D9694-D843-4558-8F58-E6782D1CCE75}" destId="{1BD00E5A-1C42-4D84-8B5A-78391E221018}" srcOrd="1" destOrd="0" parTransId="{20BD18D6-1C2C-407D-8FDD-1B88CDF47D53}" sibTransId="{DF1D28DA-168C-4DBE-A057-56B761444977}"/>
    <dgm:cxn modelId="{B27EF070-923C-4E32-8E7E-51DB911B3249}" type="presParOf" srcId="{BE361237-D475-49A3-9EE7-E30984871E63}" destId="{27486A8D-AB60-47EB-92FB-5E765C1EA3B7}" srcOrd="0" destOrd="0" presId="urn:microsoft.com/office/officeart/2005/8/layout/vList2"/>
    <dgm:cxn modelId="{541406C3-883A-4421-A743-789F2879A614}" type="presParOf" srcId="{BE361237-D475-49A3-9EE7-E30984871E63}" destId="{FB7C90A4-E0A3-4A5A-ACC0-FD88A9E5F5BF}" srcOrd="1" destOrd="0" presId="urn:microsoft.com/office/officeart/2005/8/layout/vList2"/>
    <dgm:cxn modelId="{4E4B4839-E7D9-4C06-A22E-2C542F00B725}" type="presParOf" srcId="{BE361237-D475-49A3-9EE7-E30984871E63}" destId="{31863406-506E-47E7-84F9-B2C09962FABB}" srcOrd="2" destOrd="0" presId="urn:microsoft.com/office/officeart/2005/8/layout/vList2"/>
    <dgm:cxn modelId="{0FAA5849-D264-48A8-BE23-EFA73CAFF8C0}" type="presParOf" srcId="{BE361237-D475-49A3-9EE7-E30984871E63}" destId="{C52D28C7-C596-496E-B559-26CC1A7873BA}"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21EF19D-F951-473D-9A83-C3C47B9397F9}"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29BDC094-656E-4B9F-95D2-47E29A73BA66}">
      <dgm:prSet phldrT="[Text]" phldr="0"/>
      <dgm:spPr/>
      <dgm:t>
        <a:bodyPr/>
        <a:lstStyle/>
        <a:p>
          <a:r>
            <a:rPr lang="en-US" b="1"/>
            <a:t>For services</a:t>
          </a:r>
        </a:p>
      </dgm:t>
    </dgm:pt>
    <dgm:pt modelId="{1250CCE1-04AF-4858-9E46-FD46C4916953}" type="parTrans" cxnId="{7D70CA3C-6D16-4BC1-83C6-F6BB34DFCC60}">
      <dgm:prSet/>
      <dgm:spPr/>
      <dgm:t>
        <a:bodyPr/>
        <a:lstStyle/>
        <a:p>
          <a:endParaRPr lang="en-US"/>
        </a:p>
      </dgm:t>
    </dgm:pt>
    <dgm:pt modelId="{5317B4BB-7193-47D0-A450-6DF4DBD2B676}" type="sibTrans" cxnId="{7D70CA3C-6D16-4BC1-83C6-F6BB34DFCC60}">
      <dgm:prSet/>
      <dgm:spPr/>
      <dgm:t>
        <a:bodyPr/>
        <a:lstStyle/>
        <a:p>
          <a:endParaRPr lang="en-US"/>
        </a:p>
      </dgm:t>
    </dgm:pt>
    <dgm:pt modelId="{3E34A04D-2AE6-4B8A-AC07-EA485D3F643F}">
      <dgm:prSet phldrT="[Text]" phldr="0"/>
      <dgm:spPr/>
      <dgm:t>
        <a:bodyPr/>
        <a:lstStyle/>
        <a:p>
          <a:r>
            <a:rPr lang="en-US"/>
            <a:t>Invoice date &amp; date of service</a:t>
          </a:r>
        </a:p>
      </dgm:t>
    </dgm:pt>
    <dgm:pt modelId="{99D2B7C9-24C2-4C2F-93CB-B7978C0AD86C}" type="parTrans" cxnId="{051B8639-FCCA-41A8-922C-48709084DAA1}">
      <dgm:prSet/>
      <dgm:spPr/>
      <dgm:t>
        <a:bodyPr/>
        <a:lstStyle/>
        <a:p>
          <a:endParaRPr lang="en-US"/>
        </a:p>
      </dgm:t>
    </dgm:pt>
    <dgm:pt modelId="{DF34ADEB-0983-4EF1-8D54-75B05BBE5327}" type="sibTrans" cxnId="{051B8639-FCCA-41A8-922C-48709084DAA1}">
      <dgm:prSet/>
      <dgm:spPr/>
      <dgm:t>
        <a:bodyPr/>
        <a:lstStyle/>
        <a:p>
          <a:endParaRPr lang="en-US"/>
        </a:p>
      </dgm:t>
    </dgm:pt>
    <dgm:pt modelId="{D389C81E-1489-41CE-BEDA-2B91C6E528FE}">
      <dgm:prSet phldrT="[Text]" phldr="0"/>
      <dgm:spPr/>
      <dgm:t>
        <a:bodyPr/>
        <a:lstStyle/>
        <a:p>
          <a:r>
            <a:rPr lang="en-US"/>
            <a:t>Each date of service should be clear enough to verify billing</a:t>
          </a:r>
        </a:p>
      </dgm:t>
    </dgm:pt>
    <dgm:pt modelId="{A19627F0-2B33-45F8-ABB3-177591453F1E}" type="parTrans" cxnId="{BF787EF6-9EF8-4E3B-9C80-119C7DEDDF20}">
      <dgm:prSet/>
      <dgm:spPr/>
      <dgm:t>
        <a:bodyPr/>
        <a:lstStyle/>
        <a:p>
          <a:endParaRPr lang="en-US"/>
        </a:p>
      </dgm:t>
    </dgm:pt>
    <dgm:pt modelId="{2D06CD38-1020-4135-9D10-094B4B1EF01A}" type="sibTrans" cxnId="{BF787EF6-9EF8-4E3B-9C80-119C7DEDDF20}">
      <dgm:prSet/>
      <dgm:spPr/>
      <dgm:t>
        <a:bodyPr/>
        <a:lstStyle/>
        <a:p>
          <a:endParaRPr lang="en-US"/>
        </a:p>
      </dgm:t>
    </dgm:pt>
    <dgm:pt modelId="{7B3EBD11-4647-4AD2-B01E-2A0C3BD0CC7C}">
      <dgm:prSet phldrT="[Text]" phldr="0"/>
      <dgm:spPr/>
      <dgm:t>
        <a:bodyPr/>
        <a:lstStyle/>
        <a:p>
          <a:r>
            <a:rPr lang="en-US"/>
            <a:t>An invoice that does </a:t>
          </a:r>
          <a:r>
            <a:rPr lang="en-US" b="1"/>
            <a:t>not break out hours or dates </a:t>
          </a:r>
          <a:r>
            <a:rPr lang="en-US"/>
            <a:t>may require additional support showing how the agency verified charges – </a:t>
          </a:r>
          <a:r>
            <a:rPr lang="en-US" i="1"/>
            <a:t>OR MAY BE REJECTED.</a:t>
          </a:r>
        </a:p>
      </dgm:t>
    </dgm:pt>
    <dgm:pt modelId="{0B223241-679E-4FF6-BEAD-A5DB49787723}" type="parTrans" cxnId="{131FD287-7F1A-40E7-9052-21A14B78B9C2}">
      <dgm:prSet/>
      <dgm:spPr/>
      <dgm:t>
        <a:bodyPr/>
        <a:lstStyle/>
        <a:p>
          <a:endParaRPr lang="en-US"/>
        </a:p>
      </dgm:t>
    </dgm:pt>
    <dgm:pt modelId="{6C4D0FB8-8A43-444B-8B54-2F8BA89B1948}" type="sibTrans" cxnId="{131FD287-7F1A-40E7-9052-21A14B78B9C2}">
      <dgm:prSet/>
      <dgm:spPr/>
      <dgm:t>
        <a:bodyPr/>
        <a:lstStyle/>
        <a:p>
          <a:endParaRPr lang="en-US"/>
        </a:p>
      </dgm:t>
    </dgm:pt>
    <dgm:pt modelId="{2BB83608-6EEC-4944-A9C7-C03BCA5C74D4}">
      <dgm:prSet phldrT="[Text]" phldr="0"/>
      <dgm:spPr/>
      <dgm:t>
        <a:bodyPr/>
        <a:lstStyle/>
        <a:p>
          <a:r>
            <a:rPr lang="en-US"/>
            <a:t>Type of service and hours provided by date</a:t>
          </a:r>
        </a:p>
      </dgm:t>
    </dgm:pt>
    <dgm:pt modelId="{E536118A-19EE-4B0B-ADD0-C4CFE585EB11}" type="parTrans" cxnId="{DC19E72C-A5DE-4B1D-B626-3D443FFC9BFF}">
      <dgm:prSet/>
      <dgm:spPr/>
      <dgm:t>
        <a:bodyPr/>
        <a:lstStyle/>
        <a:p>
          <a:endParaRPr lang="en-US"/>
        </a:p>
      </dgm:t>
    </dgm:pt>
    <dgm:pt modelId="{DEFC28CF-A6F0-42CC-B177-462C76D16DC1}" type="sibTrans" cxnId="{DC19E72C-A5DE-4B1D-B626-3D443FFC9BFF}">
      <dgm:prSet/>
      <dgm:spPr/>
      <dgm:t>
        <a:bodyPr/>
        <a:lstStyle/>
        <a:p>
          <a:endParaRPr lang="en-US"/>
        </a:p>
      </dgm:t>
    </dgm:pt>
    <dgm:pt modelId="{16CBE1E6-54F5-4DAE-B79B-147A804118BE}">
      <dgm:prSet phldrT="[Text]" phldr="0"/>
      <dgm:spPr/>
      <dgm:t>
        <a:bodyPr/>
        <a:lstStyle/>
        <a:p>
          <a:r>
            <a:rPr lang="en-US"/>
            <a:t>Hourly rate, mileage if applicable, and total cost</a:t>
          </a:r>
        </a:p>
      </dgm:t>
    </dgm:pt>
    <dgm:pt modelId="{722DA720-21FD-45EC-B78D-918E64E47086}" type="parTrans" cxnId="{C5B8FBD1-7BCE-47C3-B286-061A55D2D5F2}">
      <dgm:prSet/>
      <dgm:spPr/>
      <dgm:t>
        <a:bodyPr/>
        <a:lstStyle/>
        <a:p>
          <a:endParaRPr lang="en-US"/>
        </a:p>
      </dgm:t>
    </dgm:pt>
    <dgm:pt modelId="{AB25840F-6FC1-4ACA-8907-8856CD628AFE}" type="sibTrans" cxnId="{C5B8FBD1-7BCE-47C3-B286-061A55D2D5F2}">
      <dgm:prSet/>
      <dgm:spPr/>
      <dgm:t>
        <a:bodyPr/>
        <a:lstStyle/>
        <a:p>
          <a:endParaRPr lang="en-US"/>
        </a:p>
      </dgm:t>
    </dgm:pt>
    <dgm:pt modelId="{E0DB46CD-DF8B-4C77-8DCA-3567250B21CB}">
      <dgm:prSet phldrT="[Text]" phldr="0"/>
      <dgm:spPr/>
      <dgm:t>
        <a:bodyPr/>
        <a:lstStyle/>
        <a:p>
          <a:r>
            <a:rPr lang="en-US"/>
            <a:t>Event or reason for service, such as meeting or conference</a:t>
          </a:r>
        </a:p>
      </dgm:t>
    </dgm:pt>
    <dgm:pt modelId="{6A754380-83FD-4623-9C8E-AE883FEE457E}" type="parTrans" cxnId="{45AF8FBD-91C6-455A-B95C-D9C1F05C3A0D}">
      <dgm:prSet/>
      <dgm:spPr/>
      <dgm:t>
        <a:bodyPr/>
        <a:lstStyle/>
        <a:p>
          <a:endParaRPr lang="en-US"/>
        </a:p>
      </dgm:t>
    </dgm:pt>
    <dgm:pt modelId="{1A0B19EC-597C-4DCA-9BF0-C54D2CF7C2C8}" type="sibTrans" cxnId="{45AF8FBD-91C6-455A-B95C-D9C1F05C3A0D}">
      <dgm:prSet/>
      <dgm:spPr/>
      <dgm:t>
        <a:bodyPr/>
        <a:lstStyle/>
        <a:p>
          <a:endParaRPr lang="en-US"/>
        </a:p>
      </dgm:t>
    </dgm:pt>
    <dgm:pt modelId="{E8A78E89-97A5-405E-B9C3-9F3BD0B8AED9}" type="pres">
      <dgm:prSet presAssocID="{A21EF19D-F951-473D-9A83-C3C47B9397F9}" presName="linear" presStyleCnt="0">
        <dgm:presLayoutVars>
          <dgm:animLvl val="lvl"/>
          <dgm:resizeHandles val="exact"/>
        </dgm:presLayoutVars>
      </dgm:prSet>
      <dgm:spPr/>
    </dgm:pt>
    <dgm:pt modelId="{6D9E380A-433B-494F-B2B0-6C76A8937B01}" type="pres">
      <dgm:prSet presAssocID="{29BDC094-656E-4B9F-95D2-47E29A73BA66}" presName="parentText" presStyleLbl="node1" presStyleIdx="0" presStyleCnt="2" custLinFactNeighborY="648">
        <dgm:presLayoutVars>
          <dgm:chMax val="0"/>
          <dgm:bulletEnabled val="1"/>
        </dgm:presLayoutVars>
      </dgm:prSet>
      <dgm:spPr/>
    </dgm:pt>
    <dgm:pt modelId="{50F45440-3DDE-491D-B319-49BAEFD5CFA1}" type="pres">
      <dgm:prSet presAssocID="{29BDC094-656E-4B9F-95D2-47E29A73BA66}" presName="childText" presStyleLbl="revTx" presStyleIdx="0" presStyleCnt="2">
        <dgm:presLayoutVars>
          <dgm:bulletEnabled val="1"/>
        </dgm:presLayoutVars>
      </dgm:prSet>
      <dgm:spPr/>
    </dgm:pt>
    <dgm:pt modelId="{0E24D72C-0AF4-4688-801B-311CE5C3396A}" type="pres">
      <dgm:prSet presAssocID="{D389C81E-1489-41CE-BEDA-2B91C6E528FE}" presName="parentText" presStyleLbl="node1" presStyleIdx="1" presStyleCnt="2">
        <dgm:presLayoutVars>
          <dgm:chMax val="0"/>
          <dgm:bulletEnabled val="1"/>
        </dgm:presLayoutVars>
      </dgm:prSet>
      <dgm:spPr/>
    </dgm:pt>
    <dgm:pt modelId="{A1018F79-B769-4B29-812F-4FB935BEE801}" type="pres">
      <dgm:prSet presAssocID="{D389C81E-1489-41CE-BEDA-2B91C6E528FE}" presName="childText" presStyleLbl="revTx" presStyleIdx="1" presStyleCnt="2">
        <dgm:presLayoutVars>
          <dgm:bulletEnabled val="1"/>
        </dgm:presLayoutVars>
      </dgm:prSet>
      <dgm:spPr/>
    </dgm:pt>
  </dgm:ptLst>
  <dgm:cxnLst>
    <dgm:cxn modelId="{112C0F27-5D88-461B-AABE-20FF50848FFB}" type="presOf" srcId="{2BB83608-6EEC-4944-A9C7-C03BCA5C74D4}" destId="{50F45440-3DDE-491D-B319-49BAEFD5CFA1}" srcOrd="0" destOrd="1" presId="urn:microsoft.com/office/officeart/2005/8/layout/vList2"/>
    <dgm:cxn modelId="{DC19E72C-A5DE-4B1D-B626-3D443FFC9BFF}" srcId="{29BDC094-656E-4B9F-95D2-47E29A73BA66}" destId="{2BB83608-6EEC-4944-A9C7-C03BCA5C74D4}" srcOrd="1" destOrd="0" parTransId="{E536118A-19EE-4B0B-ADD0-C4CFE585EB11}" sibTransId="{DEFC28CF-A6F0-42CC-B177-462C76D16DC1}"/>
    <dgm:cxn modelId="{051B8639-FCCA-41A8-922C-48709084DAA1}" srcId="{29BDC094-656E-4B9F-95D2-47E29A73BA66}" destId="{3E34A04D-2AE6-4B8A-AC07-EA485D3F643F}" srcOrd="0" destOrd="0" parTransId="{99D2B7C9-24C2-4C2F-93CB-B7978C0AD86C}" sibTransId="{DF34ADEB-0983-4EF1-8D54-75B05BBE5327}"/>
    <dgm:cxn modelId="{7D70CA3C-6D16-4BC1-83C6-F6BB34DFCC60}" srcId="{A21EF19D-F951-473D-9A83-C3C47B9397F9}" destId="{29BDC094-656E-4B9F-95D2-47E29A73BA66}" srcOrd="0" destOrd="0" parTransId="{1250CCE1-04AF-4858-9E46-FD46C4916953}" sibTransId="{5317B4BB-7193-47D0-A450-6DF4DBD2B676}"/>
    <dgm:cxn modelId="{131FD287-7F1A-40E7-9052-21A14B78B9C2}" srcId="{D389C81E-1489-41CE-BEDA-2B91C6E528FE}" destId="{7B3EBD11-4647-4AD2-B01E-2A0C3BD0CC7C}" srcOrd="0" destOrd="0" parTransId="{0B223241-679E-4FF6-BEAD-A5DB49787723}" sibTransId="{6C4D0FB8-8A43-444B-8B54-2F8BA89B1948}"/>
    <dgm:cxn modelId="{0D003B90-04D4-42F7-B4F8-6E2FCB2C6B6F}" type="presOf" srcId="{D389C81E-1489-41CE-BEDA-2B91C6E528FE}" destId="{0E24D72C-0AF4-4688-801B-311CE5C3396A}" srcOrd="0" destOrd="0" presId="urn:microsoft.com/office/officeart/2005/8/layout/vList2"/>
    <dgm:cxn modelId="{45AF8FBD-91C6-455A-B95C-D9C1F05C3A0D}" srcId="{29BDC094-656E-4B9F-95D2-47E29A73BA66}" destId="{E0DB46CD-DF8B-4C77-8DCA-3567250B21CB}" srcOrd="3" destOrd="0" parTransId="{6A754380-83FD-4623-9C8E-AE883FEE457E}" sibTransId="{1A0B19EC-597C-4DCA-9BF0-C54D2CF7C2C8}"/>
    <dgm:cxn modelId="{B3AAE4C5-1B46-4338-AD83-D662B3150F6D}" type="presOf" srcId="{A21EF19D-F951-473D-9A83-C3C47B9397F9}" destId="{E8A78E89-97A5-405E-B9C3-9F3BD0B8AED9}" srcOrd="0" destOrd="0" presId="urn:microsoft.com/office/officeart/2005/8/layout/vList2"/>
    <dgm:cxn modelId="{C5B8FBD1-7BCE-47C3-B286-061A55D2D5F2}" srcId="{29BDC094-656E-4B9F-95D2-47E29A73BA66}" destId="{16CBE1E6-54F5-4DAE-B79B-147A804118BE}" srcOrd="2" destOrd="0" parTransId="{722DA720-21FD-45EC-B78D-918E64E47086}" sibTransId="{AB25840F-6FC1-4ACA-8907-8856CD628AFE}"/>
    <dgm:cxn modelId="{5C2DF5E2-3D66-49ED-ADDF-0CF84C260A5A}" type="presOf" srcId="{7B3EBD11-4647-4AD2-B01E-2A0C3BD0CC7C}" destId="{A1018F79-B769-4B29-812F-4FB935BEE801}" srcOrd="0" destOrd="0" presId="urn:microsoft.com/office/officeart/2005/8/layout/vList2"/>
    <dgm:cxn modelId="{175040E9-8737-4797-ACF1-37B500063C37}" type="presOf" srcId="{3E34A04D-2AE6-4B8A-AC07-EA485D3F643F}" destId="{50F45440-3DDE-491D-B319-49BAEFD5CFA1}" srcOrd="0" destOrd="0" presId="urn:microsoft.com/office/officeart/2005/8/layout/vList2"/>
    <dgm:cxn modelId="{7EB194EC-C284-4286-8837-662B17DEF43A}" type="presOf" srcId="{29BDC094-656E-4B9F-95D2-47E29A73BA66}" destId="{6D9E380A-433B-494F-B2B0-6C76A8937B01}" srcOrd="0" destOrd="0" presId="urn:microsoft.com/office/officeart/2005/8/layout/vList2"/>
    <dgm:cxn modelId="{EA0C0DF4-D831-40D5-BAE0-96626C2D7DC9}" type="presOf" srcId="{16CBE1E6-54F5-4DAE-B79B-147A804118BE}" destId="{50F45440-3DDE-491D-B319-49BAEFD5CFA1}" srcOrd="0" destOrd="2" presId="urn:microsoft.com/office/officeart/2005/8/layout/vList2"/>
    <dgm:cxn modelId="{BF787EF6-9EF8-4E3B-9C80-119C7DEDDF20}" srcId="{A21EF19D-F951-473D-9A83-C3C47B9397F9}" destId="{D389C81E-1489-41CE-BEDA-2B91C6E528FE}" srcOrd="1" destOrd="0" parTransId="{A19627F0-2B33-45F8-ABB3-177591453F1E}" sibTransId="{2D06CD38-1020-4135-9D10-094B4B1EF01A}"/>
    <dgm:cxn modelId="{46A5ABFE-BD28-40F3-8DFB-C2CD7378C7FB}" type="presOf" srcId="{E0DB46CD-DF8B-4C77-8DCA-3567250B21CB}" destId="{50F45440-3DDE-491D-B319-49BAEFD5CFA1}" srcOrd="0" destOrd="3" presId="urn:microsoft.com/office/officeart/2005/8/layout/vList2"/>
    <dgm:cxn modelId="{8AEF6E5F-51F0-4F47-9CB7-E74D7FAD6C79}" type="presParOf" srcId="{E8A78E89-97A5-405E-B9C3-9F3BD0B8AED9}" destId="{6D9E380A-433B-494F-B2B0-6C76A8937B01}" srcOrd="0" destOrd="0" presId="urn:microsoft.com/office/officeart/2005/8/layout/vList2"/>
    <dgm:cxn modelId="{0C7D7B6A-F895-42AC-A4BA-2C611F4DFD9F}" type="presParOf" srcId="{E8A78E89-97A5-405E-B9C3-9F3BD0B8AED9}" destId="{50F45440-3DDE-491D-B319-49BAEFD5CFA1}" srcOrd="1" destOrd="0" presId="urn:microsoft.com/office/officeart/2005/8/layout/vList2"/>
    <dgm:cxn modelId="{FE6B2460-BFFA-48E9-8D3E-21BC64827EF2}" type="presParOf" srcId="{E8A78E89-97A5-405E-B9C3-9F3BD0B8AED9}" destId="{0E24D72C-0AF4-4688-801B-311CE5C3396A}" srcOrd="2" destOrd="0" presId="urn:microsoft.com/office/officeart/2005/8/layout/vList2"/>
    <dgm:cxn modelId="{E8BFF38B-65CD-400D-85BC-53FD60A01193}" type="presParOf" srcId="{E8A78E89-97A5-405E-B9C3-9F3BD0B8AED9}" destId="{A1018F79-B769-4B29-812F-4FB935BEE801}"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D737EE-76A1-4B5D-81B1-6C2E7C8B07F2}"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9FC6435C-4D37-483F-8772-2B49C93C8311}">
      <dgm:prSet phldrT="[Text]"/>
      <dgm:spPr/>
      <dgm:t>
        <a:bodyPr/>
        <a:lstStyle/>
        <a:p>
          <a:r>
            <a:rPr lang="en-US">
              <a:latin typeface="Aptos" pitchFamily="34" charset="0"/>
              <a:ea typeface="Aptos" pitchFamily="34" charset="-122"/>
              <a:cs typeface="Aptos" pitchFamily="34" charset="-120"/>
            </a:rPr>
            <a:t>Submission details: submitter name, submitter email, agency, quarter, and state fiscal year.</a:t>
          </a:r>
          <a:endParaRPr lang="en-US"/>
        </a:p>
      </dgm:t>
    </dgm:pt>
    <dgm:pt modelId="{76F003F4-AD94-4B69-BC5F-BB06907077C2}" type="parTrans" cxnId="{F74B172E-88C9-45C0-B66E-0C3920B30A4C}">
      <dgm:prSet/>
      <dgm:spPr/>
      <dgm:t>
        <a:bodyPr/>
        <a:lstStyle/>
        <a:p>
          <a:endParaRPr lang="en-US">
            <a:solidFill>
              <a:srgbClr val="21797D"/>
            </a:solidFill>
          </a:endParaRPr>
        </a:p>
      </dgm:t>
    </dgm:pt>
    <dgm:pt modelId="{7676A4BC-D085-4C01-BC68-15CEA4310299}" type="sibTrans" cxnId="{F74B172E-88C9-45C0-B66E-0C3920B30A4C}">
      <dgm:prSet/>
      <dgm:spPr/>
      <dgm:t>
        <a:bodyPr/>
        <a:lstStyle/>
        <a:p>
          <a:endParaRPr lang="en-US">
            <a:solidFill>
              <a:srgbClr val="21797D"/>
            </a:solidFill>
          </a:endParaRPr>
        </a:p>
      </dgm:t>
    </dgm:pt>
    <dgm:pt modelId="{176147DC-AABE-48D8-87AE-81A2E9171195}">
      <dgm:prSet phldrT="[Text]"/>
      <dgm:spPr/>
      <dgm:t>
        <a:bodyPr/>
        <a:lstStyle/>
        <a:p>
          <a:r>
            <a:rPr lang="en-US">
              <a:latin typeface="Aptos" pitchFamily="34" charset="0"/>
              <a:ea typeface="Aptos" pitchFamily="34" charset="-122"/>
              <a:cs typeface="Aptos" pitchFamily="34" charset="-120"/>
            </a:rPr>
            <a:t>Equipment purchased indicator.</a:t>
          </a:r>
          <a:endParaRPr lang="en-US"/>
        </a:p>
      </dgm:t>
    </dgm:pt>
    <dgm:pt modelId="{360CC626-DBBD-4AFC-8669-6D4938ED1E1F}" type="parTrans" cxnId="{8F259024-8318-4CB6-9943-BB87F51DA228}">
      <dgm:prSet/>
      <dgm:spPr/>
      <dgm:t>
        <a:bodyPr/>
        <a:lstStyle/>
        <a:p>
          <a:endParaRPr lang="en-US">
            <a:solidFill>
              <a:srgbClr val="21797D"/>
            </a:solidFill>
          </a:endParaRPr>
        </a:p>
      </dgm:t>
    </dgm:pt>
    <dgm:pt modelId="{B5C0CF0B-00C2-4265-A3D1-FAE34C0F1A42}" type="sibTrans" cxnId="{8F259024-8318-4CB6-9943-BB87F51DA228}">
      <dgm:prSet/>
      <dgm:spPr/>
      <dgm:t>
        <a:bodyPr/>
        <a:lstStyle/>
        <a:p>
          <a:endParaRPr lang="en-US">
            <a:solidFill>
              <a:srgbClr val="21797D"/>
            </a:solidFill>
          </a:endParaRPr>
        </a:p>
      </dgm:t>
    </dgm:pt>
    <dgm:pt modelId="{6411A5A3-5C92-493B-907C-58A53409CFDC}">
      <dgm:prSet phldrT="[Text]"/>
      <dgm:spPr/>
      <dgm:t>
        <a:bodyPr/>
        <a:lstStyle/>
        <a:p>
          <a:r>
            <a:rPr lang="en-US">
              <a:latin typeface="Aptos" pitchFamily="34" charset="0"/>
              <a:ea typeface="Aptos" pitchFamily="34" charset="-122"/>
              <a:cs typeface="Aptos" pitchFamily="34" charset="-120"/>
            </a:rPr>
            <a:t>Applicant details: applicant number, applicant type, and metro/non-metro location.</a:t>
          </a:r>
          <a:endParaRPr lang="en-US"/>
        </a:p>
      </dgm:t>
    </dgm:pt>
    <dgm:pt modelId="{017ABAB1-DA9C-45DE-AA14-17CD72416456}" type="parTrans" cxnId="{C0C108BE-A529-4001-9596-628762EA5CD1}">
      <dgm:prSet/>
      <dgm:spPr/>
      <dgm:t>
        <a:bodyPr/>
        <a:lstStyle/>
        <a:p>
          <a:endParaRPr lang="en-US">
            <a:solidFill>
              <a:srgbClr val="21797D"/>
            </a:solidFill>
          </a:endParaRPr>
        </a:p>
      </dgm:t>
    </dgm:pt>
    <dgm:pt modelId="{CB8BEA29-FCC2-4DD0-BBDF-55F40832A802}" type="sibTrans" cxnId="{C0C108BE-A529-4001-9596-628762EA5CD1}">
      <dgm:prSet/>
      <dgm:spPr/>
      <dgm:t>
        <a:bodyPr/>
        <a:lstStyle/>
        <a:p>
          <a:endParaRPr lang="en-US">
            <a:solidFill>
              <a:srgbClr val="21797D"/>
            </a:solidFill>
          </a:endParaRPr>
        </a:p>
      </dgm:t>
    </dgm:pt>
    <dgm:pt modelId="{8F163553-21AA-4C35-8E7F-EF04EA2A3A9A}">
      <dgm:prSet phldrT="[Text]"/>
      <dgm:spPr/>
      <dgm:t>
        <a:bodyPr/>
        <a:lstStyle/>
        <a:p>
          <a:r>
            <a:rPr lang="en-US">
              <a:latin typeface="Aptos" pitchFamily="34" charset="0"/>
              <a:ea typeface="Aptos" pitchFamily="34" charset="-122"/>
              <a:cs typeface="Aptos" pitchFamily="34" charset="-120"/>
            </a:rPr>
            <a:t>Disability categories indicated: hearing, vision, mobility, speech, cognitive/learning, or other.</a:t>
          </a:r>
          <a:endParaRPr lang="en-US"/>
        </a:p>
      </dgm:t>
    </dgm:pt>
    <dgm:pt modelId="{7BD8BCEF-CFAF-4AED-8A97-FB1569AC1B12}" type="parTrans" cxnId="{3C61F687-1155-44B2-9FA0-8B7F60A381B6}">
      <dgm:prSet/>
      <dgm:spPr/>
      <dgm:t>
        <a:bodyPr/>
        <a:lstStyle/>
        <a:p>
          <a:endParaRPr lang="en-US">
            <a:solidFill>
              <a:srgbClr val="21797D"/>
            </a:solidFill>
          </a:endParaRPr>
        </a:p>
      </dgm:t>
    </dgm:pt>
    <dgm:pt modelId="{C28FB28F-1495-488C-8A78-3D14ECA96A42}" type="sibTrans" cxnId="{3C61F687-1155-44B2-9FA0-8B7F60A381B6}">
      <dgm:prSet/>
      <dgm:spPr/>
      <dgm:t>
        <a:bodyPr/>
        <a:lstStyle/>
        <a:p>
          <a:endParaRPr lang="en-US">
            <a:solidFill>
              <a:srgbClr val="21797D"/>
            </a:solidFill>
          </a:endParaRPr>
        </a:p>
      </dgm:t>
    </dgm:pt>
    <dgm:pt modelId="{E5EAA6A8-E3BA-4051-871E-EE97F28B4F36}" type="pres">
      <dgm:prSet presAssocID="{DAD737EE-76A1-4B5D-81B1-6C2E7C8B07F2}" presName="linear" presStyleCnt="0">
        <dgm:presLayoutVars>
          <dgm:animLvl val="lvl"/>
          <dgm:resizeHandles val="exact"/>
        </dgm:presLayoutVars>
      </dgm:prSet>
      <dgm:spPr/>
    </dgm:pt>
    <dgm:pt modelId="{7F94F0C6-7BD4-4F2E-93AA-D5820F7ECF8A}" type="pres">
      <dgm:prSet presAssocID="{9FC6435C-4D37-483F-8772-2B49C93C8311}" presName="parentText" presStyleLbl="node1" presStyleIdx="0" presStyleCnt="4">
        <dgm:presLayoutVars>
          <dgm:chMax val="0"/>
          <dgm:bulletEnabled val="1"/>
        </dgm:presLayoutVars>
      </dgm:prSet>
      <dgm:spPr/>
    </dgm:pt>
    <dgm:pt modelId="{640FB438-AFC6-4DA6-8FF8-8959A58F0378}" type="pres">
      <dgm:prSet presAssocID="{7676A4BC-D085-4C01-BC68-15CEA4310299}" presName="spacer" presStyleCnt="0"/>
      <dgm:spPr/>
    </dgm:pt>
    <dgm:pt modelId="{6031D078-AA9D-4DE7-A55D-0BBAB700E67C}" type="pres">
      <dgm:prSet presAssocID="{6411A5A3-5C92-493B-907C-58A53409CFDC}" presName="parentText" presStyleLbl="node1" presStyleIdx="1" presStyleCnt="4" custLinFactNeighborY="-15076">
        <dgm:presLayoutVars>
          <dgm:chMax val="0"/>
          <dgm:bulletEnabled val="1"/>
        </dgm:presLayoutVars>
      </dgm:prSet>
      <dgm:spPr/>
    </dgm:pt>
    <dgm:pt modelId="{D299DA6F-0217-42FC-914F-1C1173A3E8BE}" type="pres">
      <dgm:prSet presAssocID="{CB8BEA29-FCC2-4DD0-BBDF-55F40832A802}" presName="spacer" presStyleCnt="0"/>
      <dgm:spPr/>
    </dgm:pt>
    <dgm:pt modelId="{D2A1BA52-BE43-4B44-900B-14755AA895D9}" type="pres">
      <dgm:prSet presAssocID="{8F163553-21AA-4C35-8E7F-EF04EA2A3A9A}" presName="parentText" presStyleLbl="node1" presStyleIdx="2" presStyleCnt="4">
        <dgm:presLayoutVars>
          <dgm:chMax val="0"/>
          <dgm:bulletEnabled val="1"/>
        </dgm:presLayoutVars>
      </dgm:prSet>
      <dgm:spPr/>
    </dgm:pt>
    <dgm:pt modelId="{55AA7670-2F0C-4B2A-B3F9-294368ACE223}" type="pres">
      <dgm:prSet presAssocID="{C28FB28F-1495-488C-8A78-3D14ECA96A42}" presName="spacer" presStyleCnt="0"/>
      <dgm:spPr/>
    </dgm:pt>
    <dgm:pt modelId="{F6939926-062B-4FEE-8377-0080B877F059}" type="pres">
      <dgm:prSet presAssocID="{176147DC-AABE-48D8-87AE-81A2E9171195}" presName="parentText" presStyleLbl="node1" presStyleIdx="3" presStyleCnt="4" custLinFactNeighborY="15076">
        <dgm:presLayoutVars>
          <dgm:chMax val="0"/>
          <dgm:bulletEnabled val="1"/>
        </dgm:presLayoutVars>
      </dgm:prSet>
      <dgm:spPr/>
    </dgm:pt>
  </dgm:ptLst>
  <dgm:cxnLst>
    <dgm:cxn modelId="{0C7D0818-A049-43F8-BAB3-0A1B8F790DA7}" type="presOf" srcId="{6411A5A3-5C92-493B-907C-58A53409CFDC}" destId="{6031D078-AA9D-4DE7-A55D-0BBAB700E67C}" srcOrd="0" destOrd="0" presId="urn:microsoft.com/office/officeart/2005/8/layout/vList2"/>
    <dgm:cxn modelId="{8F259024-8318-4CB6-9943-BB87F51DA228}" srcId="{DAD737EE-76A1-4B5D-81B1-6C2E7C8B07F2}" destId="{176147DC-AABE-48D8-87AE-81A2E9171195}" srcOrd="3" destOrd="0" parTransId="{360CC626-DBBD-4AFC-8669-6D4938ED1E1F}" sibTransId="{B5C0CF0B-00C2-4265-A3D1-FAE34C0F1A42}"/>
    <dgm:cxn modelId="{F74B172E-88C9-45C0-B66E-0C3920B30A4C}" srcId="{DAD737EE-76A1-4B5D-81B1-6C2E7C8B07F2}" destId="{9FC6435C-4D37-483F-8772-2B49C93C8311}" srcOrd="0" destOrd="0" parTransId="{76F003F4-AD94-4B69-BC5F-BB06907077C2}" sibTransId="{7676A4BC-D085-4C01-BC68-15CEA4310299}"/>
    <dgm:cxn modelId="{94534436-2C1B-4F09-BA90-511F9B0B5B4D}" type="presOf" srcId="{DAD737EE-76A1-4B5D-81B1-6C2E7C8B07F2}" destId="{E5EAA6A8-E3BA-4051-871E-EE97F28B4F36}" srcOrd="0" destOrd="0" presId="urn:microsoft.com/office/officeart/2005/8/layout/vList2"/>
    <dgm:cxn modelId="{7346D977-0E34-4A27-A300-0C95A3BBAA6D}" type="presOf" srcId="{9FC6435C-4D37-483F-8772-2B49C93C8311}" destId="{7F94F0C6-7BD4-4F2E-93AA-D5820F7ECF8A}" srcOrd="0" destOrd="0" presId="urn:microsoft.com/office/officeart/2005/8/layout/vList2"/>
    <dgm:cxn modelId="{94079F85-3872-45CE-9F2D-64B460E70CB9}" type="presOf" srcId="{176147DC-AABE-48D8-87AE-81A2E9171195}" destId="{F6939926-062B-4FEE-8377-0080B877F059}" srcOrd="0" destOrd="0" presId="urn:microsoft.com/office/officeart/2005/8/layout/vList2"/>
    <dgm:cxn modelId="{3C61F687-1155-44B2-9FA0-8B7F60A381B6}" srcId="{DAD737EE-76A1-4B5D-81B1-6C2E7C8B07F2}" destId="{8F163553-21AA-4C35-8E7F-EF04EA2A3A9A}" srcOrd="2" destOrd="0" parTransId="{7BD8BCEF-CFAF-4AED-8A97-FB1569AC1B12}" sibTransId="{C28FB28F-1495-488C-8A78-3D14ECA96A42}"/>
    <dgm:cxn modelId="{C0C108BE-A529-4001-9596-628762EA5CD1}" srcId="{DAD737EE-76A1-4B5D-81B1-6C2E7C8B07F2}" destId="{6411A5A3-5C92-493B-907C-58A53409CFDC}" srcOrd="1" destOrd="0" parTransId="{017ABAB1-DA9C-45DE-AA14-17CD72416456}" sibTransId="{CB8BEA29-FCC2-4DD0-BBDF-55F40832A802}"/>
    <dgm:cxn modelId="{946AFDD1-8DA5-4D47-B01A-1C9BC94AA6C5}" type="presOf" srcId="{8F163553-21AA-4C35-8E7F-EF04EA2A3A9A}" destId="{D2A1BA52-BE43-4B44-900B-14755AA895D9}" srcOrd="0" destOrd="0" presId="urn:microsoft.com/office/officeart/2005/8/layout/vList2"/>
    <dgm:cxn modelId="{81690C79-57FB-47AF-92D8-3BA34401E06F}" type="presParOf" srcId="{E5EAA6A8-E3BA-4051-871E-EE97F28B4F36}" destId="{7F94F0C6-7BD4-4F2E-93AA-D5820F7ECF8A}" srcOrd="0" destOrd="0" presId="urn:microsoft.com/office/officeart/2005/8/layout/vList2"/>
    <dgm:cxn modelId="{6D7F3CE0-79AC-4CA6-B0DB-08569D64F90E}" type="presParOf" srcId="{E5EAA6A8-E3BA-4051-871E-EE97F28B4F36}" destId="{640FB438-AFC6-4DA6-8FF8-8959A58F0378}" srcOrd="1" destOrd="0" presId="urn:microsoft.com/office/officeart/2005/8/layout/vList2"/>
    <dgm:cxn modelId="{2A01DF6C-CBFD-40FD-92D0-4987810D2935}" type="presParOf" srcId="{E5EAA6A8-E3BA-4051-871E-EE97F28B4F36}" destId="{6031D078-AA9D-4DE7-A55D-0BBAB700E67C}" srcOrd="2" destOrd="0" presId="urn:microsoft.com/office/officeart/2005/8/layout/vList2"/>
    <dgm:cxn modelId="{97A089DF-16A7-4CE3-9758-462A46D0F812}" type="presParOf" srcId="{E5EAA6A8-E3BA-4051-871E-EE97F28B4F36}" destId="{D299DA6F-0217-42FC-914F-1C1173A3E8BE}" srcOrd="3" destOrd="0" presId="urn:microsoft.com/office/officeart/2005/8/layout/vList2"/>
    <dgm:cxn modelId="{C953B134-0C9B-4EC8-8029-EFF322978D38}" type="presParOf" srcId="{E5EAA6A8-E3BA-4051-871E-EE97F28B4F36}" destId="{D2A1BA52-BE43-4B44-900B-14755AA895D9}" srcOrd="4" destOrd="0" presId="urn:microsoft.com/office/officeart/2005/8/layout/vList2"/>
    <dgm:cxn modelId="{08D660F2-AEF5-48D8-8C05-100BED6B2B27}" type="presParOf" srcId="{E5EAA6A8-E3BA-4051-871E-EE97F28B4F36}" destId="{55AA7670-2F0C-4B2A-B3F9-294368ACE223}" srcOrd="5" destOrd="0" presId="urn:microsoft.com/office/officeart/2005/8/layout/vList2"/>
    <dgm:cxn modelId="{1850ADED-0BC3-4C51-8F50-7049C8B932A1}" type="presParOf" srcId="{E5EAA6A8-E3BA-4051-871E-EE97F28B4F36}" destId="{F6939926-062B-4FEE-8377-0080B877F05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ED22A31-EC80-4669-83FD-594682F81B2D}"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9AD9A592-959B-4AFF-A6E1-C370DBCA7F03}">
      <dgm:prSet phldrT="[Text]" phldr="0"/>
      <dgm:spPr/>
      <dgm:t>
        <a:bodyPr/>
        <a:lstStyle/>
        <a:p>
          <a:r>
            <a:rPr lang="en-US"/>
            <a:t>Unclear request amount – invoice total differs from request without explanation</a:t>
          </a:r>
        </a:p>
      </dgm:t>
      <dgm:extLst>
        <a:ext uri="{E40237B7-FDA0-4F09-8148-C483321AD2D9}">
          <dgm14:cNvPr xmlns:dgm14="http://schemas.microsoft.com/office/drawing/2010/diagram" id="0" name="" descr="Missing detail – Invoice lacks dates, hours, or itemized costs.&#10;Unredacted information – employee or applicant identifiers appear in uploaded documents&#10;Wrong file format – invoices are not combined into on PDF&#10;Spreadsheet issues – old spreadsheet, missing required columns, or internal-use cells changed.&#10;Unclear request amount – invoice total differs from request without explanation&#10;"/>
        </a:ext>
      </dgm:extLst>
    </dgm:pt>
    <dgm:pt modelId="{CB58012E-DD02-4FDB-9D81-08C6C6B23125}" type="parTrans" cxnId="{B6455B77-2E3F-49F4-8B70-49DF8A384880}">
      <dgm:prSet/>
      <dgm:spPr/>
      <dgm:t>
        <a:bodyPr/>
        <a:lstStyle/>
        <a:p>
          <a:endParaRPr lang="en-US"/>
        </a:p>
      </dgm:t>
    </dgm:pt>
    <dgm:pt modelId="{53CFD2C6-720E-4876-8E04-9B274FA2E6AF}" type="sibTrans" cxnId="{B6455B77-2E3F-49F4-8B70-49DF8A384880}">
      <dgm:prSet/>
      <dgm:spPr/>
      <dgm:t>
        <a:bodyPr/>
        <a:lstStyle/>
        <a:p>
          <a:endParaRPr lang="en-US"/>
        </a:p>
      </dgm:t>
    </dgm:pt>
    <dgm:pt modelId="{28A2055A-AA1C-419E-A2F3-77ABDDD43B25}">
      <dgm:prSet phldrT="[Text]" phldr="0"/>
      <dgm:spPr/>
      <dgm:t>
        <a:bodyPr/>
        <a:lstStyle/>
        <a:p>
          <a:r>
            <a:rPr lang="en-US"/>
            <a:t>Spreadsheet issues – old spreadsheet, missing required columns, or internal-use cells changed.</a:t>
          </a:r>
        </a:p>
      </dgm:t>
      <dgm:extLst>
        <a:ext uri="{E40237B7-FDA0-4F09-8148-C483321AD2D9}">
          <dgm14:cNvPr xmlns:dgm14="http://schemas.microsoft.com/office/drawing/2010/diagram" id="0" name="" descr="Missing detail – Invoice lacks dates, hours, or itemized costs.&#10;Unredacted information – employee or applicant identifiers appear in uploaded documents&#10;Wrong file format – invoices are not combined into on PDF&#10;Spreadsheet issues – old spreadsheet, missing required columns, or internal-use cells changed.&#10;Unclear request amount – invoice total differs from request without explanation&#10;"/>
        </a:ext>
      </dgm:extLst>
    </dgm:pt>
    <dgm:pt modelId="{51DB3E95-97AB-47BF-92C2-F873D7FADBFA}" type="parTrans" cxnId="{8A270410-430D-4C39-A469-1BC95E893EA4}">
      <dgm:prSet/>
      <dgm:spPr/>
      <dgm:t>
        <a:bodyPr/>
        <a:lstStyle/>
        <a:p>
          <a:endParaRPr lang="en-US"/>
        </a:p>
      </dgm:t>
    </dgm:pt>
    <dgm:pt modelId="{3D1E9F1E-1274-489E-94CF-09C296792985}" type="sibTrans" cxnId="{8A270410-430D-4C39-A469-1BC95E893EA4}">
      <dgm:prSet/>
      <dgm:spPr/>
      <dgm:t>
        <a:bodyPr/>
        <a:lstStyle/>
        <a:p>
          <a:endParaRPr lang="en-US"/>
        </a:p>
      </dgm:t>
    </dgm:pt>
    <dgm:pt modelId="{89275D0E-11C1-4B33-83C5-623ADCCF3A42}">
      <dgm:prSet phldrT="[Text]" phldr="0"/>
      <dgm:spPr/>
      <dgm:t>
        <a:bodyPr/>
        <a:lstStyle/>
        <a:p>
          <a:r>
            <a:rPr lang="en-US"/>
            <a:t>Wrong file format – invoices are not combined into on PDF</a:t>
          </a:r>
        </a:p>
      </dgm:t>
      <dgm:extLst>
        <a:ext uri="{E40237B7-FDA0-4F09-8148-C483321AD2D9}">
          <dgm14:cNvPr xmlns:dgm14="http://schemas.microsoft.com/office/drawing/2010/diagram" id="0" name="" descr="Missing detail – Invoice lacks dates, hours, or itemized costs.&#10;Unredacted information – employee or applicant identifiers appear in uploaded documents&#10;Wrong file format – invoices are not combined into on PDF&#10;Spreadsheet issues – old spreadsheet, missing required columns, or internal-use cells changed.&#10;Unclear request amount – invoice total differs from request without explanation&#10;"/>
        </a:ext>
      </dgm:extLst>
    </dgm:pt>
    <dgm:pt modelId="{1881FFF2-F3AB-40B9-A8AD-461E08DAD778}" type="parTrans" cxnId="{C36A3487-C226-4EA6-ADB2-B6DFADD4A35F}">
      <dgm:prSet/>
      <dgm:spPr/>
      <dgm:t>
        <a:bodyPr/>
        <a:lstStyle/>
        <a:p>
          <a:endParaRPr lang="en-US"/>
        </a:p>
      </dgm:t>
    </dgm:pt>
    <dgm:pt modelId="{4D683BB9-6BD1-4FD3-970C-1BA56EC19D6E}" type="sibTrans" cxnId="{C36A3487-C226-4EA6-ADB2-B6DFADD4A35F}">
      <dgm:prSet/>
      <dgm:spPr/>
      <dgm:t>
        <a:bodyPr/>
        <a:lstStyle/>
        <a:p>
          <a:endParaRPr lang="en-US"/>
        </a:p>
      </dgm:t>
    </dgm:pt>
    <dgm:pt modelId="{2D12800C-99FF-4ADC-ADB4-1A822FC35CAB}">
      <dgm:prSet phldrT="[Text]" phldr="0"/>
      <dgm:spPr/>
      <dgm:t>
        <a:bodyPr/>
        <a:lstStyle/>
        <a:p>
          <a:r>
            <a:rPr lang="en-US"/>
            <a:t>Unredacted information – employee or applicant identifiers appear in uploaded documents</a:t>
          </a:r>
        </a:p>
      </dgm:t>
      <dgm:extLst>
        <a:ext uri="{E40237B7-FDA0-4F09-8148-C483321AD2D9}">
          <dgm14:cNvPr xmlns:dgm14="http://schemas.microsoft.com/office/drawing/2010/diagram" id="0" name="" descr="Missing detail – Invoice lacks dates, hours, or itemized costs.&#10;Unredacted information – employee or applicant identifiers appear in uploaded documents&#10;Wrong file format – invoices are not combined into on PDF&#10;Spreadsheet issues – old spreadsheet, missing required columns, or internal-use cells changed.&#10;Unclear request amount – invoice total differs from request without explanation&#10;"/>
        </a:ext>
      </dgm:extLst>
    </dgm:pt>
    <dgm:pt modelId="{D16FB9EE-4BD0-4D49-B487-431A38B6A873}" type="parTrans" cxnId="{31312D84-67B1-4B1B-8927-997C8FDE990D}">
      <dgm:prSet/>
      <dgm:spPr/>
      <dgm:t>
        <a:bodyPr/>
        <a:lstStyle/>
        <a:p>
          <a:endParaRPr lang="en-US"/>
        </a:p>
      </dgm:t>
    </dgm:pt>
    <dgm:pt modelId="{59E1C89E-3A06-45F3-823C-AE65A5C4E175}" type="sibTrans" cxnId="{31312D84-67B1-4B1B-8927-997C8FDE990D}">
      <dgm:prSet/>
      <dgm:spPr/>
      <dgm:t>
        <a:bodyPr/>
        <a:lstStyle/>
        <a:p>
          <a:endParaRPr lang="en-US"/>
        </a:p>
      </dgm:t>
    </dgm:pt>
    <dgm:pt modelId="{69D96311-B167-4593-8F3B-C00E27130BE0}">
      <dgm:prSet phldrT="[Text]" phldr="0" custT="1"/>
      <dgm:spPr/>
      <dgm:t>
        <a:bodyPr/>
        <a:lstStyle/>
        <a:p>
          <a:r>
            <a:rPr lang="en-US" sz="2400"/>
            <a:t>Missing detail – Invoice lacks dates, hours, or itemized costs.</a:t>
          </a:r>
        </a:p>
      </dgm:t>
      <dgm:extLst>
        <a:ext uri="{E40237B7-FDA0-4F09-8148-C483321AD2D9}">
          <dgm14:cNvPr xmlns:dgm14="http://schemas.microsoft.com/office/drawing/2010/diagram" id="0" name="" descr="Missing detail – Invoice lacks dates, hours, or itemized costs.&#10;Unredacted information – employee or applicant identifiers appear in uploaded documents&#10;Wrong file format – invoices are not combined into on PDF&#10;Spreadsheet issues – old spreadsheet, missing required columns, or internal-use cells changed.&#10;Unclear request amount – invoice total differs from request without explanation&#10;"/>
        </a:ext>
      </dgm:extLst>
    </dgm:pt>
    <dgm:pt modelId="{AB824AF2-5BC8-4FB2-A60A-5E563B5B200E}" type="parTrans" cxnId="{F6E51E45-BE89-43CB-B7B9-C177A9016198}">
      <dgm:prSet/>
      <dgm:spPr/>
      <dgm:t>
        <a:bodyPr/>
        <a:lstStyle/>
        <a:p>
          <a:endParaRPr lang="en-US"/>
        </a:p>
      </dgm:t>
    </dgm:pt>
    <dgm:pt modelId="{CCDD1505-65AF-4BF2-AB2B-21FCB6A4D074}" type="sibTrans" cxnId="{F6E51E45-BE89-43CB-B7B9-C177A9016198}">
      <dgm:prSet/>
      <dgm:spPr/>
      <dgm:t>
        <a:bodyPr/>
        <a:lstStyle/>
        <a:p>
          <a:endParaRPr lang="en-US"/>
        </a:p>
      </dgm:t>
    </dgm:pt>
    <dgm:pt modelId="{A58530C1-A945-4DF0-AC70-9CA63BA14718}" type="pres">
      <dgm:prSet presAssocID="{8ED22A31-EC80-4669-83FD-594682F81B2D}" presName="linear" presStyleCnt="0">
        <dgm:presLayoutVars>
          <dgm:animLvl val="lvl"/>
          <dgm:resizeHandles val="exact"/>
        </dgm:presLayoutVars>
      </dgm:prSet>
      <dgm:spPr/>
    </dgm:pt>
    <dgm:pt modelId="{5F46B530-3ED3-4CD4-9BA4-49DE28B292A7}" type="pres">
      <dgm:prSet presAssocID="{69D96311-B167-4593-8F3B-C00E27130BE0}" presName="parentText" presStyleLbl="node1" presStyleIdx="0" presStyleCnt="5" custLinFactY="-38254" custLinFactNeighborY="-100000">
        <dgm:presLayoutVars>
          <dgm:chMax val="0"/>
          <dgm:bulletEnabled val="1"/>
        </dgm:presLayoutVars>
      </dgm:prSet>
      <dgm:spPr/>
    </dgm:pt>
    <dgm:pt modelId="{D9D3D78B-C4D3-4F6D-A14F-36D249308381}" type="pres">
      <dgm:prSet presAssocID="{CCDD1505-65AF-4BF2-AB2B-21FCB6A4D074}" presName="spacer" presStyleCnt="0"/>
      <dgm:spPr/>
    </dgm:pt>
    <dgm:pt modelId="{C349CF91-EFB0-407A-B6CF-8B61AB6EFC49}" type="pres">
      <dgm:prSet presAssocID="{2D12800C-99FF-4ADC-ADB4-1A822FC35CAB}" presName="parentText" presStyleLbl="node1" presStyleIdx="1" presStyleCnt="5" custLinFactY="-8096" custLinFactNeighborY="-100000">
        <dgm:presLayoutVars>
          <dgm:chMax val="0"/>
          <dgm:bulletEnabled val="1"/>
        </dgm:presLayoutVars>
      </dgm:prSet>
      <dgm:spPr/>
    </dgm:pt>
    <dgm:pt modelId="{4F000E02-12C6-4E78-8D97-88D228F21EC1}" type="pres">
      <dgm:prSet presAssocID="{59E1C89E-3A06-45F3-823C-AE65A5C4E175}" presName="spacer" presStyleCnt="0"/>
      <dgm:spPr/>
    </dgm:pt>
    <dgm:pt modelId="{66412739-10E5-43A4-8F3E-E7B651B6A134}" type="pres">
      <dgm:prSet presAssocID="{89275D0E-11C1-4B33-83C5-623ADCCF3A42}" presName="parentText" presStyleLbl="node1" presStyleIdx="2" presStyleCnt="5">
        <dgm:presLayoutVars>
          <dgm:chMax val="0"/>
          <dgm:bulletEnabled val="1"/>
        </dgm:presLayoutVars>
      </dgm:prSet>
      <dgm:spPr/>
    </dgm:pt>
    <dgm:pt modelId="{D8C62321-9B6F-40C2-AC74-7BD4B590CD06}" type="pres">
      <dgm:prSet presAssocID="{4D683BB9-6BD1-4FD3-970C-1BA56EC19D6E}" presName="spacer" presStyleCnt="0"/>
      <dgm:spPr/>
    </dgm:pt>
    <dgm:pt modelId="{0FA1F958-66F9-491B-9DB1-B69E0F7F03EB}" type="pres">
      <dgm:prSet presAssocID="{28A2055A-AA1C-419E-A2F3-77ABDDD43B25}" presName="parentText" presStyleLbl="node1" presStyleIdx="3" presStyleCnt="5" custLinFactY="24041" custLinFactNeighborY="100000">
        <dgm:presLayoutVars>
          <dgm:chMax val="0"/>
          <dgm:bulletEnabled val="1"/>
        </dgm:presLayoutVars>
      </dgm:prSet>
      <dgm:spPr/>
    </dgm:pt>
    <dgm:pt modelId="{FC8D1DF6-8CE7-4C47-AC92-DD3CD82872C0}" type="pres">
      <dgm:prSet presAssocID="{3D1E9F1E-1274-489E-94CF-09C296792985}" presName="spacer" presStyleCnt="0"/>
      <dgm:spPr/>
    </dgm:pt>
    <dgm:pt modelId="{C37E4493-7A98-4CF1-91C7-64DA57FB8D94}" type="pres">
      <dgm:prSet presAssocID="{9AD9A592-959B-4AFF-A6E1-C370DBCA7F03}" presName="parentText" presStyleLbl="node1" presStyleIdx="4" presStyleCnt="5" custLinFactY="58557" custLinFactNeighborY="100000">
        <dgm:presLayoutVars>
          <dgm:chMax val="0"/>
          <dgm:bulletEnabled val="1"/>
        </dgm:presLayoutVars>
      </dgm:prSet>
      <dgm:spPr/>
    </dgm:pt>
  </dgm:ptLst>
  <dgm:cxnLst>
    <dgm:cxn modelId="{8A270410-430D-4C39-A469-1BC95E893EA4}" srcId="{8ED22A31-EC80-4669-83FD-594682F81B2D}" destId="{28A2055A-AA1C-419E-A2F3-77ABDDD43B25}" srcOrd="3" destOrd="0" parTransId="{51DB3E95-97AB-47BF-92C2-F873D7FADBFA}" sibTransId="{3D1E9F1E-1274-489E-94CF-09C296792985}"/>
    <dgm:cxn modelId="{E3B66C22-E6F3-448E-94AC-B95BD9472A67}" type="presOf" srcId="{9AD9A592-959B-4AFF-A6E1-C370DBCA7F03}" destId="{C37E4493-7A98-4CF1-91C7-64DA57FB8D94}" srcOrd="0" destOrd="0" presId="urn:microsoft.com/office/officeart/2005/8/layout/vList2"/>
    <dgm:cxn modelId="{098CC35B-8E5D-4DA6-811C-27D43E701E65}" type="presOf" srcId="{8ED22A31-EC80-4669-83FD-594682F81B2D}" destId="{A58530C1-A945-4DF0-AC70-9CA63BA14718}" srcOrd="0" destOrd="0" presId="urn:microsoft.com/office/officeart/2005/8/layout/vList2"/>
    <dgm:cxn modelId="{F6E51E45-BE89-43CB-B7B9-C177A9016198}" srcId="{8ED22A31-EC80-4669-83FD-594682F81B2D}" destId="{69D96311-B167-4593-8F3B-C00E27130BE0}" srcOrd="0" destOrd="0" parTransId="{AB824AF2-5BC8-4FB2-A60A-5E563B5B200E}" sibTransId="{CCDD1505-65AF-4BF2-AB2B-21FCB6A4D074}"/>
    <dgm:cxn modelId="{B6455B77-2E3F-49F4-8B70-49DF8A384880}" srcId="{8ED22A31-EC80-4669-83FD-594682F81B2D}" destId="{9AD9A592-959B-4AFF-A6E1-C370DBCA7F03}" srcOrd="4" destOrd="0" parTransId="{CB58012E-DD02-4FDB-9D81-08C6C6B23125}" sibTransId="{53CFD2C6-720E-4876-8E04-9B274FA2E6AF}"/>
    <dgm:cxn modelId="{31312D84-67B1-4B1B-8927-997C8FDE990D}" srcId="{8ED22A31-EC80-4669-83FD-594682F81B2D}" destId="{2D12800C-99FF-4ADC-ADB4-1A822FC35CAB}" srcOrd="1" destOrd="0" parTransId="{D16FB9EE-4BD0-4D49-B487-431A38B6A873}" sibTransId="{59E1C89E-3A06-45F3-823C-AE65A5C4E175}"/>
    <dgm:cxn modelId="{C36A3487-C226-4EA6-ADB2-B6DFADD4A35F}" srcId="{8ED22A31-EC80-4669-83FD-594682F81B2D}" destId="{89275D0E-11C1-4B33-83C5-623ADCCF3A42}" srcOrd="2" destOrd="0" parTransId="{1881FFF2-F3AB-40B9-A8AD-461E08DAD778}" sibTransId="{4D683BB9-6BD1-4FD3-970C-1BA56EC19D6E}"/>
    <dgm:cxn modelId="{C98B4EA4-4482-45AD-8720-38B1940C4836}" type="presOf" srcId="{69D96311-B167-4593-8F3B-C00E27130BE0}" destId="{5F46B530-3ED3-4CD4-9BA4-49DE28B292A7}" srcOrd="0" destOrd="0" presId="urn:microsoft.com/office/officeart/2005/8/layout/vList2"/>
    <dgm:cxn modelId="{9669F5DD-EF75-4504-B2EC-56811C256770}" type="presOf" srcId="{2D12800C-99FF-4ADC-ADB4-1A822FC35CAB}" destId="{C349CF91-EFB0-407A-B6CF-8B61AB6EFC49}" srcOrd="0" destOrd="0" presId="urn:microsoft.com/office/officeart/2005/8/layout/vList2"/>
    <dgm:cxn modelId="{11AEECE7-77D6-4B0C-B92B-30B993C4CC11}" type="presOf" srcId="{89275D0E-11C1-4B33-83C5-623ADCCF3A42}" destId="{66412739-10E5-43A4-8F3E-E7B651B6A134}" srcOrd="0" destOrd="0" presId="urn:microsoft.com/office/officeart/2005/8/layout/vList2"/>
    <dgm:cxn modelId="{71B118FB-C7FD-4D58-AC1E-387DB09EA454}" type="presOf" srcId="{28A2055A-AA1C-419E-A2F3-77ABDDD43B25}" destId="{0FA1F958-66F9-491B-9DB1-B69E0F7F03EB}" srcOrd="0" destOrd="0" presId="urn:microsoft.com/office/officeart/2005/8/layout/vList2"/>
    <dgm:cxn modelId="{136A4865-31B0-4F49-B01F-C3DB7400A0A7}" type="presParOf" srcId="{A58530C1-A945-4DF0-AC70-9CA63BA14718}" destId="{5F46B530-3ED3-4CD4-9BA4-49DE28B292A7}" srcOrd="0" destOrd="0" presId="urn:microsoft.com/office/officeart/2005/8/layout/vList2"/>
    <dgm:cxn modelId="{3D47FA4B-2A16-4C91-A9F1-8A689B181889}" type="presParOf" srcId="{A58530C1-A945-4DF0-AC70-9CA63BA14718}" destId="{D9D3D78B-C4D3-4F6D-A14F-36D249308381}" srcOrd="1" destOrd="0" presId="urn:microsoft.com/office/officeart/2005/8/layout/vList2"/>
    <dgm:cxn modelId="{3681AB07-2845-4666-86BA-F1C7B1445C8D}" type="presParOf" srcId="{A58530C1-A945-4DF0-AC70-9CA63BA14718}" destId="{C349CF91-EFB0-407A-B6CF-8B61AB6EFC49}" srcOrd="2" destOrd="0" presId="urn:microsoft.com/office/officeart/2005/8/layout/vList2"/>
    <dgm:cxn modelId="{A952E365-5EE7-47E3-B4B2-491DFADC7F33}" type="presParOf" srcId="{A58530C1-A945-4DF0-AC70-9CA63BA14718}" destId="{4F000E02-12C6-4E78-8D97-88D228F21EC1}" srcOrd="3" destOrd="0" presId="urn:microsoft.com/office/officeart/2005/8/layout/vList2"/>
    <dgm:cxn modelId="{E4D1969E-AC53-4DD0-90A7-DBFF881A79B8}" type="presParOf" srcId="{A58530C1-A945-4DF0-AC70-9CA63BA14718}" destId="{66412739-10E5-43A4-8F3E-E7B651B6A134}" srcOrd="4" destOrd="0" presId="urn:microsoft.com/office/officeart/2005/8/layout/vList2"/>
    <dgm:cxn modelId="{B296E57B-8778-45AF-B044-C2519820B00D}" type="presParOf" srcId="{A58530C1-A945-4DF0-AC70-9CA63BA14718}" destId="{D8C62321-9B6F-40C2-AC74-7BD4B590CD06}" srcOrd="5" destOrd="0" presId="urn:microsoft.com/office/officeart/2005/8/layout/vList2"/>
    <dgm:cxn modelId="{E5736203-0185-4277-9F53-2909D40B5E48}" type="presParOf" srcId="{A58530C1-A945-4DF0-AC70-9CA63BA14718}" destId="{0FA1F958-66F9-491B-9DB1-B69E0F7F03EB}" srcOrd="6" destOrd="0" presId="urn:microsoft.com/office/officeart/2005/8/layout/vList2"/>
    <dgm:cxn modelId="{99BE00FA-EDE6-4639-8C3E-30139E14163B}" type="presParOf" srcId="{A58530C1-A945-4DF0-AC70-9CA63BA14718}" destId="{FC8D1DF6-8CE7-4C47-AC92-DD3CD82872C0}" srcOrd="7" destOrd="0" presId="urn:microsoft.com/office/officeart/2005/8/layout/vList2"/>
    <dgm:cxn modelId="{1FD4AE5C-A259-4977-99F0-5A3AB01C5483}" type="presParOf" srcId="{A58530C1-A945-4DF0-AC70-9CA63BA14718}" destId="{C37E4493-7A98-4CF1-91C7-64DA57FB8D94}"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BB5B265-499B-4DC8-98E9-6D1FCA65ACF3}" type="doc">
      <dgm:prSet loTypeId="urn:microsoft.com/office/officeart/2005/8/layout/bList2" loCatId="list" qsTypeId="urn:microsoft.com/office/officeart/2005/8/quickstyle/simple2" qsCatId="simple" csTypeId="urn:microsoft.com/office/officeart/2005/8/colors/accent1_2" csCatId="accent1" phldr="1"/>
      <dgm:spPr/>
      <dgm:t>
        <a:bodyPr/>
        <a:lstStyle/>
        <a:p>
          <a:endParaRPr lang="en-US"/>
        </a:p>
      </dgm:t>
    </dgm:pt>
    <dgm:pt modelId="{D01C29C2-A867-424D-B195-372AB6CDBBA6}">
      <dgm:prSet phldrT="[Text]" phldr="0"/>
      <dgm:spPr/>
      <dgm:t>
        <a:bodyPr/>
        <a:lstStyle/>
        <a:p>
          <a:r>
            <a:rPr lang="en-US"/>
            <a:t>Acknowledgment</a:t>
          </a:r>
        </a:p>
      </dgm:t>
    </dgm:pt>
    <dgm:pt modelId="{7D116B64-C590-4AD6-9E04-AC7417689E2A}" type="parTrans" cxnId="{287A3403-8C92-459B-B9E9-0110A3830F34}">
      <dgm:prSet/>
      <dgm:spPr/>
      <dgm:t>
        <a:bodyPr/>
        <a:lstStyle/>
        <a:p>
          <a:endParaRPr lang="en-US"/>
        </a:p>
      </dgm:t>
    </dgm:pt>
    <dgm:pt modelId="{A878016F-926F-440B-A0E9-C83E999BC621}" type="sibTrans" cxnId="{287A3403-8C92-459B-B9E9-0110A3830F34}">
      <dgm:prSet/>
      <dgm:spPr/>
      <dgm:t>
        <a:bodyPr/>
        <a:lstStyle/>
        <a:p>
          <a:endParaRPr lang="en-US"/>
        </a:p>
      </dgm:t>
    </dgm:pt>
    <dgm:pt modelId="{DBB3FE6A-08CA-4ADC-85AA-A30EE0861E0E}">
      <dgm:prSet phldrT="[Text]" phldr="0"/>
      <dgm:spPr/>
      <dgm:t>
        <a:bodyPr/>
        <a:lstStyle/>
        <a:p>
          <a:pPr algn="ctr"/>
          <a:r>
            <a:rPr lang="en-US"/>
            <a:t>Award Notice	</a:t>
          </a:r>
        </a:p>
      </dgm:t>
    </dgm:pt>
    <dgm:pt modelId="{1E06ED7E-EC56-4B8E-95F2-62690EF3BAA5}" type="parTrans" cxnId="{4F24DB74-22C1-40DA-9BC3-F1E70B97BD30}">
      <dgm:prSet/>
      <dgm:spPr/>
      <dgm:t>
        <a:bodyPr/>
        <a:lstStyle/>
        <a:p>
          <a:endParaRPr lang="en-US"/>
        </a:p>
      </dgm:t>
    </dgm:pt>
    <dgm:pt modelId="{8CD3FD0C-5DE0-40A1-A9BC-D4BB9456FC3D}" type="sibTrans" cxnId="{4F24DB74-22C1-40DA-9BC3-F1E70B97BD30}">
      <dgm:prSet/>
      <dgm:spPr/>
      <dgm:t>
        <a:bodyPr/>
        <a:lstStyle/>
        <a:p>
          <a:endParaRPr lang="en-US"/>
        </a:p>
      </dgm:t>
    </dgm:pt>
    <dgm:pt modelId="{519D0281-DC75-490F-8271-DC9E4C6FBC23}">
      <dgm:prSet phldrT="[Text]" phldr="0"/>
      <dgm:spPr/>
      <dgm:t>
        <a:bodyPr/>
        <a:lstStyle/>
        <a:p>
          <a:pPr algn="ctr"/>
          <a:r>
            <a:rPr lang="en-US"/>
            <a:t>SWIFT Invoice</a:t>
          </a:r>
        </a:p>
      </dgm:t>
    </dgm:pt>
    <dgm:pt modelId="{DCEB1B6B-3092-4099-AF18-6738612E3A41}" type="parTrans" cxnId="{9A228E78-CD61-46F1-8B83-7A70BD0C0987}">
      <dgm:prSet/>
      <dgm:spPr/>
      <dgm:t>
        <a:bodyPr/>
        <a:lstStyle/>
        <a:p>
          <a:endParaRPr lang="en-US"/>
        </a:p>
      </dgm:t>
    </dgm:pt>
    <dgm:pt modelId="{8A30F060-D173-4065-B9BE-7C25CE9764DF}" type="sibTrans" cxnId="{9A228E78-CD61-46F1-8B83-7A70BD0C0987}">
      <dgm:prSet/>
      <dgm:spPr/>
      <dgm:t>
        <a:bodyPr/>
        <a:lstStyle/>
        <a:p>
          <a:endParaRPr lang="en-US"/>
        </a:p>
      </dgm:t>
    </dgm:pt>
    <dgm:pt modelId="{7B2703D4-ABC8-4FDA-B53D-8AADB165B5E3}">
      <dgm:prSet/>
      <dgm:spPr/>
      <dgm:t>
        <a:bodyPr/>
        <a:lstStyle/>
        <a:p>
          <a:r>
            <a:rPr lang="en-US"/>
            <a:t>Within about one week, you should receive an email acknowledging submission and requesting additional information if needed.</a:t>
          </a:r>
        </a:p>
      </dgm:t>
    </dgm:pt>
    <dgm:pt modelId="{A1D57F1A-A03F-4EA4-952C-0C904714E88A}" type="parTrans" cxnId="{9C7E54B2-7741-4DD5-BC1C-A37BA984549D}">
      <dgm:prSet/>
      <dgm:spPr/>
      <dgm:t>
        <a:bodyPr/>
        <a:lstStyle/>
        <a:p>
          <a:endParaRPr lang="en-US"/>
        </a:p>
      </dgm:t>
    </dgm:pt>
    <dgm:pt modelId="{70A2E0AB-060D-45A3-9E8F-EC7E2CB14EFA}" type="sibTrans" cxnId="{9C7E54B2-7741-4DD5-BC1C-A37BA984549D}">
      <dgm:prSet/>
      <dgm:spPr/>
      <dgm:t>
        <a:bodyPr/>
        <a:lstStyle/>
        <a:p>
          <a:endParaRPr lang="en-US"/>
        </a:p>
      </dgm:t>
    </dgm:pt>
    <dgm:pt modelId="{D5A68E10-FCDB-477C-B1D9-CE8862B0A3E5}">
      <dgm:prSet/>
      <dgm:spPr/>
      <dgm:t>
        <a:bodyPr/>
        <a:lstStyle/>
        <a:p>
          <a:r>
            <a:rPr lang="en-US"/>
            <a:t>Approximately two weeks after the quarter submission deadline, you should receive an email with the award amount.</a:t>
          </a:r>
        </a:p>
      </dgm:t>
    </dgm:pt>
    <dgm:pt modelId="{E85636C2-9DDE-4627-AF5C-BCD1CC27259A}" type="parTrans" cxnId="{58579C1C-1CAA-474E-9C3D-D39899D8793B}">
      <dgm:prSet/>
      <dgm:spPr/>
      <dgm:t>
        <a:bodyPr/>
        <a:lstStyle/>
        <a:p>
          <a:endParaRPr lang="en-US"/>
        </a:p>
      </dgm:t>
    </dgm:pt>
    <dgm:pt modelId="{DF12597E-2DB5-4395-9921-013C5B247783}" type="sibTrans" cxnId="{58579C1C-1CAA-474E-9C3D-D39899D8793B}">
      <dgm:prSet/>
      <dgm:spPr/>
      <dgm:t>
        <a:bodyPr/>
        <a:lstStyle/>
        <a:p>
          <a:endParaRPr lang="en-US"/>
        </a:p>
      </dgm:t>
    </dgm:pt>
    <dgm:pt modelId="{402CAAA4-2776-4FFA-B763-D2B103C05A7E}">
      <dgm:prSet/>
      <dgm:spPr/>
      <dgm:t>
        <a:bodyPr/>
        <a:lstStyle/>
        <a:p>
          <a:r>
            <a:rPr lang="en-US"/>
            <a:t>The award email includes instructions for creating and submitting the SWIFT invoice to request payment.</a:t>
          </a:r>
        </a:p>
      </dgm:t>
    </dgm:pt>
    <dgm:pt modelId="{5DE55EC0-FD43-4C6D-97FF-B3DB89494C8E}" type="parTrans" cxnId="{4F210155-2B78-487C-AA44-552D9F4784CB}">
      <dgm:prSet/>
      <dgm:spPr/>
      <dgm:t>
        <a:bodyPr/>
        <a:lstStyle/>
        <a:p>
          <a:endParaRPr lang="en-US"/>
        </a:p>
      </dgm:t>
    </dgm:pt>
    <dgm:pt modelId="{054DDA60-F396-4026-AB7E-07F022DFF813}" type="sibTrans" cxnId="{4F210155-2B78-487C-AA44-552D9F4784CB}">
      <dgm:prSet/>
      <dgm:spPr/>
      <dgm:t>
        <a:bodyPr/>
        <a:lstStyle/>
        <a:p>
          <a:endParaRPr lang="en-US"/>
        </a:p>
      </dgm:t>
    </dgm:pt>
    <dgm:pt modelId="{DC9C5C31-6B26-4ED5-85DE-0BB845DCB867}" type="pres">
      <dgm:prSet presAssocID="{EBB5B265-499B-4DC8-98E9-6D1FCA65ACF3}" presName="diagram" presStyleCnt="0">
        <dgm:presLayoutVars>
          <dgm:dir/>
          <dgm:animLvl val="lvl"/>
          <dgm:resizeHandles val="exact"/>
        </dgm:presLayoutVars>
      </dgm:prSet>
      <dgm:spPr/>
    </dgm:pt>
    <dgm:pt modelId="{AD7B43C9-BE13-44AC-B89A-9CE956D8B7C6}" type="pres">
      <dgm:prSet presAssocID="{D01C29C2-A867-424D-B195-372AB6CDBBA6}" presName="compNode" presStyleCnt="0"/>
      <dgm:spPr/>
    </dgm:pt>
    <dgm:pt modelId="{5DC3C958-08FD-4CA6-A930-D30829AAB379}" type="pres">
      <dgm:prSet presAssocID="{D01C29C2-A867-424D-B195-372AB6CDBBA6}" presName="childRect" presStyleLbl="bgAcc1" presStyleIdx="0" presStyleCnt="3">
        <dgm:presLayoutVars>
          <dgm:bulletEnabled val="1"/>
        </dgm:presLayoutVars>
      </dgm:prSet>
      <dgm:spPr/>
    </dgm:pt>
    <dgm:pt modelId="{E5CFDE59-7B53-45CF-A27E-79DC57F90189}" type="pres">
      <dgm:prSet presAssocID="{D01C29C2-A867-424D-B195-372AB6CDBBA6}" presName="parentText" presStyleLbl="node1" presStyleIdx="0" presStyleCnt="0">
        <dgm:presLayoutVars>
          <dgm:chMax val="0"/>
          <dgm:bulletEnabled val="1"/>
        </dgm:presLayoutVars>
      </dgm:prSet>
      <dgm:spPr/>
    </dgm:pt>
    <dgm:pt modelId="{69E145BB-30DD-4501-8E49-F0F12FEF74E4}" type="pres">
      <dgm:prSet presAssocID="{D01C29C2-A867-424D-B195-372AB6CDBBA6}" presName="parentRect" presStyleLbl="alignNode1" presStyleIdx="0" presStyleCnt="3"/>
      <dgm:spPr/>
    </dgm:pt>
    <dgm:pt modelId="{46FAD7A2-C8EE-4F98-9FC0-B22D29FB2627}" type="pres">
      <dgm:prSet presAssocID="{D01C29C2-A867-424D-B195-372AB6CDBBA6}" presName="adorn" presStyleLbl="fgAccFollow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pt>
    <dgm:pt modelId="{9912B7DD-B543-4CAA-B15B-C4147809378F}" type="pres">
      <dgm:prSet presAssocID="{A878016F-926F-440B-A0E9-C83E999BC621}" presName="sibTrans" presStyleLbl="sibTrans2D1" presStyleIdx="0" presStyleCnt="0"/>
      <dgm:spPr/>
    </dgm:pt>
    <dgm:pt modelId="{04D275A5-86DC-48A6-B606-0C531E4B604A}" type="pres">
      <dgm:prSet presAssocID="{DBB3FE6A-08CA-4ADC-85AA-A30EE0861E0E}" presName="compNode" presStyleCnt="0"/>
      <dgm:spPr/>
    </dgm:pt>
    <dgm:pt modelId="{E652782D-16AC-4252-A7A5-067C9BB367C6}" type="pres">
      <dgm:prSet presAssocID="{DBB3FE6A-08CA-4ADC-85AA-A30EE0861E0E}" presName="childRect" presStyleLbl="bgAcc1" presStyleIdx="1" presStyleCnt="3">
        <dgm:presLayoutVars>
          <dgm:bulletEnabled val="1"/>
        </dgm:presLayoutVars>
      </dgm:prSet>
      <dgm:spPr/>
    </dgm:pt>
    <dgm:pt modelId="{A2C36347-B96D-40AA-AE1B-46A9CCC0C9C0}" type="pres">
      <dgm:prSet presAssocID="{DBB3FE6A-08CA-4ADC-85AA-A30EE0861E0E}" presName="parentText" presStyleLbl="node1" presStyleIdx="0" presStyleCnt="0">
        <dgm:presLayoutVars>
          <dgm:chMax val="0"/>
          <dgm:bulletEnabled val="1"/>
        </dgm:presLayoutVars>
      </dgm:prSet>
      <dgm:spPr/>
    </dgm:pt>
    <dgm:pt modelId="{454CC494-50B6-483F-AE5E-FEA0BC2E200C}" type="pres">
      <dgm:prSet presAssocID="{DBB3FE6A-08CA-4ADC-85AA-A30EE0861E0E}" presName="parentRect" presStyleLbl="alignNode1" presStyleIdx="1" presStyleCnt="3"/>
      <dgm:spPr/>
    </dgm:pt>
    <dgm:pt modelId="{5F162D6C-7D0F-45E8-9711-9975ECA8935D}" type="pres">
      <dgm:prSet presAssocID="{DBB3FE6A-08CA-4ADC-85AA-A30EE0861E0E}" presName="adorn" presStyleLbl="fgAccFollow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with solid fill"/>
        </a:ext>
      </dgm:extLst>
    </dgm:pt>
    <dgm:pt modelId="{0026531D-5E29-47DD-9A8D-CF91DDA27453}" type="pres">
      <dgm:prSet presAssocID="{8CD3FD0C-5DE0-40A1-A9BC-D4BB9456FC3D}" presName="sibTrans" presStyleLbl="sibTrans2D1" presStyleIdx="0" presStyleCnt="0"/>
      <dgm:spPr/>
    </dgm:pt>
    <dgm:pt modelId="{7F5A20E9-E3D1-4620-BFCB-F80B225FCD47}" type="pres">
      <dgm:prSet presAssocID="{519D0281-DC75-490F-8271-DC9E4C6FBC23}" presName="compNode" presStyleCnt="0"/>
      <dgm:spPr/>
    </dgm:pt>
    <dgm:pt modelId="{612A00FA-D2B6-4282-B69A-310ECC809EFD}" type="pres">
      <dgm:prSet presAssocID="{519D0281-DC75-490F-8271-DC9E4C6FBC23}" presName="childRect" presStyleLbl="bgAcc1" presStyleIdx="2" presStyleCnt="3">
        <dgm:presLayoutVars>
          <dgm:bulletEnabled val="1"/>
        </dgm:presLayoutVars>
      </dgm:prSet>
      <dgm:spPr/>
    </dgm:pt>
    <dgm:pt modelId="{D88E8E43-C52B-4EF0-9A42-FB038CAA9128}" type="pres">
      <dgm:prSet presAssocID="{519D0281-DC75-490F-8271-DC9E4C6FBC23}" presName="parentText" presStyleLbl="node1" presStyleIdx="0" presStyleCnt="0">
        <dgm:presLayoutVars>
          <dgm:chMax val="0"/>
          <dgm:bulletEnabled val="1"/>
        </dgm:presLayoutVars>
      </dgm:prSet>
      <dgm:spPr/>
    </dgm:pt>
    <dgm:pt modelId="{4A13C2CF-2C9F-41EB-95CE-465FA0C64AFE}" type="pres">
      <dgm:prSet presAssocID="{519D0281-DC75-490F-8271-DC9E4C6FBC23}" presName="parentRect" presStyleLbl="alignNode1" presStyleIdx="2" presStyleCnt="3"/>
      <dgm:spPr/>
    </dgm:pt>
    <dgm:pt modelId="{A36DB13B-B839-4D5B-A974-86E3132B599A}" type="pres">
      <dgm:prSet presAssocID="{519D0281-DC75-490F-8271-DC9E4C6FBC23}" presName="adorn" presStyleLbl="fgAccFollow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adge 3 with solid fill"/>
        </a:ext>
      </dgm:extLst>
    </dgm:pt>
  </dgm:ptLst>
  <dgm:cxnLst>
    <dgm:cxn modelId="{287A3403-8C92-459B-B9E9-0110A3830F34}" srcId="{EBB5B265-499B-4DC8-98E9-6D1FCA65ACF3}" destId="{D01C29C2-A867-424D-B195-372AB6CDBBA6}" srcOrd="0" destOrd="0" parTransId="{7D116B64-C590-4AD6-9E04-AC7417689E2A}" sibTransId="{A878016F-926F-440B-A0E9-C83E999BC621}"/>
    <dgm:cxn modelId="{9D949406-428D-4000-8844-0645F51572DC}" type="presOf" srcId="{7B2703D4-ABC8-4FDA-B53D-8AADB165B5E3}" destId="{5DC3C958-08FD-4CA6-A930-D30829AAB379}" srcOrd="0" destOrd="0" presId="urn:microsoft.com/office/officeart/2005/8/layout/bList2"/>
    <dgm:cxn modelId="{0ED6C00F-D5AA-4F28-97B6-0E625996F08A}" type="presOf" srcId="{DBB3FE6A-08CA-4ADC-85AA-A30EE0861E0E}" destId="{454CC494-50B6-483F-AE5E-FEA0BC2E200C}" srcOrd="1" destOrd="0" presId="urn:microsoft.com/office/officeart/2005/8/layout/bList2"/>
    <dgm:cxn modelId="{93C41412-68C7-4B5B-AE1E-8125AD9AD8F3}" type="presOf" srcId="{D01C29C2-A867-424D-B195-372AB6CDBBA6}" destId="{E5CFDE59-7B53-45CF-A27E-79DC57F90189}" srcOrd="0" destOrd="0" presId="urn:microsoft.com/office/officeart/2005/8/layout/bList2"/>
    <dgm:cxn modelId="{58579C1C-1CAA-474E-9C3D-D39899D8793B}" srcId="{DBB3FE6A-08CA-4ADC-85AA-A30EE0861E0E}" destId="{D5A68E10-FCDB-477C-B1D9-CE8862B0A3E5}" srcOrd="0" destOrd="0" parTransId="{E85636C2-9DDE-4627-AF5C-BCD1CC27259A}" sibTransId="{DF12597E-2DB5-4395-9921-013C5B247783}"/>
    <dgm:cxn modelId="{E4A8882A-1CA5-4AF6-80BE-0EC3FC4F86D9}" type="presOf" srcId="{DBB3FE6A-08CA-4ADC-85AA-A30EE0861E0E}" destId="{A2C36347-B96D-40AA-AE1B-46A9CCC0C9C0}" srcOrd="0" destOrd="0" presId="urn:microsoft.com/office/officeart/2005/8/layout/bList2"/>
    <dgm:cxn modelId="{5579E532-3014-4162-9663-4127D97D64D9}" type="presOf" srcId="{402CAAA4-2776-4FFA-B763-D2B103C05A7E}" destId="{612A00FA-D2B6-4282-B69A-310ECC809EFD}" srcOrd="0" destOrd="0" presId="urn:microsoft.com/office/officeart/2005/8/layout/bList2"/>
    <dgm:cxn modelId="{E26B2933-7169-499C-A3A0-0D89A4F03623}" type="presOf" srcId="{D5A68E10-FCDB-477C-B1D9-CE8862B0A3E5}" destId="{E652782D-16AC-4252-A7A5-067C9BB367C6}" srcOrd="0" destOrd="0" presId="urn:microsoft.com/office/officeart/2005/8/layout/bList2"/>
    <dgm:cxn modelId="{FBEF725F-C525-462C-BB61-F2B0693ECAE1}" type="presOf" srcId="{D01C29C2-A867-424D-B195-372AB6CDBBA6}" destId="{69E145BB-30DD-4501-8E49-F0F12FEF74E4}" srcOrd="1" destOrd="0" presId="urn:microsoft.com/office/officeart/2005/8/layout/bList2"/>
    <dgm:cxn modelId="{4F24DB74-22C1-40DA-9BC3-F1E70B97BD30}" srcId="{EBB5B265-499B-4DC8-98E9-6D1FCA65ACF3}" destId="{DBB3FE6A-08CA-4ADC-85AA-A30EE0861E0E}" srcOrd="1" destOrd="0" parTransId="{1E06ED7E-EC56-4B8E-95F2-62690EF3BAA5}" sibTransId="{8CD3FD0C-5DE0-40A1-A9BC-D4BB9456FC3D}"/>
    <dgm:cxn modelId="{4F210155-2B78-487C-AA44-552D9F4784CB}" srcId="{519D0281-DC75-490F-8271-DC9E4C6FBC23}" destId="{402CAAA4-2776-4FFA-B763-D2B103C05A7E}" srcOrd="0" destOrd="0" parTransId="{5DE55EC0-FD43-4C6D-97FF-B3DB89494C8E}" sibTransId="{054DDA60-F396-4026-AB7E-07F022DFF813}"/>
    <dgm:cxn modelId="{54E11675-6120-428D-B461-AF1CC8066D83}" type="presOf" srcId="{8CD3FD0C-5DE0-40A1-A9BC-D4BB9456FC3D}" destId="{0026531D-5E29-47DD-9A8D-CF91DDA27453}" srcOrd="0" destOrd="0" presId="urn:microsoft.com/office/officeart/2005/8/layout/bList2"/>
    <dgm:cxn modelId="{0FE28D77-7569-4489-A246-CFC82B037EA3}" type="presOf" srcId="{EBB5B265-499B-4DC8-98E9-6D1FCA65ACF3}" destId="{DC9C5C31-6B26-4ED5-85DE-0BB845DCB867}" srcOrd="0" destOrd="0" presId="urn:microsoft.com/office/officeart/2005/8/layout/bList2"/>
    <dgm:cxn modelId="{9A228E78-CD61-46F1-8B83-7A70BD0C0987}" srcId="{EBB5B265-499B-4DC8-98E9-6D1FCA65ACF3}" destId="{519D0281-DC75-490F-8271-DC9E4C6FBC23}" srcOrd="2" destOrd="0" parTransId="{DCEB1B6B-3092-4099-AF18-6738612E3A41}" sibTransId="{8A30F060-D173-4065-B9BE-7C25CE9764DF}"/>
    <dgm:cxn modelId="{A8E317B0-A1F7-4CF4-91D1-DA49B6F82738}" type="presOf" srcId="{519D0281-DC75-490F-8271-DC9E4C6FBC23}" destId="{D88E8E43-C52B-4EF0-9A42-FB038CAA9128}" srcOrd="0" destOrd="0" presId="urn:microsoft.com/office/officeart/2005/8/layout/bList2"/>
    <dgm:cxn modelId="{9C7E54B2-7741-4DD5-BC1C-A37BA984549D}" srcId="{D01C29C2-A867-424D-B195-372AB6CDBBA6}" destId="{7B2703D4-ABC8-4FDA-B53D-8AADB165B5E3}" srcOrd="0" destOrd="0" parTransId="{A1D57F1A-A03F-4EA4-952C-0C904714E88A}" sibTransId="{70A2E0AB-060D-45A3-9E8F-EC7E2CB14EFA}"/>
    <dgm:cxn modelId="{E723D8BF-6380-4395-A214-DFB14677ADC7}" type="presOf" srcId="{A878016F-926F-440B-A0E9-C83E999BC621}" destId="{9912B7DD-B543-4CAA-B15B-C4147809378F}" srcOrd="0" destOrd="0" presId="urn:microsoft.com/office/officeart/2005/8/layout/bList2"/>
    <dgm:cxn modelId="{3CE33CF5-F7DE-406E-8C8E-D4A6E6EE8D9C}" type="presOf" srcId="{519D0281-DC75-490F-8271-DC9E4C6FBC23}" destId="{4A13C2CF-2C9F-41EB-95CE-465FA0C64AFE}" srcOrd="1" destOrd="0" presId="urn:microsoft.com/office/officeart/2005/8/layout/bList2"/>
    <dgm:cxn modelId="{0A950ED8-2DAE-4E83-A2F5-0273B8EF1FAD}" type="presParOf" srcId="{DC9C5C31-6B26-4ED5-85DE-0BB845DCB867}" destId="{AD7B43C9-BE13-44AC-B89A-9CE956D8B7C6}" srcOrd="0" destOrd="0" presId="urn:microsoft.com/office/officeart/2005/8/layout/bList2"/>
    <dgm:cxn modelId="{519202B0-F5FF-49A3-9D51-32D201169429}" type="presParOf" srcId="{AD7B43C9-BE13-44AC-B89A-9CE956D8B7C6}" destId="{5DC3C958-08FD-4CA6-A930-D30829AAB379}" srcOrd="0" destOrd="0" presId="urn:microsoft.com/office/officeart/2005/8/layout/bList2"/>
    <dgm:cxn modelId="{ADE05595-7533-43C0-B66A-FD805FE33BA7}" type="presParOf" srcId="{AD7B43C9-BE13-44AC-B89A-9CE956D8B7C6}" destId="{E5CFDE59-7B53-45CF-A27E-79DC57F90189}" srcOrd="1" destOrd="0" presId="urn:microsoft.com/office/officeart/2005/8/layout/bList2"/>
    <dgm:cxn modelId="{2B8A3A51-3199-46DB-85F3-0E9702ADDC1B}" type="presParOf" srcId="{AD7B43C9-BE13-44AC-B89A-9CE956D8B7C6}" destId="{69E145BB-30DD-4501-8E49-F0F12FEF74E4}" srcOrd="2" destOrd="0" presId="urn:microsoft.com/office/officeart/2005/8/layout/bList2"/>
    <dgm:cxn modelId="{E6C4098C-98CC-4647-925F-335AB24D596D}" type="presParOf" srcId="{AD7B43C9-BE13-44AC-B89A-9CE956D8B7C6}" destId="{46FAD7A2-C8EE-4F98-9FC0-B22D29FB2627}" srcOrd="3" destOrd="0" presId="urn:microsoft.com/office/officeart/2005/8/layout/bList2"/>
    <dgm:cxn modelId="{D0BC5103-A757-42D8-98A3-4ED6C3C36FBE}" type="presParOf" srcId="{DC9C5C31-6B26-4ED5-85DE-0BB845DCB867}" destId="{9912B7DD-B543-4CAA-B15B-C4147809378F}" srcOrd="1" destOrd="0" presId="urn:microsoft.com/office/officeart/2005/8/layout/bList2"/>
    <dgm:cxn modelId="{ED7EECDB-8B5A-4B3C-990E-2A158DCE4FD9}" type="presParOf" srcId="{DC9C5C31-6B26-4ED5-85DE-0BB845DCB867}" destId="{04D275A5-86DC-48A6-B606-0C531E4B604A}" srcOrd="2" destOrd="0" presId="urn:microsoft.com/office/officeart/2005/8/layout/bList2"/>
    <dgm:cxn modelId="{23A7B523-6D32-4DCF-B869-3C8BA7F63EF3}" type="presParOf" srcId="{04D275A5-86DC-48A6-B606-0C531E4B604A}" destId="{E652782D-16AC-4252-A7A5-067C9BB367C6}" srcOrd="0" destOrd="0" presId="urn:microsoft.com/office/officeart/2005/8/layout/bList2"/>
    <dgm:cxn modelId="{7F5AEB3D-DC21-4B46-817F-EA59BD6AE179}" type="presParOf" srcId="{04D275A5-86DC-48A6-B606-0C531E4B604A}" destId="{A2C36347-B96D-40AA-AE1B-46A9CCC0C9C0}" srcOrd="1" destOrd="0" presId="urn:microsoft.com/office/officeart/2005/8/layout/bList2"/>
    <dgm:cxn modelId="{A2C19FE3-9D60-4702-9288-7898C005D423}" type="presParOf" srcId="{04D275A5-86DC-48A6-B606-0C531E4B604A}" destId="{454CC494-50B6-483F-AE5E-FEA0BC2E200C}" srcOrd="2" destOrd="0" presId="urn:microsoft.com/office/officeart/2005/8/layout/bList2"/>
    <dgm:cxn modelId="{37EEB4CD-7CA7-4486-9B7C-A5C2EB06A6F3}" type="presParOf" srcId="{04D275A5-86DC-48A6-B606-0C531E4B604A}" destId="{5F162D6C-7D0F-45E8-9711-9975ECA8935D}" srcOrd="3" destOrd="0" presId="urn:microsoft.com/office/officeart/2005/8/layout/bList2"/>
    <dgm:cxn modelId="{78DC61CE-9E21-4B5A-97E9-DA1E80E8BDBD}" type="presParOf" srcId="{DC9C5C31-6B26-4ED5-85DE-0BB845DCB867}" destId="{0026531D-5E29-47DD-9A8D-CF91DDA27453}" srcOrd="3" destOrd="0" presId="urn:microsoft.com/office/officeart/2005/8/layout/bList2"/>
    <dgm:cxn modelId="{2610D1D2-1F5B-4301-869E-DB30B8655E90}" type="presParOf" srcId="{DC9C5C31-6B26-4ED5-85DE-0BB845DCB867}" destId="{7F5A20E9-E3D1-4620-BFCB-F80B225FCD47}" srcOrd="4" destOrd="0" presId="urn:microsoft.com/office/officeart/2005/8/layout/bList2"/>
    <dgm:cxn modelId="{0317EFC3-FEDA-4F38-83A8-73719C572699}" type="presParOf" srcId="{7F5A20E9-E3D1-4620-BFCB-F80B225FCD47}" destId="{612A00FA-D2B6-4282-B69A-310ECC809EFD}" srcOrd="0" destOrd="0" presId="urn:microsoft.com/office/officeart/2005/8/layout/bList2"/>
    <dgm:cxn modelId="{B1857F3E-A811-4EF8-B65C-DDC463E492A9}" type="presParOf" srcId="{7F5A20E9-E3D1-4620-BFCB-F80B225FCD47}" destId="{D88E8E43-C52B-4EF0-9A42-FB038CAA9128}" srcOrd="1" destOrd="0" presId="urn:microsoft.com/office/officeart/2005/8/layout/bList2"/>
    <dgm:cxn modelId="{7A800661-CEF4-499E-A2AF-F42198144520}" type="presParOf" srcId="{7F5A20E9-E3D1-4620-BFCB-F80B225FCD47}" destId="{4A13C2CF-2C9F-41EB-95CE-465FA0C64AFE}" srcOrd="2" destOrd="0" presId="urn:microsoft.com/office/officeart/2005/8/layout/bList2"/>
    <dgm:cxn modelId="{26D3A195-44EB-48A0-B7AA-FD5A433CE48C}" type="presParOf" srcId="{7F5A20E9-E3D1-4620-BFCB-F80B225FCD47}" destId="{A36DB13B-B839-4D5B-A974-86E3132B599A}"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E9F47-23CD-41DD-A657-3ED1B1EAE512}">
      <dsp:nvSpPr>
        <dsp:cNvPr id="0" name=""/>
        <dsp:cNvSpPr/>
      </dsp:nvSpPr>
      <dsp:spPr>
        <a:xfrm>
          <a:off x="0" y="155575"/>
          <a:ext cx="3286125" cy="197167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t>Foundant is the submission point</a:t>
          </a:r>
        </a:p>
        <a:p>
          <a:pPr marL="0" lvl="0" indent="0" algn="ctr" defTabSz="1111250">
            <a:lnSpc>
              <a:spcPct val="90000"/>
            </a:lnSpc>
            <a:spcBef>
              <a:spcPct val="0"/>
            </a:spcBef>
            <a:spcAft>
              <a:spcPct val="35000"/>
            </a:spcAft>
            <a:buNone/>
          </a:pPr>
          <a:r>
            <a:rPr lang="en-US" sz="2000" b="0" kern="1200"/>
            <a:t>Applications are submitted in Foundant.</a:t>
          </a:r>
        </a:p>
      </dsp:txBody>
      <dsp:txXfrm>
        <a:off x="0" y="155575"/>
        <a:ext cx="3286125" cy="1971675"/>
      </dsp:txXfrm>
    </dsp:sp>
    <dsp:sp modelId="{48333CB7-B486-4883-BF88-050BE895F15D}">
      <dsp:nvSpPr>
        <dsp:cNvPr id="0" name=""/>
        <dsp:cNvSpPr/>
      </dsp:nvSpPr>
      <dsp:spPr>
        <a:xfrm>
          <a:off x="3614737" y="155575"/>
          <a:ext cx="3286125" cy="197167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endParaRPr lang="en-US" sz="2500" b="1" kern="1200"/>
        </a:p>
        <a:p>
          <a:pPr marL="0" lvl="0" indent="0" algn="ctr" defTabSz="1111250">
            <a:lnSpc>
              <a:spcPct val="90000"/>
            </a:lnSpc>
            <a:spcBef>
              <a:spcPct val="0"/>
            </a:spcBef>
            <a:spcAft>
              <a:spcPct val="35000"/>
            </a:spcAft>
            <a:buNone/>
          </a:pPr>
          <a:r>
            <a:rPr lang="en-US" sz="2500" b="1" kern="1200"/>
            <a:t>One combined PDF upload</a:t>
          </a:r>
        </a:p>
        <a:p>
          <a:pPr marL="0" lvl="0" indent="0" algn="ctr" defTabSz="1111250">
            <a:lnSpc>
              <a:spcPct val="90000"/>
            </a:lnSpc>
            <a:spcBef>
              <a:spcPct val="0"/>
            </a:spcBef>
            <a:spcAft>
              <a:spcPct val="35000"/>
            </a:spcAft>
            <a:buNone/>
          </a:pPr>
          <a:r>
            <a:rPr lang="en-US" sz="2000" b="0" kern="1200"/>
            <a:t>Invoices are uploaded as a single combined PDF.</a:t>
          </a:r>
        </a:p>
        <a:p>
          <a:pPr marL="0" lvl="0" indent="0" algn="ctr" defTabSz="1111250">
            <a:lnSpc>
              <a:spcPct val="90000"/>
            </a:lnSpc>
            <a:spcBef>
              <a:spcPct val="0"/>
            </a:spcBef>
            <a:spcAft>
              <a:spcPct val="35000"/>
            </a:spcAft>
            <a:buNone/>
          </a:pPr>
          <a:endParaRPr lang="en-US" sz="3500" b="0" kern="1200"/>
        </a:p>
      </dsp:txBody>
      <dsp:txXfrm>
        <a:off x="3614737" y="155575"/>
        <a:ext cx="3286125" cy="1971675"/>
      </dsp:txXfrm>
    </dsp:sp>
    <dsp:sp modelId="{D8193FB3-A15F-41D6-99CA-A6C9B7038F0A}">
      <dsp:nvSpPr>
        <dsp:cNvPr id="0" name=""/>
        <dsp:cNvSpPr/>
      </dsp:nvSpPr>
      <dsp:spPr>
        <a:xfrm>
          <a:off x="7229475" y="145302"/>
          <a:ext cx="3286125" cy="197167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t>Current spreadsheet required</a:t>
          </a:r>
        </a:p>
        <a:p>
          <a:pPr marL="0" lvl="0" indent="0" algn="ctr" defTabSz="1111250">
            <a:lnSpc>
              <a:spcPct val="90000"/>
            </a:lnSpc>
            <a:spcBef>
              <a:spcPct val="0"/>
            </a:spcBef>
            <a:spcAft>
              <a:spcPct val="35000"/>
            </a:spcAft>
            <a:buNone/>
          </a:pPr>
          <a:r>
            <a:rPr lang="en-US" sz="2000" b="0" kern="1200"/>
            <a:t>Agencies must use the current Reimbursement Request spreadsheet.</a:t>
          </a:r>
        </a:p>
      </dsp:txBody>
      <dsp:txXfrm>
        <a:off x="7229475" y="145302"/>
        <a:ext cx="3286125" cy="1971675"/>
      </dsp:txXfrm>
    </dsp:sp>
    <dsp:sp modelId="{8E779AA8-C622-492E-ACAA-5570AC3D3DDD}">
      <dsp:nvSpPr>
        <dsp:cNvPr id="0" name=""/>
        <dsp:cNvSpPr/>
      </dsp:nvSpPr>
      <dsp:spPr>
        <a:xfrm>
          <a:off x="1807368" y="2455862"/>
          <a:ext cx="3286125" cy="197167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t>Stronger certification</a:t>
          </a:r>
        </a:p>
        <a:p>
          <a:pPr marL="0" lvl="0" indent="0" algn="ctr" defTabSz="1111250">
            <a:lnSpc>
              <a:spcPct val="90000"/>
            </a:lnSpc>
            <a:spcBef>
              <a:spcPct val="0"/>
            </a:spcBef>
            <a:spcAft>
              <a:spcPct val="35000"/>
            </a:spcAft>
            <a:buNone/>
          </a:pPr>
          <a:r>
            <a:rPr lang="en-US" sz="2000" b="0" kern="1200"/>
            <a:t>The ADA Coordinator certifies that requests are valid ADA accommodations.</a:t>
          </a:r>
        </a:p>
      </dsp:txBody>
      <dsp:txXfrm>
        <a:off x="1807368" y="2455862"/>
        <a:ext cx="3286125" cy="1971675"/>
      </dsp:txXfrm>
    </dsp:sp>
    <dsp:sp modelId="{A126FC07-6E65-4410-AD3D-5F8A45E654BE}">
      <dsp:nvSpPr>
        <dsp:cNvPr id="0" name=""/>
        <dsp:cNvSpPr/>
      </dsp:nvSpPr>
      <dsp:spPr>
        <a:xfrm>
          <a:off x="5422106" y="2455862"/>
          <a:ext cx="3286125" cy="1971675"/>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t>Clearer invoice detail</a:t>
          </a:r>
        </a:p>
        <a:p>
          <a:pPr marL="0" lvl="0" indent="0" algn="ctr" defTabSz="1111250">
            <a:lnSpc>
              <a:spcPct val="90000"/>
            </a:lnSpc>
            <a:spcBef>
              <a:spcPct val="0"/>
            </a:spcBef>
            <a:spcAft>
              <a:spcPct val="35000"/>
            </a:spcAft>
            <a:buNone/>
          </a:pPr>
          <a:r>
            <a:rPr lang="en-US" sz="2000" b="0" kern="1200"/>
            <a:t>Invoices need enough detail to verify accommodation costs.</a:t>
          </a:r>
        </a:p>
      </dsp:txBody>
      <dsp:txXfrm>
        <a:off x="5422106" y="2455862"/>
        <a:ext cx="3286125" cy="1971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47F1A1-F386-4F04-B34A-B5BB70867891}">
      <dsp:nvSpPr>
        <dsp:cNvPr id="0" name=""/>
        <dsp:cNvSpPr/>
      </dsp:nvSpPr>
      <dsp:spPr>
        <a:xfrm>
          <a:off x="0" y="0"/>
          <a:ext cx="8938260" cy="1374933"/>
        </a:xfrm>
        <a:prstGeom prst="roundRect">
          <a:avLst>
            <a:gd name="adj" fmla="val 10000"/>
          </a:avLst>
        </a:prstGeom>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8900000" scaled="1"/>
          <a:tileRect/>
        </a:gra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a:t>Executive branch agencies only</a:t>
          </a:r>
          <a:r>
            <a:rPr lang="en-US" sz="4000" kern="1200"/>
            <a:t>	</a:t>
          </a:r>
        </a:p>
      </dsp:txBody>
      <dsp:txXfrm>
        <a:off x="40270" y="40270"/>
        <a:ext cx="7454599" cy="1294393"/>
      </dsp:txXfrm>
    </dsp:sp>
    <dsp:sp modelId="{AE41B0BC-9C13-4D91-AE29-AFFF2710E32D}">
      <dsp:nvSpPr>
        <dsp:cNvPr id="0" name=""/>
        <dsp:cNvSpPr/>
      </dsp:nvSpPr>
      <dsp:spPr>
        <a:xfrm>
          <a:off x="788669" y="1604089"/>
          <a:ext cx="8938260" cy="1374933"/>
        </a:xfrm>
        <a:prstGeom prst="roundRect">
          <a:avLst>
            <a:gd name="adj" fmla="val 10000"/>
          </a:avLst>
        </a:prstGeom>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6200000" scaled="1"/>
          <a:tileRect/>
        </a:gra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a:t>ADA accommodation costs</a:t>
          </a:r>
        </a:p>
      </dsp:txBody>
      <dsp:txXfrm>
        <a:off x="828939" y="1644359"/>
        <a:ext cx="7175342" cy="1294393"/>
      </dsp:txXfrm>
    </dsp:sp>
    <dsp:sp modelId="{0D53F50B-64F0-4B3F-A356-5115E2EFF693}">
      <dsp:nvSpPr>
        <dsp:cNvPr id="0" name=""/>
        <dsp:cNvSpPr/>
      </dsp:nvSpPr>
      <dsp:spPr>
        <a:xfrm>
          <a:off x="1577339" y="3208179"/>
          <a:ext cx="8938260" cy="1374933"/>
        </a:xfrm>
        <a:prstGeom prst="roundRect">
          <a:avLst>
            <a:gd name="adj" fmla="val 10000"/>
          </a:avLst>
        </a:prstGeom>
        <a:gradFill flip="none" rotWithShape="1">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6200000" scaled="1"/>
          <a:tileRect/>
        </a:gra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a:t>Up to 50% reimbursement</a:t>
          </a:r>
        </a:p>
      </dsp:txBody>
      <dsp:txXfrm>
        <a:off x="1617609" y="3248449"/>
        <a:ext cx="7175342" cy="1294393"/>
      </dsp:txXfrm>
    </dsp:sp>
    <dsp:sp modelId="{63005CC4-8773-49A9-9F43-BD8C18F15F08}">
      <dsp:nvSpPr>
        <dsp:cNvPr id="0" name=""/>
        <dsp:cNvSpPr/>
      </dsp:nvSpPr>
      <dsp:spPr>
        <a:xfrm>
          <a:off x="8044552" y="1042658"/>
          <a:ext cx="893707" cy="893707"/>
        </a:xfrm>
        <a:prstGeom prst="downArrow">
          <a:avLst>
            <a:gd name="adj1" fmla="val 55000"/>
            <a:gd name="adj2" fmla="val 45000"/>
          </a:avLst>
        </a:prstGeom>
        <a:solidFill>
          <a:schemeClr val="accent3">
            <a:alpha val="90000"/>
            <a:tint val="40000"/>
            <a:hueOff val="0"/>
            <a:satOff val="0"/>
            <a:lumOff val="0"/>
            <a:alphaOff val="0"/>
          </a:schemeClr>
        </a:solidFill>
        <a:ln w="1079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45636" y="1042658"/>
        <a:ext cx="491539" cy="672515"/>
      </dsp:txXfrm>
    </dsp:sp>
    <dsp:sp modelId="{3C2D5EF4-641C-40E8-94CC-6B2ECB72EB18}">
      <dsp:nvSpPr>
        <dsp:cNvPr id="0" name=""/>
        <dsp:cNvSpPr/>
      </dsp:nvSpPr>
      <dsp:spPr>
        <a:xfrm>
          <a:off x="8833222" y="2637581"/>
          <a:ext cx="893707" cy="893707"/>
        </a:xfrm>
        <a:prstGeom prst="downArrow">
          <a:avLst>
            <a:gd name="adj1" fmla="val 55000"/>
            <a:gd name="adj2" fmla="val 45000"/>
          </a:avLst>
        </a:prstGeom>
        <a:solidFill>
          <a:schemeClr val="accent3">
            <a:alpha val="90000"/>
            <a:tint val="40000"/>
            <a:hueOff val="0"/>
            <a:satOff val="0"/>
            <a:lumOff val="0"/>
            <a:alphaOff val="0"/>
          </a:schemeClr>
        </a:solidFill>
        <a:ln w="1079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34306" y="2637581"/>
        <a:ext cx="491539" cy="6725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18FC5-2895-41F3-B4EC-CF93BB2C7956}">
      <dsp:nvSpPr>
        <dsp:cNvPr id="0" name=""/>
        <dsp:cNvSpPr/>
      </dsp:nvSpPr>
      <dsp:spPr>
        <a:xfrm>
          <a:off x="3042955" y="987348"/>
          <a:ext cx="666660" cy="91440"/>
        </a:xfrm>
        <a:custGeom>
          <a:avLst/>
          <a:gdLst/>
          <a:ahLst/>
          <a:cxnLst/>
          <a:rect l="0" t="0" r="0" b="0"/>
          <a:pathLst>
            <a:path>
              <a:moveTo>
                <a:pt x="0" y="45720"/>
              </a:moveTo>
              <a:lnTo>
                <a:pt x="666660"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8854" y="1029579"/>
        <a:ext cx="34863" cy="6979"/>
      </dsp:txXfrm>
    </dsp:sp>
    <dsp:sp modelId="{0C0D18D4-DE08-4E5A-8803-CF66F4BF0FA4}">
      <dsp:nvSpPr>
        <dsp:cNvPr id="0" name=""/>
        <dsp:cNvSpPr/>
      </dsp:nvSpPr>
      <dsp:spPr>
        <a:xfrm>
          <a:off x="13187" y="123598"/>
          <a:ext cx="3031567" cy="1818940"/>
        </a:xfrm>
        <a:prstGeom prst="rect">
          <a:avLst/>
        </a:prstGeom>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3500000" scaled="1"/>
          <a:tileRect/>
        </a:gra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b="1" kern="1200"/>
            <a:t>Prepare</a:t>
          </a:r>
        </a:p>
        <a:p>
          <a:pPr marL="0" lvl="0" indent="0" algn="ctr" defTabSz="1111250">
            <a:lnSpc>
              <a:spcPct val="90000"/>
            </a:lnSpc>
            <a:spcBef>
              <a:spcPct val="0"/>
            </a:spcBef>
            <a:spcAft>
              <a:spcPct val="35000"/>
            </a:spcAft>
            <a:buNone/>
          </a:pPr>
          <a:r>
            <a:rPr lang="en-US" sz="2000" b="0" kern="1200"/>
            <a:t>Gather consent, invoices, and spreadsheet data</a:t>
          </a:r>
        </a:p>
      </dsp:txBody>
      <dsp:txXfrm>
        <a:off x="13187" y="123598"/>
        <a:ext cx="3031567" cy="1818940"/>
      </dsp:txXfrm>
    </dsp:sp>
    <dsp:sp modelId="{44DB0EFA-A753-4ADA-9615-536B6ED3BF12}">
      <dsp:nvSpPr>
        <dsp:cNvPr id="0" name=""/>
        <dsp:cNvSpPr/>
      </dsp:nvSpPr>
      <dsp:spPr>
        <a:xfrm>
          <a:off x="6771783" y="987348"/>
          <a:ext cx="666660" cy="91440"/>
        </a:xfrm>
        <a:custGeom>
          <a:avLst/>
          <a:gdLst/>
          <a:ahLst/>
          <a:cxnLst/>
          <a:rect l="0" t="0" r="0" b="0"/>
          <a:pathLst>
            <a:path>
              <a:moveTo>
                <a:pt x="0" y="45720"/>
              </a:moveTo>
              <a:lnTo>
                <a:pt x="666660"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7682" y="1029579"/>
        <a:ext cx="34863" cy="6979"/>
      </dsp:txXfrm>
    </dsp:sp>
    <dsp:sp modelId="{9BE8225C-F115-4B94-A966-2E0EE80FF612}">
      <dsp:nvSpPr>
        <dsp:cNvPr id="0" name=""/>
        <dsp:cNvSpPr/>
      </dsp:nvSpPr>
      <dsp:spPr>
        <a:xfrm>
          <a:off x="3742016" y="123598"/>
          <a:ext cx="3031567" cy="1818940"/>
        </a:xfrm>
        <a:prstGeom prst="rect">
          <a:avLst/>
        </a:prstGeom>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3500000" scaled="1"/>
          <a:tileRect/>
        </a:gra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b="1" kern="1200"/>
            <a:t>Certify</a:t>
          </a:r>
        </a:p>
        <a:p>
          <a:pPr marL="0" lvl="0" indent="0" algn="ctr" defTabSz="1111250">
            <a:lnSpc>
              <a:spcPct val="90000"/>
            </a:lnSpc>
            <a:spcBef>
              <a:spcPct val="0"/>
            </a:spcBef>
            <a:spcAft>
              <a:spcPct val="35000"/>
            </a:spcAft>
            <a:buNone/>
          </a:pPr>
          <a:r>
            <a:rPr lang="en-US" sz="2000" b="0" kern="1200"/>
            <a:t>ADA Coordinator certifies valid ADA accommodations.</a:t>
          </a:r>
        </a:p>
      </dsp:txBody>
      <dsp:txXfrm>
        <a:off x="3742016" y="123598"/>
        <a:ext cx="3031567" cy="1818940"/>
      </dsp:txXfrm>
    </dsp:sp>
    <dsp:sp modelId="{32ADB25E-8155-4301-8C84-2C5261E42376}">
      <dsp:nvSpPr>
        <dsp:cNvPr id="0" name=""/>
        <dsp:cNvSpPr/>
      </dsp:nvSpPr>
      <dsp:spPr>
        <a:xfrm>
          <a:off x="1528971" y="1940739"/>
          <a:ext cx="7457656" cy="666660"/>
        </a:xfrm>
        <a:custGeom>
          <a:avLst/>
          <a:gdLst/>
          <a:ahLst/>
          <a:cxnLst/>
          <a:rect l="0" t="0" r="0" b="0"/>
          <a:pathLst>
            <a:path>
              <a:moveTo>
                <a:pt x="7457656" y="0"/>
              </a:moveTo>
              <a:lnTo>
                <a:pt x="7457656" y="350430"/>
              </a:lnTo>
              <a:lnTo>
                <a:pt x="0" y="350430"/>
              </a:lnTo>
              <a:lnTo>
                <a:pt x="0" y="66666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545" y="2270579"/>
        <a:ext cx="374509" cy="6979"/>
      </dsp:txXfrm>
    </dsp:sp>
    <dsp:sp modelId="{F86B4820-2873-4BF7-B6C6-BD1556D736D5}">
      <dsp:nvSpPr>
        <dsp:cNvPr id="0" name=""/>
        <dsp:cNvSpPr/>
      </dsp:nvSpPr>
      <dsp:spPr>
        <a:xfrm>
          <a:off x="7470844" y="123598"/>
          <a:ext cx="3031567" cy="1818940"/>
        </a:xfrm>
        <a:prstGeom prst="rect">
          <a:avLst/>
        </a:prstGeom>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3500000" scaled="1"/>
          <a:tileRect/>
        </a:gra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n-US" sz="900" b="1" kern="1200"/>
        </a:p>
        <a:p>
          <a:pPr marL="0" lvl="0" indent="0" algn="ctr" defTabSz="400050">
            <a:lnSpc>
              <a:spcPct val="90000"/>
            </a:lnSpc>
            <a:spcBef>
              <a:spcPct val="0"/>
            </a:spcBef>
            <a:spcAft>
              <a:spcPct val="35000"/>
            </a:spcAft>
            <a:buNone/>
          </a:pPr>
          <a:r>
            <a:rPr lang="en-US" sz="2500" b="1" kern="1200"/>
            <a:t>Upload</a:t>
          </a:r>
        </a:p>
        <a:p>
          <a:pPr marL="0" lvl="0" indent="0" algn="ctr" defTabSz="400050">
            <a:lnSpc>
              <a:spcPct val="90000"/>
            </a:lnSpc>
            <a:spcBef>
              <a:spcPct val="0"/>
            </a:spcBef>
            <a:spcAft>
              <a:spcPct val="35000"/>
            </a:spcAft>
            <a:buNone/>
          </a:pPr>
          <a:r>
            <a:rPr lang="en-US" sz="2000" b="0" kern="1200"/>
            <a:t>Upload combined invoice PDF &amp; spreadsheet in Foundant *</a:t>
          </a:r>
        </a:p>
        <a:p>
          <a:pPr marL="0" lvl="0" indent="0" algn="ctr" defTabSz="400050">
            <a:lnSpc>
              <a:spcPct val="90000"/>
            </a:lnSpc>
            <a:spcBef>
              <a:spcPct val="0"/>
            </a:spcBef>
            <a:spcAft>
              <a:spcPct val="35000"/>
            </a:spcAft>
            <a:buNone/>
          </a:pPr>
          <a:endParaRPr lang="en-US" sz="1700" b="0" kern="1200"/>
        </a:p>
      </dsp:txBody>
      <dsp:txXfrm>
        <a:off x="7470844" y="123598"/>
        <a:ext cx="3031567" cy="1818940"/>
      </dsp:txXfrm>
    </dsp:sp>
    <dsp:sp modelId="{AE9F8D45-F24B-4932-91D8-EA366A947B6D}">
      <dsp:nvSpPr>
        <dsp:cNvPr id="0" name=""/>
        <dsp:cNvSpPr/>
      </dsp:nvSpPr>
      <dsp:spPr>
        <a:xfrm>
          <a:off x="3042955" y="3503550"/>
          <a:ext cx="666660" cy="91440"/>
        </a:xfrm>
        <a:custGeom>
          <a:avLst/>
          <a:gdLst/>
          <a:ahLst/>
          <a:cxnLst/>
          <a:rect l="0" t="0" r="0" b="0"/>
          <a:pathLst>
            <a:path>
              <a:moveTo>
                <a:pt x="0" y="45720"/>
              </a:moveTo>
              <a:lnTo>
                <a:pt x="666660" y="45720"/>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8854" y="3545780"/>
        <a:ext cx="34863" cy="6979"/>
      </dsp:txXfrm>
    </dsp:sp>
    <dsp:sp modelId="{E740E376-D37C-4A5E-B906-AF72ECB55292}">
      <dsp:nvSpPr>
        <dsp:cNvPr id="0" name=""/>
        <dsp:cNvSpPr/>
      </dsp:nvSpPr>
      <dsp:spPr>
        <a:xfrm>
          <a:off x="13187" y="2639799"/>
          <a:ext cx="3031567" cy="1818940"/>
        </a:xfrm>
        <a:prstGeom prst="rect">
          <a:avLst/>
        </a:prstGeom>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3500000" scaled="1"/>
          <a:tileRect/>
        </a:gra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b="1" kern="1200"/>
            <a:t>Submit</a:t>
          </a:r>
        </a:p>
        <a:p>
          <a:pPr marL="0" lvl="0" indent="0" algn="ctr" defTabSz="1111250">
            <a:lnSpc>
              <a:spcPct val="90000"/>
            </a:lnSpc>
            <a:spcBef>
              <a:spcPct val="0"/>
            </a:spcBef>
            <a:spcAft>
              <a:spcPct val="35000"/>
            </a:spcAft>
            <a:buNone/>
          </a:pPr>
          <a:r>
            <a:rPr lang="en-US" sz="2000" b="0" kern="1200"/>
            <a:t>AF team will acknowledge submission and will request any missing information</a:t>
          </a:r>
        </a:p>
      </dsp:txBody>
      <dsp:txXfrm>
        <a:off x="13187" y="2639799"/>
        <a:ext cx="3031567" cy="1818940"/>
      </dsp:txXfrm>
    </dsp:sp>
    <dsp:sp modelId="{DE20D178-8DA4-48F8-9B33-4AF856450472}">
      <dsp:nvSpPr>
        <dsp:cNvPr id="0" name=""/>
        <dsp:cNvSpPr/>
      </dsp:nvSpPr>
      <dsp:spPr>
        <a:xfrm>
          <a:off x="3742016" y="2639799"/>
          <a:ext cx="3031567" cy="1818940"/>
        </a:xfrm>
        <a:prstGeom prst="rect">
          <a:avLst/>
        </a:prstGeom>
        <a:gradFill flip="none" rotWithShape="0">
          <a:gsLst>
            <a:gs pos="0">
              <a:schemeClr val="accent3">
                <a:hueOff val="0"/>
                <a:satOff val="0"/>
                <a:lumOff val="0"/>
                <a:shade val="30000"/>
                <a:satMod val="115000"/>
              </a:schemeClr>
            </a:gs>
            <a:gs pos="50000">
              <a:schemeClr val="accent3">
                <a:hueOff val="0"/>
                <a:satOff val="0"/>
                <a:lumOff val="0"/>
                <a:shade val="67500"/>
                <a:satMod val="115000"/>
              </a:schemeClr>
            </a:gs>
            <a:gs pos="100000">
              <a:schemeClr val="accent3">
                <a:hueOff val="0"/>
                <a:satOff val="0"/>
                <a:lumOff val="0"/>
                <a:shade val="100000"/>
                <a:satMod val="115000"/>
              </a:schemeClr>
            </a:gs>
          </a:gsLst>
          <a:lin ang="13500000" scaled="1"/>
          <a:tileRect/>
        </a:gra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a:t>Invoice</a:t>
          </a:r>
        </a:p>
        <a:p>
          <a:pPr marL="0" lvl="0" indent="0" algn="ctr" defTabSz="1066800">
            <a:lnSpc>
              <a:spcPct val="90000"/>
            </a:lnSpc>
            <a:spcBef>
              <a:spcPct val="0"/>
            </a:spcBef>
            <a:spcAft>
              <a:spcPct val="35000"/>
            </a:spcAft>
            <a:buNone/>
          </a:pPr>
          <a:r>
            <a:rPr lang="en-US" sz="2400" b="0" kern="1200"/>
            <a:t>After award notice, submit SWIFT invoice for payment.</a:t>
          </a:r>
        </a:p>
      </dsp:txBody>
      <dsp:txXfrm>
        <a:off x="3742016" y="2639799"/>
        <a:ext cx="3031567" cy="18189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486A8D-AB60-47EB-92FB-5E765C1EA3B7}">
      <dsp:nvSpPr>
        <dsp:cNvPr id="0" name=""/>
        <dsp:cNvSpPr/>
      </dsp:nvSpPr>
      <dsp:spPr>
        <a:xfrm>
          <a:off x="0" y="38019"/>
          <a:ext cx="10515600" cy="959400"/>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a:t>For equipment</a:t>
          </a:r>
        </a:p>
      </dsp:txBody>
      <dsp:txXfrm>
        <a:off x="46834" y="84853"/>
        <a:ext cx="10421932" cy="865732"/>
      </dsp:txXfrm>
    </dsp:sp>
    <dsp:sp modelId="{FB7C90A4-E0A3-4A5A-ACC0-FD88A9E5F5BF}">
      <dsp:nvSpPr>
        <dsp:cNvPr id="0" name=""/>
        <dsp:cNvSpPr/>
      </dsp:nvSpPr>
      <dsp:spPr>
        <a:xfrm>
          <a:off x="0" y="997419"/>
          <a:ext cx="10515600" cy="1614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50800" rIns="284480" bIns="50800" numCol="1" spcCol="1270" anchor="t" anchorCtr="0">
          <a:noAutofit/>
        </a:bodyPr>
        <a:lstStyle/>
        <a:p>
          <a:pPr marL="285750" lvl="1" indent="-285750" algn="l" defTabSz="1377950">
            <a:lnSpc>
              <a:spcPct val="90000"/>
            </a:lnSpc>
            <a:spcBef>
              <a:spcPct val="0"/>
            </a:spcBef>
            <a:spcAft>
              <a:spcPct val="20000"/>
            </a:spcAft>
            <a:buChar char="•"/>
          </a:pPr>
          <a:r>
            <a:rPr lang="en-US" sz="3100" kern="1200"/>
            <a:t>Date received</a:t>
          </a:r>
        </a:p>
        <a:p>
          <a:pPr marL="285750" lvl="1" indent="-285750" algn="l" defTabSz="1377950">
            <a:lnSpc>
              <a:spcPct val="90000"/>
            </a:lnSpc>
            <a:spcBef>
              <a:spcPct val="0"/>
            </a:spcBef>
            <a:spcAft>
              <a:spcPct val="20000"/>
            </a:spcAft>
            <a:buChar char="•"/>
          </a:pPr>
          <a:r>
            <a:rPr lang="en-US" sz="3100" kern="1200"/>
            <a:t>Itemized detail</a:t>
          </a:r>
        </a:p>
        <a:p>
          <a:pPr marL="285750" lvl="1" indent="-285750" algn="l" defTabSz="1377950">
            <a:lnSpc>
              <a:spcPct val="90000"/>
            </a:lnSpc>
            <a:spcBef>
              <a:spcPct val="0"/>
            </a:spcBef>
            <a:spcAft>
              <a:spcPct val="20000"/>
            </a:spcAft>
            <a:buChar char="•"/>
          </a:pPr>
          <a:r>
            <a:rPr lang="en-US" sz="3100" kern="1200"/>
            <a:t>Cost for each item</a:t>
          </a:r>
        </a:p>
      </dsp:txBody>
      <dsp:txXfrm>
        <a:off x="0" y="997419"/>
        <a:ext cx="10515600" cy="1614599"/>
      </dsp:txXfrm>
    </dsp:sp>
    <dsp:sp modelId="{31863406-506E-47E7-84F9-B2C09962FABB}">
      <dsp:nvSpPr>
        <dsp:cNvPr id="0" name=""/>
        <dsp:cNvSpPr/>
      </dsp:nvSpPr>
      <dsp:spPr>
        <a:xfrm>
          <a:off x="0" y="2576849"/>
          <a:ext cx="10515600" cy="959400"/>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a:t>Review question</a:t>
          </a:r>
        </a:p>
      </dsp:txBody>
      <dsp:txXfrm>
        <a:off x="46834" y="2623683"/>
        <a:ext cx="10421932" cy="865732"/>
      </dsp:txXfrm>
    </dsp:sp>
    <dsp:sp modelId="{C52D28C7-C596-496E-B559-26CC1A7873BA}">
      <dsp:nvSpPr>
        <dsp:cNvPr id="0" name=""/>
        <dsp:cNvSpPr/>
      </dsp:nvSpPr>
      <dsp:spPr>
        <a:xfrm>
          <a:off x="0" y="3571419"/>
          <a:ext cx="10515600" cy="972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50800" rIns="284480" bIns="50800" numCol="1" spcCol="1270" anchor="t" anchorCtr="0">
          <a:noAutofit/>
        </a:bodyPr>
        <a:lstStyle/>
        <a:p>
          <a:pPr marL="285750" lvl="1" indent="-285750" algn="l" defTabSz="1377950">
            <a:lnSpc>
              <a:spcPct val="90000"/>
            </a:lnSpc>
            <a:spcBef>
              <a:spcPct val="0"/>
            </a:spcBef>
            <a:spcAft>
              <a:spcPct val="20000"/>
            </a:spcAft>
            <a:buChar char="•"/>
          </a:pPr>
          <a:r>
            <a:rPr lang="en-US" sz="3100" kern="1200"/>
            <a:t>Could an auditor verify </a:t>
          </a:r>
          <a:r>
            <a:rPr lang="en-US" sz="3100" b="1" kern="1200"/>
            <a:t>what</a:t>
          </a:r>
          <a:r>
            <a:rPr lang="en-US" sz="3100" kern="1200"/>
            <a:t> was purchased, </a:t>
          </a:r>
          <a:r>
            <a:rPr lang="en-US" sz="3100" b="1" kern="1200"/>
            <a:t>when</a:t>
          </a:r>
          <a:r>
            <a:rPr lang="en-US" sz="3100" kern="1200"/>
            <a:t> it was received, and </a:t>
          </a:r>
          <a:r>
            <a:rPr lang="en-US" sz="3100" b="1" kern="1200"/>
            <a:t>how much </a:t>
          </a:r>
          <a:r>
            <a:rPr lang="en-US" sz="3100" kern="1200"/>
            <a:t>of the cost is being submitted?</a:t>
          </a:r>
        </a:p>
      </dsp:txBody>
      <dsp:txXfrm>
        <a:off x="0" y="3571419"/>
        <a:ext cx="10515600" cy="9729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9E380A-433B-494F-B2B0-6C76A8937B01}">
      <dsp:nvSpPr>
        <dsp:cNvPr id="0" name=""/>
        <dsp:cNvSpPr/>
      </dsp:nvSpPr>
      <dsp:spPr>
        <a:xfrm>
          <a:off x="0" y="276636"/>
          <a:ext cx="10515600" cy="767520"/>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a:t>For services</a:t>
          </a:r>
        </a:p>
      </dsp:txBody>
      <dsp:txXfrm>
        <a:off x="37467" y="314103"/>
        <a:ext cx="10440666" cy="692586"/>
      </dsp:txXfrm>
    </dsp:sp>
    <dsp:sp modelId="{50F45440-3DDE-491D-B319-49BAEFD5CFA1}">
      <dsp:nvSpPr>
        <dsp:cNvPr id="0" name=""/>
        <dsp:cNvSpPr/>
      </dsp:nvSpPr>
      <dsp:spPr>
        <a:xfrm>
          <a:off x="0" y="1032996"/>
          <a:ext cx="10515600" cy="1722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Invoice date &amp; date of service</a:t>
          </a:r>
        </a:p>
        <a:p>
          <a:pPr marL="228600" lvl="1" indent="-228600" algn="l" defTabSz="1111250">
            <a:lnSpc>
              <a:spcPct val="90000"/>
            </a:lnSpc>
            <a:spcBef>
              <a:spcPct val="0"/>
            </a:spcBef>
            <a:spcAft>
              <a:spcPct val="20000"/>
            </a:spcAft>
            <a:buChar char="•"/>
          </a:pPr>
          <a:r>
            <a:rPr lang="en-US" sz="2500" kern="1200"/>
            <a:t>Type of service and hours provided by date</a:t>
          </a:r>
        </a:p>
        <a:p>
          <a:pPr marL="228600" lvl="1" indent="-228600" algn="l" defTabSz="1111250">
            <a:lnSpc>
              <a:spcPct val="90000"/>
            </a:lnSpc>
            <a:spcBef>
              <a:spcPct val="0"/>
            </a:spcBef>
            <a:spcAft>
              <a:spcPct val="20000"/>
            </a:spcAft>
            <a:buChar char="•"/>
          </a:pPr>
          <a:r>
            <a:rPr lang="en-US" sz="2500" kern="1200"/>
            <a:t>Hourly rate, mileage if applicable, and total cost</a:t>
          </a:r>
        </a:p>
        <a:p>
          <a:pPr marL="228600" lvl="1" indent="-228600" algn="l" defTabSz="1111250">
            <a:lnSpc>
              <a:spcPct val="90000"/>
            </a:lnSpc>
            <a:spcBef>
              <a:spcPct val="0"/>
            </a:spcBef>
            <a:spcAft>
              <a:spcPct val="20000"/>
            </a:spcAft>
            <a:buChar char="•"/>
          </a:pPr>
          <a:r>
            <a:rPr lang="en-US" sz="2500" kern="1200"/>
            <a:t>Event or reason for service, such as meeting or conference</a:t>
          </a:r>
        </a:p>
      </dsp:txBody>
      <dsp:txXfrm>
        <a:off x="0" y="1032996"/>
        <a:ext cx="10515600" cy="1722240"/>
      </dsp:txXfrm>
    </dsp:sp>
    <dsp:sp modelId="{0E24D72C-0AF4-4688-801B-311CE5C3396A}">
      <dsp:nvSpPr>
        <dsp:cNvPr id="0" name=""/>
        <dsp:cNvSpPr/>
      </dsp:nvSpPr>
      <dsp:spPr>
        <a:xfrm>
          <a:off x="0" y="2755236"/>
          <a:ext cx="10515600" cy="767520"/>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Each date of service should be clear enough to verify billing</a:t>
          </a:r>
        </a:p>
      </dsp:txBody>
      <dsp:txXfrm>
        <a:off x="37467" y="2792703"/>
        <a:ext cx="10440666" cy="692586"/>
      </dsp:txXfrm>
    </dsp:sp>
    <dsp:sp modelId="{A1018F79-B769-4B29-812F-4FB935BEE801}">
      <dsp:nvSpPr>
        <dsp:cNvPr id="0" name=""/>
        <dsp:cNvSpPr/>
      </dsp:nvSpPr>
      <dsp:spPr>
        <a:xfrm>
          <a:off x="0" y="3522756"/>
          <a:ext cx="10515600" cy="794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An invoice that does </a:t>
          </a:r>
          <a:r>
            <a:rPr lang="en-US" sz="2500" b="1" kern="1200"/>
            <a:t>not break out hours or dates </a:t>
          </a:r>
          <a:r>
            <a:rPr lang="en-US" sz="2500" kern="1200"/>
            <a:t>may require additional support showing how the agency verified charges – </a:t>
          </a:r>
          <a:r>
            <a:rPr lang="en-US" sz="2500" i="1" kern="1200"/>
            <a:t>OR MAY BE REJECTED.</a:t>
          </a:r>
        </a:p>
      </dsp:txBody>
      <dsp:txXfrm>
        <a:off x="0" y="3522756"/>
        <a:ext cx="10515600" cy="7948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4F0C6-7BD4-4F2E-93AA-D5820F7ECF8A}">
      <dsp:nvSpPr>
        <dsp:cNvPr id="0" name=""/>
        <dsp:cNvSpPr/>
      </dsp:nvSpPr>
      <dsp:spPr>
        <a:xfrm>
          <a:off x="0" y="26796"/>
          <a:ext cx="11652739" cy="1074060"/>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latin typeface="Aptos" pitchFamily="34" charset="0"/>
              <a:ea typeface="Aptos" pitchFamily="34" charset="-122"/>
              <a:cs typeface="Aptos" pitchFamily="34" charset="-120"/>
            </a:rPr>
            <a:t>Submission details: submitter name, submitter email, agency, quarter, and state fiscal year.</a:t>
          </a:r>
          <a:endParaRPr lang="en-US" sz="2700" kern="1200"/>
        </a:p>
      </dsp:txBody>
      <dsp:txXfrm>
        <a:off x="52431" y="79227"/>
        <a:ext cx="11547877" cy="969198"/>
      </dsp:txXfrm>
    </dsp:sp>
    <dsp:sp modelId="{6031D078-AA9D-4DE7-A55D-0BBAB700E67C}">
      <dsp:nvSpPr>
        <dsp:cNvPr id="0" name=""/>
        <dsp:cNvSpPr/>
      </dsp:nvSpPr>
      <dsp:spPr>
        <a:xfrm>
          <a:off x="0" y="1166893"/>
          <a:ext cx="11652739" cy="1074060"/>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latin typeface="Aptos" pitchFamily="34" charset="0"/>
              <a:ea typeface="Aptos" pitchFamily="34" charset="-122"/>
              <a:cs typeface="Aptos" pitchFamily="34" charset="-120"/>
            </a:rPr>
            <a:t>Applicant details: applicant number, applicant type, and metro/non-metro location.</a:t>
          </a:r>
          <a:endParaRPr lang="en-US" sz="2700" kern="1200"/>
        </a:p>
      </dsp:txBody>
      <dsp:txXfrm>
        <a:off x="52431" y="1219324"/>
        <a:ext cx="11547877" cy="969198"/>
      </dsp:txXfrm>
    </dsp:sp>
    <dsp:sp modelId="{D2A1BA52-BE43-4B44-900B-14755AA895D9}">
      <dsp:nvSpPr>
        <dsp:cNvPr id="0" name=""/>
        <dsp:cNvSpPr/>
      </dsp:nvSpPr>
      <dsp:spPr>
        <a:xfrm>
          <a:off x="0" y="2330436"/>
          <a:ext cx="11652739" cy="1074060"/>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latin typeface="Aptos" pitchFamily="34" charset="0"/>
              <a:ea typeface="Aptos" pitchFamily="34" charset="-122"/>
              <a:cs typeface="Aptos" pitchFamily="34" charset="-120"/>
            </a:rPr>
            <a:t>Disability categories indicated: hearing, vision, mobility, speech, cognitive/learning, or other.</a:t>
          </a:r>
          <a:endParaRPr lang="en-US" sz="2700" kern="1200"/>
        </a:p>
      </dsp:txBody>
      <dsp:txXfrm>
        <a:off x="52431" y="2382867"/>
        <a:ext cx="11547877" cy="969198"/>
      </dsp:txXfrm>
    </dsp:sp>
    <dsp:sp modelId="{F6939926-062B-4FEE-8377-0080B877F059}">
      <dsp:nvSpPr>
        <dsp:cNvPr id="0" name=""/>
        <dsp:cNvSpPr/>
      </dsp:nvSpPr>
      <dsp:spPr>
        <a:xfrm>
          <a:off x="0" y="3493979"/>
          <a:ext cx="11652739" cy="1074060"/>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latin typeface="Aptos" pitchFamily="34" charset="0"/>
              <a:ea typeface="Aptos" pitchFamily="34" charset="-122"/>
              <a:cs typeface="Aptos" pitchFamily="34" charset="-120"/>
            </a:rPr>
            <a:t>Equipment purchased indicator.</a:t>
          </a:r>
          <a:endParaRPr lang="en-US" sz="2700" kern="1200"/>
        </a:p>
      </dsp:txBody>
      <dsp:txXfrm>
        <a:off x="52431" y="3546410"/>
        <a:ext cx="11547877" cy="96919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46B530-3ED3-4CD4-9BA4-49DE28B292A7}">
      <dsp:nvSpPr>
        <dsp:cNvPr id="0" name=""/>
        <dsp:cNvSpPr/>
      </dsp:nvSpPr>
      <dsp:spPr>
        <a:xfrm>
          <a:off x="0" y="445752"/>
          <a:ext cx="10515600" cy="577394"/>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Missing detail – Invoice lacks dates, hours, or itemized costs.</a:t>
          </a:r>
        </a:p>
      </dsp:txBody>
      <dsp:txXfrm>
        <a:off x="28186" y="473938"/>
        <a:ext cx="10459228" cy="521022"/>
      </dsp:txXfrm>
    </dsp:sp>
    <dsp:sp modelId="{C349CF91-EFB0-407A-B6CF-8B61AB6EFC49}">
      <dsp:nvSpPr>
        <dsp:cNvPr id="0" name=""/>
        <dsp:cNvSpPr/>
      </dsp:nvSpPr>
      <dsp:spPr>
        <a:xfrm>
          <a:off x="0" y="1257758"/>
          <a:ext cx="10515600" cy="577394"/>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Unredacted information – employee or applicant identifiers appear in uploaded documents</a:t>
          </a:r>
        </a:p>
      </dsp:txBody>
      <dsp:txXfrm>
        <a:off x="28186" y="1285944"/>
        <a:ext cx="10459228" cy="521022"/>
      </dsp:txXfrm>
    </dsp:sp>
    <dsp:sp modelId="{66412739-10E5-43A4-8F3E-E7B651B6A134}">
      <dsp:nvSpPr>
        <dsp:cNvPr id="0" name=""/>
        <dsp:cNvSpPr/>
      </dsp:nvSpPr>
      <dsp:spPr>
        <a:xfrm>
          <a:off x="0" y="2002858"/>
          <a:ext cx="10515600" cy="577394"/>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Wrong file format – invoices are not combined into on PDF</a:t>
          </a:r>
        </a:p>
      </dsp:txBody>
      <dsp:txXfrm>
        <a:off x="28186" y="2031044"/>
        <a:ext cx="10459228" cy="521022"/>
      </dsp:txXfrm>
    </dsp:sp>
    <dsp:sp modelId="{0FA1F958-66F9-491B-9DB1-B69E0F7F03EB}">
      <dsp:nvSpPr>
        <dsp:cNvPr id="0" name=""/>
        <dsp:cNvSpPr/>
      </dsp:nvSpPr>
      <dsp:spPr>
        <a:xfrm>
          <a:off x="0" y="2840025"/>
          <a:ext cx="10515600" cy="577394"/>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Spreadsheet issues – old spreadsheet, missing required columns, or internal-use cells changed.</a:t>
          </a:r>
        </a:p>
      </dsp:txBody>
      <dsp:txXfrm>
        <a:off x="28186" y="2868211"/>
        <a:ext cx="10459228" cy="521022"/>
      </dsp:txXfrm>
    </dsp:sp>
    <dsp:sp modelId="{C37E4493-7A98-4CF1-91C7-64DA57FB8D94}">
      <dsp:nvSpPr>
        <dsp:cNvPr id="0" name=""/>
        <dsp:cNvSpPr/>
      </dsp:nvSpPr>
      <dsp:spPr>
        <a:xfrm>
          <a:off x="0" y="3677194"/>
          <a:ext cx="10515600" cy="577394"/>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Unclear request amount – invoice total differs from request without explanation</a:t>
          </a:r>
        </a:p>
      </dsp:txBody>
      <dsp:txXfrm>
        <a:off x="28186" y="3705380"/>
        <a:ext cx="10459228" cy="5210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3C958-08FD-4CA6-A930-D30829AAB379}">
      <dsp:nvSpPr>
        <dsp:cNvPr id="0" name=""/>
        <dsp:cNvSpPr/>
      </dsp:nvSpPr>
      <dsp:spPr>
        <a:xfrm>
          <a:off x="7107" y="530360"/>
          <a:ext cx="3069717" cy="2291479"/>
        </a:xfrm>
        <a:prstGeom prst="round2SameRect">
          <a:avLst>
            <a:gd name="adj1" fmla="val 8000"/>
            <a:gd name="adj2" fmla="val 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80010" rIns="26670" bIns="26670" numCol="1" spcCol="1270" anchor="t" anchorCtr="0">
          <a:noAutofit/>
        </a:bodyPr>
        <a:lstStyle/>
        <a:p>
          <a:pPr marL="228600" lvl="1" indent="-228600" algn="l" defTabSz="933450">
            <a:lnSpc>
              <a:spcPct val="90000"/>
            </a:lnSpc>
            <a:spcBef>
              <a:spcPct val="0"/>
            </a:spcBef>
            <a:spcAft>
              <a:spcPct val="15000"/>
            </a:spcAft>
            <a:buChar char="•"/>
          </a:pPr>
          <a:r>
            <a:rPr lang="en-US" sz="2100" kern="1200"/>
            <a:t>Within about one week, you should receive an email acknowledging submission and requesting additional information if needed.</a:t>
          </a:r>
        </a:p>
      </dsp:txBody>
      <dsp:txXfrm>
        <a:off x="60799" y="584052"/>
        <a:ext cx="2962333" cy="2237787"/>
      </dsp:txXfrm>
    </dsp:sp>
    <dsp:sp modelId="{69E145BB-30DD-4501-8E49-F0F12FEF74E4}">
      <dsp:nvSpPr>
        <dsp:cNvPr id="0" name=""/>
        <dsp:cNvSpPr/>
      </dsp:nvSpPr>
      <dsp:spPr>
        <a:xfrm>
          <a:off x="7107" y="2821839"/>
          <a:ext cx="3069717" cy="985335"/>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83820" tIns="0" rIns="27940" bIns="0" numCol="1" spcCol="1270" anchor="ctr" anchorCtr="0">
          <a:noAutofit/>
        </a:bodyPr>
        <a:lstStyle/>
        <a:p>
          <a:pPr marL="0" lvl="0" indent="0" algn="l" defTabSz="977900">
            <a:lnSpc>
              <a:spcPct val="90000"/>
            </a:lnSpc>
            <a:spcBef>
              <a:spcPct val="0"/>
            </a:spcBef>
            <a:spcAft>
              <a:spcPct val="35000"/>
            </a:spcAft>
            <a:buNone/>
          </a:pPr>
          <a:r>
            <a:rPr lang="en-US" sz="2200" kern="1200"/>
            <a:t>Acknowledgment</a:t>
          </a:r>
        </a:p>
      </dsp:txBody>
      <dsp:txXfrm>
        <a:off x="7107" y="2821839"/>
        <a:ext cx="2161772" cy="985335"/>
      </dsp:txXfrm>
    </dsp:sp>
    <dsp:sp modelId="{46FAD7A2-C8EE-4F98-9FC0-B22D29FB2627}">
      <dsp:nvSpPr>
        <dsp:cNvPr id="0" name=""/>
        <dsp:cNvSpPr/>
      </dsp:nvSpPr>
      <dsp:spPr>
        <a:xfrm>
          <a:off x="2255717" y="2978351"/>
          <a:ext cx="1074401" cy="1074401"/>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52782D-16AC-4252-A7A5-067C9BB367C6}">
      <dsp:nvSpPr>
        <dsp:cNvPr id="0" name=""/>
        <dsp:cNvSpPr/>
      </dsp:nvSpPr>
      <dsp:spPr>
        <a:xfrm>
          <a:off x="3596294" y="530360"/>
          <a:ext cx="3069717" cy="2291479"/>
        </a:xfrm>
        <a:prstGeom prst="round2SameRect">
          <a:avLst>
            <a:gd name="adj1" fmla="val 8000"/>
            <a:gd name="adj2" fmla="val 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80010" rIns="26670" bIns="26670" numCol="1" spcCol="1270" anchor="t" anchorCtr="0">
          <a:noAutofit/>
        </a:bodyPr>
        <a:lstStyle/>
        <a:p>
          <a:pPr marL="228600" lvl="1" indent="-228600" algn="l" defTabSz="933450">
            <a:lnSpc>
              <a:spcPct val="90000"/>
            </a:lnSpc>
            <a:spcBef>
              <a:spcPct val="0"/>
            </a:spcBef>
            <a:spcAft>
              <a:spcPct val="15000"/>
            </a:spcAft>
            <a:buChar char="•"/>
          </a:pPr>
          <a:r>
            <a:rPr lang="en-US" sz="2100" kern="1200"/>
            <a:t>Approximately two weeks after the quarter submission deadline, you should receive an email with the award amount.</a:t>
          </a:r>
        </a:p>
      </dsp:txBody>
      <dsp:txXfrm>
        <a:off x="3649986" y="584052"/>
        <a:ext cx="2962333" cy="2237787"/>
      </dsp:txXfrm>
    </dsp:sp>
    <dsp:sp modelId="{454CC494-50B6-483F-AE5E-FEA0BC2E200C}">
      <dsp:nvSpPr>
        <dsp:cNvPr id="0" name=""/>
        <dsp:cNvSpPr/>
      </dsp:nvSpPr>
      <dsp:spPr>
        <a:xfrm>
          <a:off x="3596294" y="2821839"/>
          <a:ext cx="3069717" cy="985335"/>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83820" tIns="0" rIns="27940" bIns="0" numCol="1" spcCol="1270" anchor="ctr" anchorCtr="0">
          <a:noAutofit/>
        </a:bodyPr>
        <a:lstStyle/>
        <a:p>
          <a:pPr marL="0" lvl="0" indent="0" algn="ctr" defTabSz="977900">
            <a:lnSpc>
              <a:spcPct val="90000"/>
            </a:lnSpc>
            <a:spcBef>
              <a:spcPct val="0"/>
            </a:spcBef>
            <a:spcAft>
              <a:spcPct val="35000"/>
            </a:spcAft>
            <a:buNone/>
          </a:pPr>
          <a:r>
            <a:rPr lang="en-US" sz="2200" kern="1200"/>
            <a:t>Award Notice	</a:t>
          </a:r>
        </a:p>
      </dsp:txBody>
      <dsp:txXfrm>
        <a:off x="3596294" y="2821839"/>
        <a:ext cx="2161772" cy="985335"/>
      </dsp:txXfrm>
    </dsp:sp>
    <dsp:sp modelId="{5F162D6C-7D0F-45E8-9711-9975ECA8935D}">
      <dsp:nvSpPr>
        <dsp:cNvPr id="0" name=""/>
        <dsp:cNvSpPr/>
      </dsp:nvSpPr>
      <dsp:spPr>
        <a:xfrm>
          <a:off x="5844904" y="2978351"/>
          <a:ext cx="1074401" cy="1074401"/>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2A00FA-D2B6-4282-B69A-310ECC809EFD}">
      <dsp:nvSpPr>
        <dsp:cNvPr id="0" name=""/>
        <dsp:cNvSpPr/>
      </dsp:nvSpPr>
      <dsp:spPr>
        <a:xfrm>
          <a:off x="7185481" y="530360"/>
          <a:ext cx="3069717" cy="2291479"/>
        </a:xfrm>
        <a:prstGeom prst="round2SameRect">
          <a:avLst>
            <a:gd name="adj1" fmla="val 8000"/>
            <a:gd name="adj2" fmla="val 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80010" rIns="26670" bIns="26670" numCol="1" spcCol="1270" anchor="t" anchorCtr="0">
          <a:noAutofit/>
        </a:bodyPr>
        <a:lstStyle/>
        <a:p>
          <a:pPr marL="228600" lvl="1" indent="-228600" algn="l" defTabSz="933450">
            <a:lnSpc>
              <a:spcPct val="90000"/>
            </a:lnSpc>
            <a:spcBef>
              <a:spcPct val="0"/>
            </a:spcBef>
            <a:spcAft>
              <a:spcPct val="15000"/>
            </a:spcAft>
            <a:buChar char="•"/>
          </a:pPr>
          <a:r>
            <a:rPr lang="en-US" sz="2100" kern="1200"/>
            <a:t>The award email includes instructions for creating and submitting the SWIFT invoice to request payment.</a:t>
          </a:r>
        </a:p>
      </dsp:txBody>
      <dsp:txXfrm>
        <a:off x="7239173" y="584052"/>
        <a:ext cx="2962333" cy="2237787"/>
      </dsp:txXfrm>
    </dsp:sp>
    <dsp:sp modelId="{4A13C2CF-2C9F-41EB-95CE-465FA0C64AFE}">
      <dsp:nvSpPr>
        <dsp:cNvPr id="0" name=""/>
        <dsp:cNvSpPr/>
      </dsp:nvSpPr>
      <dsp:spPr>
        <a:xfrm>
          <a:off x="7185481" y="2821839"/>
          <a:ext cx="3069717" cy="985335"/>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83820" tIns="0" rIns="27940" bIns="0" numCol="1" spcCol="1270" anchor="ctr" anchorCtr="0">
          <a:noAutofit/>
        </a:bodyPr>
        <a:lstStyle/>
        <a:p>
          <a:pPr marL="0" lvl="0" indent="0" algn="ctr" defTabSz="977900">
            <a:lnSpc>
              <a:spcPct val="90000"/>
            </a:lnSpc>
            <a:spcBef>
              <a:spcPct val="0"/>
            </a:spcBef>
            <a:spcAft>
              <a:spcPct val="35000"/>
            </a:spcAft>
            <a:buNone/>
          </a:pPr>
          <a:r>
            <a:rPr lang="en-US" sz="2200" kern="1200"/>
            <a:t>SWIFT Invoice</a:t>
          </a:r>
        </a:p>
      </dsp:txBody>
      <dsp:txXfrm>
        <a:off x="7185481" y="2821839"/>
        <a:ext cx="2161772" cy="985335"/>
      </dsp:txXfrm>
    </dsp:sp>
    <dsp:sp modelId="{A36DB13B-B839-4D5B-A974-86E3132B599A}">
      <dsp:nvSpPr>
        <dsp:cNvPr id="0" name=""/>
        <dsp:cNvSpPr/>
      </dsp:nvSpPr>
      <dsp:spPr>
        <a:xfrm>
          <a:off x="9434091" y="2978351"/>
          <a:ext cx="1074401" cy="1074401"/>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latin typeface="Calibri" panose="020F050202020403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Calibri" panose="020F0502020204030204" pitchFamily="34" charset="0"/>
              </a:rPr>
              <a:t>9/14/2026</a:t>
            </a:fld>
            <a:endParaRPr lang="en-US">
              <a:latin typeface="Calibri" panose="020F050202020403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latin typeface="Calibri" panose="020F050202020403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Calibri" panose="020F0502020204030204" pitchFamily="34" charset="0"/>
              </a:rPr>
              <a:t>‹#›</a:t>
            </a:fld>
            <a:endParaRPr lang="en-US">
              <a:latin typeface="Calibri" panose="020F050202020403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Calibri" panose="020F0502020204030204" pitchFamily="34" charset="0"/>
              </a:defRPr>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Calibri" panose="020F0502020204030204" pitchFamily="34" charset="0"/>
              </a:defRPr>
            </a:lvl1pPr>
          </a:lstStyle>
          <a:p>
            <a:fld id="{A50CD39D-89B0-4C68-805A-35C75A7C20C8}" type="datetimeFigureOut">
              <a:rPr lang="en-US" smtClean="0"/>
              <a:pPr/>
              <a:t>9/14/2026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Calibri" panose="020F0502020204030204" pitchFamily="34" charset="0"/>
              </a:defRPr>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Calibri" panose="020F0502020204030204" pitchFamily="34" charset="0"/>
              </a:defRPr>
            </a:lvl1pPr>
          </a:lstStyle>
          <a:p>
            <a:fld id="{F9F08466-AEA7-4FC0-9459-6A32F61DA297}" type="slidenum">
              <a:rPr lang="en-US" smtClean="0"/>
              <a:pPr/>
              <a:t>‹#›</a:t>
            </a:fld>
            <a:endParaRPr lang="en-US"/>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Frame the session as practical and process-oriented. Emphasize that this is not a reasonable accommodation decision-making training; it is about reimbursement submission quality.
*</a:t>
            </a:r>
            <a:r>
              <a:rPr lang="en-US">
                <a:solidFill>
                  <a:schemeClr val="tx2"/>
                </a:solidFill>
              </a:rPr>
              <a:t>Complete submissions reduce follow-up questions and help agencies receive award notices and payment instructions more predictably.</a:t>
            </a:r>
          </a:p>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2</a:t>
            </a:fld>
            <a:endParaRPr lang="en-US"/>
          </a:p>
        </p:txBody>
      </p:sp>
    </p:spTree>
    <p:extLst>
      <p:ext uri="{BB962C8B-B14F-4D97-AF65-F5344CB8AC3E}">
        <p14:creationId xmlns:p14="http://schemas.microsoft.com/office/powerpoint/2010/main" val="3484522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12</a:t>
            </a:fld>
            <a:endParaRPr lang="en-US"/>
          </a:p>
        </p:txBody>
      </p:sp>
    </p:spTree>
    <p:extLst>
      <p:ext uri="{BB962C8B-B14F-4D97-AF65-F5344CB8AC3E}">
        <p14:creationId xmlns:p14="http://schemas.microsoft.com/office/powerpoint/2010/main" val="4204942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practical prevention slide. Encourage agencies to remove ineligible items before submission rather than waiting for reviewer follow-up.
</a:t>
            </a:r>
          </a:p>
        </p:txBody>
      </p:sp>
      <p:sp>
        <p:nvSpPr>
          <p:cNvPr id="4" name="Slide Number Placeholder 3"/>
          <p:cNvSpPr>
            <a:spLocks noGrp="1"/>
          </p:cNvSpPr>
          <p:nvPr>
            <p:ph type="sldNum" sz="quarter" idx="5"/>
          </p:nvPr>
        </p:nvSpPr>
        <p:spPr/>
        <p:txBody>
          <a:bodyPr/>
          <a:lstStyle/>
          <a:p>
            <a:fld id="{F9F08466-AEA7-4FC0-9459-6A32F61DA297}" type="slidenum">
              <a:rPr lang="en-US" smtClean="0"/>
              <a:pPr/>
              <a:t>13</a:t>
            </a:fld>
            <a:endParaRPr lang="en-US"/>
          </a:p>
        </p:txBody>
      </p:sp>
    </p:spTree>
    <p:extLst>
      <p:ext uri="{BB962C8B-B14F-4D97-AF65-F5344CB8AC3E}">
        <p14:creationId xmlns:p14="http://schemas.microsoft.com/office/powerpoint/2010/main" val="1774204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the combined PDF requirement very clear. Agencies should not upload scattered invoice files.
</a:t>
            </a:r>
          </a:p>
        </p:txBody>
      </p:sp>
      <p:sp>
        <p:nvSpPr>
          <p:cNvPr id="4" name="Slide Number Placeholder 3"/>
          <p:cNvSpPr>
            <a:spLocks noGrp="1"/>
          </p:cNvSpPr>
          <p:nvPr>
            <p:ph type="sldNum" sz="quarter" idx="5"/>
          </p:nvPr>
        </p:nvSpPr>
        <p:spPr/>
        <p:txBody>
          <a:bodyPr/>
          <a:lstStyle/>
          <a:p>
            <a:fld id="{F9F08466-AEA7-4FC0-9459-6A32F61DA297}" type="slidenum">
              <a:rPr lang="en-US" smtClean="0"/>
              <a:pPr/>
              <a:t>14</a:t>
            </a:fld>
            <a:endParaRPr lang="en-US"/>
          </a:p>
        </p:txBody>
      </p:sp>
    </p:spTree>
    <p:extLst>
      <p:ext uri="{BB962C8B-B14F-4D97-AF65-F5344CB8AC3E}">
        <p14:creationId xmlns:p14="http://schemas.microsoft.com/office/powerpoint/2010/main" val="1043536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will show the new </a:t>
            </a:r>
            <a:r>
              <a:rPr lang="en-US" err="1"/>
              <a:t>spreadheet</a:t>
            </a:r>
            <a:r>
              <a:rPr lang="en-US"/>
              <a:t> </a:t>
            </a:r>
          </a:p>
        </p:txBody>
      </p:sp>
      <p:sp>
        <p:nvSpPr>
          <p:cNvPr id="4" name="Slide Number Placeholder 3"/>
          <p:cNvSpPr>
            <a:spLocks noGrp="1"/>
          </p:cNvSpPr>
          <p:nvPr>
            <p:ph type="sldNum" sz="quarter" idx="5"/>
          </p:nvPr>
        </p:nvSpPr>
        <p:spPr/>
        <p:txBody>
          <a:bodyPr/>
          <a:lstStyle/>
          <a:p>
            <a:fld id="{F9F08466-AEA7-4FC0-9459-6A32F61DA297}" type="slidenum">
              <a:rPr lang="en-US" smtClean="0"/>
              <a:pPr/>
              <a:t>15</a:t>
            </a:fld>
            <a:endParaRPr lang="en-US"/>
          </a:p>
        </p:txBody>
      </p:sp>
    </p:spTree>
    <p:extLst>
      <p:ext uri="{BB962C8B-B14F-4D97-AF65-F5344CB8AC3E}">
        <p14:creationId xmlns:p14="http://schemas.microsoft.com/office/powerpoint/2010/main" val="1381003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Applicant numbers** allow reporting without including names in reimbursement documentation.
Use Employee or Job applicant for applicant type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Calibri" panose="020F0502020204030204" pitchFamily="34" charset="0"/>
                <a:ea typeface="+mn-ea"/>
                <a:cs typeface="+mn-cs"/>
              </a:rPr>
              <a:t>Your notes mention “Applicant numbers” but I want to be sure it’s clear that we are not using those in the same way we used to. Agencies don’t need to identify which invoice belongs to which employee, just that each invoice involved at least one employee/applicant and that each employee was involved in one invoice per quarter. </a:t>
            </a:r>
            <a:br>
              <a:rPr lang="en-US" sz="1200" kern="1200">
                <a:solidFill>
                  <a:schemeClr val="tx1"/>
                </a:solidFill>
                <a:effectLst/>
                <a:latin typeface="Calibri" panose="020F0502020204030204" pitchFamily="34" charset="0"/>
                <a:ea typeface="+mn-ea"/>
                <a:cs typeface="+mn-cs"/>
              </a:rPr>
            </a:br>
            <a:br>
              <a:rPr lang="en-US" sz="1200" kern="1200">
                <a:solidFill>
                  <a:schemeClr val="tx1"/>
                </a:solidFill>
                <a:effectLst/>
                <a:latin typeface="Calibri" panose="020F0502020204030204" pitchFamily="34" charset="0"/>
                <a:ea typeface="+mn-ea"/>
                <a:cs typeface="+mn-cs"/>
              </a:rPr>
            </a:br>
            <a:r>
              <a:rPr lang="en-US" sz="1200" kern="1200">
                <a:solidFill>
                  <a:schemeClr val="tx1"/>
                </a:solidFill>
                <a:effectLst/>
                <a:latin typeface="Calibri" panose="020F0502020204030204" pitchFamily="34" charset="0"/>
                <a:ea typeface="+mn-ea"/>
                <a:cs typeface="+mn-cs"/>
              </a:rPr>
              <a:t>Keeping numbers consistent may be helpful for agency processes but we won’t be asking about invoices based on Applicant number anyone</a:t>
            </a:r>
          </a:p>
          <a:p>
            <a:endParaRPr lang="en-US"/>
          </a:p>
          <a:p>
            <a:endParaRPr lang="en-US"/>
          </a:p>
          <a:p>
            <a:endParaRPr lang="en-US"/>
          </a:p>
          <a:p>
            <a:r>
              <a:rPr lang="en-US"/>
              <a:t>Tip: keep applicant numbers consistent between the spreadsheet and the agency's internal records</a:t>
            </a:r>
          </a:p>
        </p:txBody>
      </p:sp>
      <p:sp>
        <p:nvSpPr>
          <p:cNvPr id="4" name="Slide Number Placeholder 3"/>
          <p:cNvSpPr>
            <a:spLocks noGrp="1"/>
          </p:cNvSpPr>
          <p:nvPr>
            <p:ph type="sldNum" sz="quarter" idx="5"/>
          </p:nvPr>
        </p:nvSpPr>
        <p:spPr/>
        <p:txBody>
          <a:bodyPr/>
          <a:lstStyle/>
          <a:p>
            <a:fld id="{F9F08466-AEA7-4FC0-9459-6A32F61DA297}" type="slidenum">
              <a:rPr lang="en-US" smtClean="0"/>
              <a:pPr/>
              <a:t>16</a:t>
            </a:fld>
            <a:endParaRPr lang="en-US"/>
          </a:p>
        </p:txBody>
      </p:sp>
    </p:spTree>
    <p:extLst>
      <p:ext uri="{BB962C8B-B14F-4D97-AF65-F5344CB8AC3E}">
        <p14:creationId xmlns:p14="http://schemas.microsoft.com/office/powerpoint/2010/main" val="2886508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Calibri" panose="020F0502020204030204" pitchFamily="34" charset="0"/>
                <a:ea typeface="+mn-ea"/>
                <a:cs typeface="+mn-cs"/>
              </a:rPr>
              <a:t>We will be collecting data differently moving forward to ensure more transparent reporting on the frequency of accommodations provided. Then they know this isn’t just “busy work” on their end.</a:t>
            </a:r>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17</a:t>
            </a:fld>
            <a:endParaRPr lang="en-US"/>
          </a:p>
        </p:txBody>
      </p:sp>
    </p:spTree>
    <p:extLst>
      <p:ext uri="{BB962C8B-B14F-4D97-AF65-F5344CB8AC3E}">
        <p14:creationId xmlns:p14="http://schemas.microsoft.com/office/powerpoint/2010/main" val="1076089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 the three type options in the spreadsheet. Select the type that matches the person served and the nature of the accommodation</a:t>
            </a:r>
          </a:p>
        </p:txBody>
      </p:sp>
      <p:sp>
        <p:nvSpPr>
          <p:cNvPr id="4" name="Slide Number Placeholder 3"/>
          <p:cNvSpPr>
            <a:spLocks noGrp="1"/>
          </p:cNvSpPr>
          <p:nvPr>
            <p:ph type="sldNum" sz="quarter" idx="5"/>
          </p:nvPr>
        </p:nvSpPr>
        <p:spPr/>
        <p:txBody>
          <a:bodyPr/>
          <a:lstStyle/>
          <a:p>
            <a:fld id="{F9F08466-AEA7-4FC0-9459-6A32F61DA297}" type="slidenum">
              <a:rPr lang="en-US" smtClean="0"/>
              <a:pPr/>
              <a:t>18</a:t>
            </a:fld>
            <a:endParaRPr lang="en-US"/>
          </a:p>
        </p:txBody>
      </p:sp>
    </p:spTree>
    <p:extLst>
      <p:ext uri="{BB962C8B-B14F-4D97-AF65-F5344CB8AC3E}">
        <p14:creationId xmlns:p14="http://schemas.microsoft.com/office/powerpoint/2010/main" val="3774152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19</a:t>
            </a:fld>
            <a:endParaRPr lang="en-US"/>
          </a:p>
        </p:txBody>
      </p:sp>
    </p:spTree>
    <p:extLst>
      <p:ext uri="{BB962C8B-B14F-4D97-AF65-F5344CB8AC3E}">
        <p14:creationId xmlns:p14="http://schemas.microsoft.com/office/powerpoint/2010/main" val="1304951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20</a:t>
            </a:fld>
            <a:endParaRPr lang="en-US"/>
          </a:p>
        </p:txBody>
      </p:sp>
    </p:spTree>
    <p:extLst>
      <p:ext uri="{BB962C8B-B14F-4D97-AF65-F5344CB8AC3E}">
        <p14:creationId xmlns:p14="http://schemas.microsoft.com/office/powerpoint/2010/main" val="2912223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21</a:t>
            </a:fld>
            <a:endParaRPr lang="en-US"/>
          </a:p>
        </p:txBody>
      </p:sp>
    </p:spTree>
    <p:extLst>
      <p:ext uri="{BB962C8B-B14F-4D97-AF65-F5344CB8AC3E}">
        <p14:creationId xmlns:p14="http://schemas.microsoft.com/office/powerpoint/2010/main" val="1973243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portfolios. If you have issues due to file size reach out to our team. </a:t>
            </a:r>
          </a:p>
        </p:txBody>
      </p:sp>
      <p:sp>
        <p:nvSpPr>
          <p:cNvPr id="4" name="Slide Number Placeholder 3"/>
          <p:cNvSpPr>
            <a:spLocks noGrp="1"/>
          </p:cNvSpPr>
          <p:nvPr>
            <p:ph type="sldNum" sz="quarter" idx="5"/>
          </p:nvPr>
        </p:nvSpPr>
        <p:spPr/>
        <p:txBody>
          <a:bodyPr/>
          <a:lstStyle/>
          <a:p>
            <a:fld id="{F9F08466-AEA7-4FC0-9459-6A32F61DA297}" type="slidenum">
              <a:rPr lang="en-US" smtClean="0"/>
              <a:pPr/>
              <a:t>3</a:t>
            </a:fld>
            <a:endParaRPr lang="en-US"/>
          </a:p>
        </p:txBody>
      </p:sp>
    </p:spTree>
    <p:extLst>
      <p:ext uri="{BB962C8B-B14F-4D97-AF65-F5344CB8AC3E}">
        <p14:creationId xmlns:p14="http://schemas.microsoft.com/office/powerpoint/2010/main" val="15591486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22</a:t>
            </a:fld>
            <a:endParaRPr lang="en-US"/>
          </a:p>
        </p:txBody>
      </p:sp>
    </p:spTree>
    <p:extLst>
      <p:ext uri="{BB962C8B-B14F-4D97-AF65-F5344CB8AC3E}">
        <p14:creationId xmlns:p14="http://schemas.microsoft.com/office/powerpoint/2010/main" val="2499182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sure agencies understand that the Fund is limited to executive branch agencies and reimbursement is up to 50 percent of eligible ADA accommodation costs.
You can refer to STAR Policy 200-1 for full eligibility and documentation requirements.</a:t>
            </a:r>
          </a:p>
        </p:txBody>
      </p:sp>
      <p:sp>
        <p:nvSpPr>
          <p:cNvPr id="4" name="Slide Number Placeholder 3"/>
          <p:cNvSpPr>
            <a:spLocks noGrp="1"/>
          </p:cNvSpPr>
          <p:nvPr>
            <p:ph type="sldNum" sz="quarter" idx="5"/>
          </p:nvPr>
        </p:nvSpPr>
        <p:spPr/>
        <p:txBody>
          <a:bodyPr/>
          <a:lstStyle/>
          <a:p>
            <a:fld id="{F9F08466-AEA7-4FC0-9459-6A32F61DA297}" type="slidenum">
              <a:rPr lang="en-US" smtClean="0"/>
              <a:pPr/>
              <a:t>4</a:t>
            </a:fld>
            <a:endParaRPr lang="en-US"/>
          </a:p>
        </p:txBody>
      </p:sp>
    </p:spTree>
    <p:extLst>
      <p:ext uri="{BB962C8B-B14F-4D97-AF65-F5344CB8AC3E}">
        <p14:creationId xmlns:p14="http://schemas.microsoft.com/office/powerpoint/2010/main" val="2320616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Walk participants through the end-to-end sequence and distinguish the reimbursement application from the later SWIFT invoice for payment.</a:t>
            </a:r>
          </a:p>
          <a:p>
            <a:r>
              <a:rPr lang="en-US"/>
              <a:t>*NO Portfolios.</a:t>
            </a:r>
          </a:p>
        </p:txBody>
      </p:sp>
      <p:sp>
        <p:nvSpPr>
          <p:cNvPr id="4" name="Slide Number Placeholder 3"/>
          <p:cNvSpPr>
            <a:spLocks noGrp="1"/>
          </p:cNvSpPr>
          <p:nvPr>
            <p:ph type="sldNum" sz="quarter" idx="5"/>
          </p:nvPr>
        </p:nvSpPr>
        <p:spPr/>
        <p:txBody>
          <a:bodyPr/>
          <a:lstStyle/>
          <a:p>
            <a:fld id="{F9F08466-AEA7-4FC0-9459-6A32F61DA297}" type="slidenum">
              <a:rPr lang="en-US" smtClean="0"/>
              <a:pPr/>
              <a:t>5</a:t>
            </a:fld>
            <a:endParaRPr lang="en-US"/>
          </a:p>
        </p:txBody>
      </p:sp>
    </p:spTree>
    <p:extLst>
      <p:ext uri="{BB962C8B-B14F-4D97-AF65-F5344CB8AC3E}">
        <p14:creationId xmlns:p14="http://schemas.microsoft.com/office/powerpoint/2010/main" val="3113508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Documentation must be retained in case of audits. Redact any personal information before uploading invoices or supporting documentation. Respond promptly to questions or requests for additional information.</a:t>
            </a:r>
          </a:p>
          <a:p>
            <a:endParaRPr lang="en-US"/>
          </a:p>
          <a:p>
            <a:r>
              <a:rPr lang="en-US"/>
              <a:t>Emphasize that uploading reimbursement materials does not replace the agency obligation to maintain documentation. Call out redaction as a key privacy step.</a:t>
            </a:r>
          </a:p>
        </p:txBody>
      </p:sp>
      <p:sp>
        <p:nvSpPr>
          <p:cNvPr id="4" name="Slide Number Placeholder 3"/>
          <p:cNvSpPr>
            <a:spLocks noGrp="1"/>
          </p:cNvSpPr>
          <p:nvPr>
            <p:ph type="sldNum" sz="quarter" idx="5"/>
          </p:nvPr>
        </p:nvSpPr>
        <p:spPr/>
        <p:txBody>
          <a:bodyPr/>
          <a:lstStyle/>
          <a:p>
            <a:fld id="{F9F08466-AEA7-4FC0-9459-6A32F61DA297}" type="slidenum">
              <a:rPr lang="en-US" smtClean="0"/>
              <a:pPr/>
              <a:t>7</a:t>
            </a:fld>
            <a:endParaRPr lang="en-US"/>
          </a:p>
        </p:txBody>
      </p:sp>
    </p:spTree>
    <p:extLst>
      <p:ext uri="{BB962C8B-B14F-4D97-AF65-F5344CB8AC3E}">
        <p14:creationId xmlns:p14="http://schemas.microsoft.com/office/powerpoint/2010/main" val="657456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equipment examples from agencies if helpful, but avoid including employee-identifying details.</a:t>
            </a:r>
          </a:p>
        </p:txBody>
      </p:sp>
      <p:sp>
        <p:nvSpPr>
          <p:cNvPr id="4" name="Slide Number Placeholder 3"/>
          <p:cNvSpPr>
            <a:spLocks noGrp="1"/>
          </p:cNvSpPr>
          <p:nvPr>
            <p:ph type="sldNum" sz="quarter" idx="5"/>
          </p:nvPr>
        </p:nvSpPr>
        <p:spPr/>
        <p:txBody>
          <a:bodyPr/>
          <a:lstStyle/>
          <a:p>
            <a:fld id="{F9F08466-AEA7-4FC0-9459-6A32F61DA297}" type="slidenum">
              <a:rPr lang="en-US" smtClean="0"/>
              <a:pPr/>
              <a:t>8</a:t>
            </a:fld>
            <a:endParaRPr lang="en-US"/>
          </a:p>
        </p:txBody>
      </p:sp>
    </p:spTree>
    <p:extLst>
      <p:ext uri="{BB962C8B-B14F-4D97-AF65-F5344CB8AC3E}">
        <p14:creationId xmlns:p14="http://schemas.microsoft.com/office/powerpoint/2010/main" val="734989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Highlight the importance of line-level detail. This is a common reason AF may need to ask follow-up questions.</a:t>
            </a:r>
          </a:p>
        </p:txBody>
      </p:sp>
      <p:sp>
        <p:nvSpPr>
          <p:cNvPr id="4" name="Slide Number Placeholder 3"/>
          <p:cNvSpPr>
            <a:spLocks noGrp="1"/>
          </p:cNvSpPr>
          <p:nvPr>
            <p:ph type="sldNum" sz="quarter" idx="5"/>
          </p:nvPr>
        </p:nvSpPr>
        <p:spPr/>
        <p:txBody>
          <a:bodyPr/>
          <a:lstStyle/>
          <a:p>
            <a:fld id="{F9F08466-AEA7-4FC0-9459-6A32F61DA297}" type="slidenum">
              <a:rPr lang="en-US" smtClean="0"/>
              <a:pPr/>
              <a:t>9</a:t>
            </a:fld>
            <a:endParaRPr lang="en-US"/>
          </a:p>
        </p:txBody>
      </p:sp>
    </p:spTree>
    <p:extLst>
      <p:ext uri="{BB962C8B-B14F-4D97-AF65-F5344CB8AC3E}">
        <p14:creationId xmlns:p14="http://schemas.microsoft.com/office/powerpoint/2010/main" val="1923730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previews the Foundant form. The next slides go deeper on the certification, compliance, and uploads.
</a:t>
            </a:r>
          </a:p>
        </p:txBody>
      </p:sp>
      <p:sp>
        <p:nvSpPr>
          <p:cNvPr id="4" name="Slide Number Placeholder 3"/>
          <p:cNvSpPr>
            <a:spLocks noGrp="1"/>
          </p:cNvSpPr>
          <p:nvPr>
            <p:ph type="sldNum" sz="quarter" idx="5"/>
          </p:nvPr>
        </p:nvSpPr>
        <p:spPr/>
        <p:txBody>
          <a:bodyPr/>
          <a:lstStyle/>
          <a:p>
            <a:fld id="{F9F08466-AEA7-4FC0-9459-6A32F61DA297}" type="slidenum">
              <a:rPr lang="en-US" smtClean="0"/>
              <a:pPr/>
              <a:t>10</a:t>
            </a:fld>
            <a:endParaRPr lang="en-US"/>
          </a:p>
        </p:txBody>
      </p:sp>
    </p:spTree>
    <p:extLst>
      <p:ext uri="{BB962C8B-B14F-4D97-AF65-F5344CB8AC3E}">
        <p14:creationId xmlns:p14="http://schemas.microsoft.com/office/powerpoint/2010/main" val="3490831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11</a:t>
            </a:fld>
            <a:endParaRPr lang="en-US"/>
          </a:p>
        </p:txBody>
      </p:sp>
    </p:spTree>
    <p:extLst>
      <p:ext uri="{BB962C8B-B14F-4D97-AF65-F5344CB8AC3E}">
        <p14:creationId xmlns:p14="http://schemas.microsoft.com/office/powerpoint/2010/main" val="25398160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ETD Logo)">
    <p:bg bwMode="gray">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7F01AF-FE96-4FC4-6D37-6F1B9A6013B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0557"/>
          <a:stretch/>
        </p:blipFill>
        <p:spPr>
          <a:xfrm>
            <a:off x="0" y="4118012"/>
            <a:ext cx="12192000" cy="1295182"/>
          </a:xfrm>
          <a:prstGeom prst="rect">
            <a:avLst/>
          </a:prstGeom>
        </p:spPr>
      </p:pic>
      <p:sp>
        <p:nvSpPr>
          <p:cNvPr id="10" name="Rectangle 3">
            <a:extLst>
              <a:ext uri="{FF2B5EF4-FFF2-40B4-BE49-F238E27FC236}">
                <a16:creationId xmlns:a16="http://schemas.microsoft.com/office/drawing/2014/main" id="{E572FAE1-A939-B236-0A8A-D20D2DD9C2BD}"/>
              </a:ext>
              <a:ext uri="{C183D7F6-B498-43B3-948B-1728B52AA6E4}">
                <adec:decorative xmlns:adec="http://schemas.microsoft.com/office/drawing/2017/decorative" val="1"/>
              </a:ext>
            </a:extLst>
          </p:cNvPr>
          <p:cNvSpPr/>
          <p:nvPr userDrawn="1"/>
        </p:nvSpPr>
        <p:spPr bwMode="white">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3" name="Title 2"/>
          <p:cNvSpPr>
            <a:spLocks noGrp="1"/>
          </p:cNvSpPr>
          <p:nvPr>
            <p:ph type="ctrTitle" hasCustomPrompt="1"/>
          </p:nvPr>
        </p:nvSpPr>
        <p:spPr bwMode="black">
          <a:xfrm>
            <a:off x="838200" y="4092602"/>
            <a:ext cx="10515600" cy="1295182"/>
          </a:xfrm>
          <a:noFill/>
        </p:spPr>
        <p:txBody>
          <a:bodyPr wrap="square" lIns="0" tIns="182880" rIns="0" bIns="182880" anchor="ctr">
            <a:normAutofit/>
          </a:bodyPr>
          <a:lstStyle>
            <a:lvl1pPr algn="ctr">
              <a:defRPr sz="3600">
                <a:solidFill>
                  <a:schemeClr val="bg1"/>
                </a:solidFill>
              </a:defRPr>
            </a:lvl1pPr>
          </a:lstStyle>
          <a:p>
            <a:r>
              <a:rPr lang="en-US"/>
              <a:t>Click to edit presentation title</a:t>
            </a:r>
          </a:p>
        </p:txBody>
      </p:sp>
      <p:sp>
        <p:nvSpPr>
          <p:cNvPr id="8" name="Text Placeholder 4"/>
          <p:cNvSpPr>
            <a:spLocks noGrp="1"/>
          </p:cNvSpPr>
          <p:nvPr>
            <p:ph type="body" sz="quarter" idx="17" hasCustomPrompt="1"/>
          </p:nvPr>
        </p:nvSpPr>
        <p:spPr bwMode="black">
          <a:xfrm>
            <a:off x="838200" y="5644883"/>
            <a:ext cx="10515600" cy="711465"/>
          </a:xfrm>
        </p:spPr>
        <p:txBody>
          <a:bodyPr lIns="0" tIns="91440" rIns="0" bIns="91440">
            <a:normAutofit/>
          </a:bodyPr>
          <a:lstStyle>
            <a:lvl1pPr marL="0" indent="0" algn="ctr">
              <a:buNone/>
              <a:defRPr sz="2400"/>
            </a:lvl1pPr>
          </a:lstStyle>
          <a:p>
            <a:pPr lvl="0"/>
            <a:r>
              <a:rPr lang="en-US" err="1"/>
              <a:t>Firstname</a:t>
            </a:r>
            <a:r>
              <a:rPr lang="en-US"/>
              <a:t> </a:t>
            </a:r>
            <a:r>
              <a:rPr lang="en-US" err="1"/>
              <a:t>Lastname</a:t>
            </a:r>
            <a:r>
              <a:rPr lang="en-US"/>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9/14/2026</a:t>
            </a:fld>
            <a:endParaRPr lang="en-US"/>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a:p>
        </p:txBody>
      </p:sp>
      <p:sp>
        <p:nvSpPr>
          <p:cNvPr id="17" name="Rectangle 8">
            <a:extLst>
              <a:ext uri="{FF2B5EF4-FFF2-40B4-BE49-F238E27FC236}">
                <a16:creationId xmlns:a16="http://schemas.microsoft.com/office/drawing/2014/main" id="{141AF7E9-DE41-2DA7-396E-D26C180BA360}"/>
              </a:ext>
              <a:ext uri="{C183D7F6-B498-43B3-948B-1728B52AA6E4}">
                <adec:decorative xmlns:adec="http://schemas.microsoft.com/office/drawing/2017/decorative" val="1"/>
              </a:ext>
            </a:extLst>
          </p:cNvPr>
          <p:cNvSpPr/>
          <p:nvPr userDrawn="1"/>
        </p:nvSpPr>
        <p:spPr bwMode="gray">
          <a:xfrm>
            <a:off x="0" y="4077409"/>
            <a:ext cx="12192000"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pic>
        <p:nvPicPr>
          <p:cNvPr id="6" name="Picture 5">
            <a:extLst>
              <a:ext uri="{FF2B5EF4-FFF2-40B4-BE49-F238E27FC236}">
                <a16:creationId xmlns:a16="http://schemas.microsoft.com/office/drawing/2014/main" id="{ABA7DA1E-73C7-1A56-1AE2-64F7836A23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03952" y="1596721"/>
            <a:ext cx="8584095" cy="1021433"/>
          </a:xfrm>
          <a:prstGeom prst="rect">
            <a:avLst/>
          </a:prstGeom>
        </p:spPr>
      </p:pic>
    </p:spTree>
    <p:extLst>
      <p:ext uri="{BB962C8B-B14F-4D97-AF65-F5344CB8AC3E}">
        <p14:creationId xmlns:p14="http://schemas.microsoft.com/office/powerpoint/2010/main" val="36973892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ETD Logo - Tre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31D68ECE-64B4-D298-BF9D-FB5029E5377B}"/>
              </a:ext>
              <a:ext uri="{C183D7F6-B498-43B3-948B-1728B52AA6E4}">
                <adec:decorative xmlns:adec="http://schemas.microsoft.com/office/drawing/2017/decorative" val="1"/>
              </a:ext>
            </a:extLst>
          </p:cNvPr>
          <p:cNvSpPr/>
          <p:nvPr userDrawn="1"/>
        </p:nvSpPr>
        <p:spPr bwMode="gray">
          <a:xfrm>
            <a:off x="4699636" y="0"/>
            <a:ext cx="10001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3" name="Title 2"/>
          <p:cNvSpPr>
            <a:spLocks noGrp="1"/>
          </p:cNvSpPr>
          <p:nvPr>
            <p:ph type="ctrTitle" hasCustomPrompt="1"/>
          </p:nvPr>
        </p:nvSpPr>
        <p:spPr bwMode="black">
          <a:xfrm>
            <a:off x="5522976" y="1314035"/>
            <a:ext cx="5830824" cy="1797905"/>
          </a:xfrm>
          <a:noFill/>
        </p:spPr>
        <p:txBody>
          <a:bodyPr wrap="square" lIns="0" tIns="182880" rIns="0" bIns="182880" anchor="ctr">
            <a:normAutofit/>
          </a:bodyPr>
          <a:lstStyle>
            <a:lvl1pPr algn="ctr">
              <a:defRPr sz="3600">
                <a:solidFill>
                  <a:schemeClr val="tx1"/>
                </a:solidFill>
              </a:defRPr>
            </a:lvl1pPr>
          </a:lstStyle>
          <a:p>
            <a:r>
              <a:rPr lang="en-US"/>
              <a:t>Click to edit presentation title</a:t>
            </a:r>
          </a:p>
        </p:txBody>
      </p:sp>
      <p:sp>
        <p:nvSpPr>
          <p:cNvPr id="8" name="Text Placeholder 4"/>
          <p:cNvSpPr>
            <a:spLocks noGrp="1"/>
          </p:cNvSpPr>
          <p:nvPr>
            <p:ph type="body" sz="quarter" idx="17" hasCustomPrompt="1"/>
          </p:nvPr>
        </p:nvSpPr>
        <p:spPr bwMode="black">
          <a:xfrm>
            <a:off x="5522976" y="3248086"/>
            <a:ext cx="5830824" cy="711465"/>
          </a:xfrm>
        </p:spPr>
        <p:txBody>
          <a:bodyPr lIns="0" tIns="91440" rIns="0" bIns="91440">
            <a:normAutofit/>
          </a:bodyPr>
          <a:lstStyle>
            <a:lvl1pPr marL="0" indent="0" algn="ctr">
              <a:buNone/>
              <a:defRPr sz="2400">
                <a:solidFill>
                  <a:schemeClr val="tx1"/>
                </a:solidFill>
              </a:defRPr>
            </a:lvl1pPr>
          </a:lstStyle>
          <a:p>
            <a:pPr lvl="0"/>
            <a:r>
              <a:rPr lang="en-US" err="1"/>
              <a:t>Firstname</a:t>
            </a:r>
            <a:r>
              <a:rPr lang="en-US"/>
              <a:t> </a:t>
            </a:r>
            <a:r>
              <a:rPr lang="en-US" err="1"/>
              <a:t>Lastname</a:t>
            </a:r>
            <a:r>
              <a:rPr lang="en-US"/>
              <a:t> | Job Title</a:t>
            </a:r>
          </a:p>
        </p:txBody>
      </p:sp>
      <p:pic>
        <p:nvPicPr>
          <p:cNvPr id="4" name="Picture 3">
            <a:extLst>
              <a:ext uri="{FF2B5EF4-FFF2-40B4-BE49-F238E27FC236}">
                <a16:creationId xmlns:a16="http://schemas.microsoft.com/office/drawing/2014/main" id="{E7B711B8-80A6-6DF3-CBB3-1BF6FECF6F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72417" y="6092314"/>
            <a:ext cx="2808042" cy="334133"/>
          </a:xfrm>
          <a:prstGeom prst="rect">
            <a:avLst/>
          </a:prstGeom>
        </p:spPr>
      </p:pic>
    </p:spTree>
    <p:extLst>
      <p:ext uri="{BB962C8B-B14F-4D97-AF65-F5344CB8AC3E}">
        <p14:creationId xmlns:p14="http://schemas.microsoft.com/office/powerpoint/2010/main" val="565066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MMB Logo - Tre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3D4DE236-D062-5A1E-28B0-E69619D74C2A}"/>
              </a:ext>
              <a:ext uri="{C183D7F6-B498-43B3-948B-1728B52AA6E4}">
                <adec:decorative xmlns:adec="http://schemas.microsoft.com/office/drawing/2017/decorative" val="1"/>
              </a:ext>
            </a:extLst>
          </p:cNvPr>
          <p:cNvSpPr/>
          <p:nvPr userDrawn="1"/>
        </p:nvSpPr>
        <p:spPr bwMode="gray">
          <a:xfrm>
            <a:off x="4699636" y="0"/>
            <a:ext cx="10001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3" name="Title 2"/>
          <p:cNvSpPr>
            <a:spLocks noGrp="1"/>
          </p:cNvSpPr>
          <p:nvPr>
            <p:ph type="ctrTitle" hasCustomPrompt="1"/>
          </p:nvPr>
        </p:nvSpPr>
        <p:spPr bwMode="black">
          <a:xfrm>
            <a:off x="5522976" y="1314035"/>
            <a:ext cx="5830824" cy="1797905"/>
          </a:xfrm>
          <a:noFill/>
        </p:spPr>
        <p:txBody>
          <a:bodyPr wrap="square" lIns="0" tIns="182880" rIns="0" bIns="182880" anchor="ctr">
            <a:normAutofit/>
          </a:bodyPr>
          <a:lstStyle>
            <a:lvl1pPr algn="ctr">
              <a:defRPr sz="3600">
                <a:solidFill>
                  <a:schemeClr val="tx1"/>
                </a:solidFill>
              </a:defRPr>
            </a:lvl1pPr>
          </a:lstStyle>
          <a:p>
            <a:r>
              <a:rPr lang="en-US"/>
              <a:t>Click to edit presentation title</a:t>
            </a:r>
          </a:p>
        </p:txBody>
      </p:sp>
      <p:sp>
        <p:nvSpPr>
          <p:cNvPr id="8" name="Text Placeholder 4"/>
          <p:cNvSpPr>
            <a:spLocks noGrp="1"/>
          </p:cNvSpPr>
          <p:nvPr>
            <p:ph type="body" sz="quarter" idx="17" hasCustomPrompt="1"/>
          </p:nvPr>
        </p:nvSpPr>
        <p:spPr bwMode="black">
          <a:xfrm>
            <a:off x="5522976" y="3248086"/>
            <a:ext cx="5830824" cy="711465"/>
          </a:xfrm>
        </p:spPr>
        <p:txBody>
          <a:bodyPr lIns="0" tIns="91440" rIns="0" bIns="91440">
            <a:normAutofit/>
          </a:bodyPr>
          <a:lstStyle>
            <a:lvl1pPr marL="0" indent="0" algn="ctr">
              <a:buNone/>
              <a:defRPr sz="2400">
                <a:solidFill>
                  <a:schemeClr val="tx1"/>
                </a:solidFill>
              </a:defRPr>
            </a:lvl1pPr>
          </a:lstStyle>
          <a:p>
            <a:pPr lvl="0"/>
            <a:r>
              <a:rPr lang="en-US" err="1"/>
              <a:t>Firstname</a:t>
            </a:r>
            <a:r>
              <a:rPr lang="en-US"/>
              <a:t> </a:t>
            </a:r>
            <a:r>
              <a:rPr lang="en-US" err="1"/>
              <a:t>Lastname</a:t>
            </a:r>
            <a:r>
              <a:rPr lang="en-US"/>
              <a:t> | Job Title</a:t>
            </a:r>
          </a:p>
        </p:txBody>
      </p:sp>
      <p:pic>
        <p:nvPicPr>
          <p:cNvPr id="4" name="Picture 3">
            <a:extLst>
              <a:ext uri="{FF2B5EF4-FFF2-40B4-BE49-F238E27FC236}">
                <a16:creationId xmlns:a16="http://schemas.microsoft.com/office/drawing/2014/main" id="{AF98C0D3-2F19-FC51-E53B-F4CDB79A6D9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22976" y="6164032"/>
            <a:ext cx="2808042" cy="334133"/>
          </a:xfrm>
          <a:prstGeom prst="rect">
            <a:avLst/>
          </a:prstGeom>
        </p:spPr>
      </p:pic>
    </p:spTree>
    <p:extLst>
      <p:ext uri="{BB962C8B-B14F-4D97-AF65-F5344CB8AC3E}">
        <p14:creationId xmlns:p14="http://schemas.microsoft.com/office/powerpoint/2010/main" val="3085592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Minnesota Logo - Tre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E972EFAC-D49E-CC03-1DA9-2E2BA2BCE7DB}"/>
              </a:ext>
              <a:ext uri="{C183D7F6-B498-43B3-948B-1728B52AA6E4}">
                <adec:decorative xmlns:adec="http://schemas.microsoft.com/office/drawing/2017/decorative" val="1"/>
              </a:ext>
            </a:extLst>
          </p:cNvPr>
          <p:cNvSpPr/>
          <p:nvPr userDrawn="1"/>
        </p:nvSpPr>
        <p:spPr bwMode="gray">
          <a:xfrm>
            <a:off x="4699636" y="0"/>
            <a:ext cx="10001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3" name="Title 2"/>
          <p:cNvSpPr>
            <a:spLocks noGrp="1"/>
          </p:cNvSpPr>
          <p:nvPr>
            <p:ph type="ctrTitle" hasCustomPrompt="1"/>
          </p:nvPr>
        </p:nvSpPr>
        <p:spPr bwMode="black">
          <a:xfrm>
            <a:off x="5522976" y="1314035"/>
            <a:ext cx="5830824" cy="1797905"/>
          </a:xfrm>
          <a:noFill/>
        </p:spPr>
        <p:txBody>
          <a:bodyPr wrap="square" lIns="0" tIns="182880" rIns="0" bIns="182880" anchor="ctr">
            <a:normAutofit/>
          </a:bodyPr>
          <a:lstStyle>
            <a:lvl1pPr algn="ctr">
              <a:defRPr sz="3600">
                <a:solidFill>
                  <a:schemeClr val="tx1"/>
                </a:solidFill>
              </a:defRPr>
            </a:lvl1pPr>
          </a:lstStyle>
          <a:p>
            <a:r>
              <a:rPr lang="en-US"/>
              <a:t>Click to edit presentation title</a:t>
            </a:r>
          </a:p>
        </p:txBody>
      </p:sp>
      <p:sp>
        <p:nvSpPr>
          <p:cNvPr id="8" name="Text Placeholder 4"/>
          <p:cNvSpPr>
            <a:spLocks noGrp="1"/>
          </p:cNvSpPr>
          <p:nvPr>
            <p:ph type="body" sz="quarter" idx="17" hasCustomPrompt="1"/>
          </p:nvPr>
        </p:nvSpPr>
        <p:spPr bwMode="black">
          <a:xfrm>
            <a:off x="5522976" y="3248086"/>
            <a:ext cx="5830824" cy="711465"/>
          </a:xfrm>
        </p:spPr>
        <p:txBody>
          <a:bodyPr lIns="0" tIns="91440" rIns="0" bIns="91440">
            <a:normAutofit/>
          </a:bodyPr>
          <a:lstStyle>
            <a:lvl1pPr marL="0" indent="0" algn="ctr">
              <a:buNone/>
              <a:defRPr sz="2400">
                <a:solidFill>
                  <a:schemeClr val="tx1"/>
                </a:solidFill>
              </a:defRPr>
            </a:lvl1pPr>
          </a:lstStyle>
          <a:p>
            <a:pPr lvl="0"/>
            <a:r>
              <a:rPr lang="en-US" err="1"/>
              <a:t>Firstname</a:t>
            </a:r>
            <a:r>
              <a:rPr lang="en-US"/>
              <a:t> </a:t>
            </a:r>
            <a:r>
              <a:rPr lang="en-US" err="1"/>
              <a:t>Lastname</a:t>
            </a:r>
            <a:r>
              <a:rPr lang="en-US"/>
              <a:t> | Job Title</a:t>
            </a:r>
          </a:p>
        </p:txBody>
      </p:sp>
      <p:pic>
        <p:nvPicPr>
          <p:cNvPr id="3" name="Picture 2" descr="State of Minnesota logo">
            <a:extLst>
              <a:ext uri="{FF2B5EF4-FFF2-40B4-BE49-F238E27FC236}">
                <a16:creationId xmlns:a16="http://schemas.microsoft.com/office/drawing/2014/main" id="{039321D2-72F1-17A2-CE16-871EB087340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22976" y="5753555"/>
            <a:ext cx="3553968" cy="384355"/>
          </a:xfrm>
          <a:prstGeom prst="rect">
            <a:avLst/>
          </a:prstGeom>
        </p:spPr>
      </p:pic>
    </p:spTree>
    <p:extLst>
      <p:ext uri="{BB962C8B-B14F-4D97-AF65-F5344CB8AC3E}">
        <p14:creationId xmlns:p14="http://schemas.microsoft.com/office/powerpoint/2010/main" val="4286823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FD5E95-0154-EA4C-B879-BC2FA9E51AF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0557"/>
          <a:stretch/>
        </p:blipFill>
        <p:spPr>
          <a:xfrm>
            <a:off x="0" y="3477837"/>
            <a:ext cx="12192000" cy="1295182"/>
          </a:xfrm>
          <a:prstGeom prst="rect">
            <a:avLst/>
          </a:prstGeom>
        </p:spPr>
      </p:pic>
      <p:sp>
        <p:nvSpPr>
          <p:cNvPr id="2" name="Title 2"/>
          <p:cNvSpPr>
            <a:spLocks noGrp="1"/>
          </p:cNvSpPr>
          <p:nvPr>
            <p:ph type="ctrTitle" hasCustomPrompt="1"/>
          </p:nvPr>
        </p:nvSpPr>
        <p:spPr bwMode="white">
          <a:xfrm>
            <a:off x="609600" y="3477837"/>
            <a:ext cx="10972800" cy="1295182"/>
          </a:xfrm>
          <a:noFill/>
        </p:spPr>
        <p:txBody>
          <a:bodyPr wrap="square" lIns="0" tIns="182880" rIns="0" bIns="182880" anchor="ctr">
            <a:normAutofit/>
          </a:bodyPr>
          <a:lstStyle>
            <a:lvl1pPr algn="ctr">
              <a:defRPr sz="3600">
                <a:solidFill>
                  <a:schemeClr val="bg1"/>
                </a:solidFill>
              </a:defRPr>
            </a:lvl1pPr>
          </a:lstStyle>
          <a:p>
            <a:r>
              <a:rPr lang="en-US"/>
              <a:t>Click to edit presentation title</a:t>
            </a:r>
          </a:p>
        </p:txBody>
      </p:sp>
      <p:sp>
        <p:nvSpPr>
          <p:cNvPr id="3" name="Rectangle 3">
            <a:extLst>
              <a:ext uri="{C183D7F6-B498-43B3-948B-1728B52AA6E4}">
                <adec:decorative xmlns:adec="http://schemas.microsoft.com/office/drawing/2017/decorative" val="1"/>
              </a:ext>
            </a:extLst>
          </p:cNvPr>
          <p:cNvSpPr/>
          <p:nvPr userDrawn="1"/>
        </p:nvSpPr>
        <p:spPr bwMode="white">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38200" y="5041204"/>
            <a:ext cx="10515600" cy="1097128"/>
          </a:xfrm>
        </p:spPr>
        <p:txBody>
          <a:bodyPr lIns="0" tIns="91440" rIns="0" bIns="91440">
            <a:normAutofit/>
          </a:bodyPr>
          <a:lstStyle>
            <a:lvl1pPr marL="0" indent="0" algn="ctr">
              <a:buNone/>
              <a:defRPr sz="2400"/>
            </a:lvl1pPr>
          </a:lstStyle>
          <a:p>
            <a:pPr lvl="0"/>
            <a:r>
              <a:rPr lang="en-US" err="1"/>
              <a:t>Firstname</a:t>
            </a:r>
            <a:r>
              <a:rPr lang="en-US"/>
              <a:t> </a:t>
            </a:r>
            <a:r>
              <a:rPr lang="en-US" err="1"/>
              <a:t>Lastname</a:t>
            </a:r>
            <a:r>
              <a:rPr lang="en-US"/>
              <a:t> | Job Title</a:t>
            </a:r>
          </a:p>
        </p:txBody>
      </p:sp>
      <p:sp>
        <p:nvSpPr>
          <p:cNvPr id="9" name="Footer Placeholder 6"/>
          <p:cNvSpPr>
            <a:spLocks noGrp="1"/>
          </p:cNvSpPr>
          <p:nvPr>
            <p:ph type="ftr" sz="quarter" idx="3"/>
          </p:nvPr>
        </p:nvSpPr>
        <p:spPr bwMode="black">
          <a:xfrm>
            <a:off x="5766153" y="6138332"/>
            <a:ext cx="5587647" cy="365125"/>
          </a:xfrm>
          <a:prstGeom prst="rect">
            <a:avLst/>
          </a:prstGeom>
        </p:spPr>
        <p:txBody>
          <a:bodyPr anchor="b"/>
          <a:lstStyle>
            <a:lvl1pPr algn="r">
              <a:defRPr sz="1200">
                <a:solidFill>
                  <a:schemeClr val="tx2"/>
                </a:solidFill>
              </a:defRPr>
            </a:lvl1pPr>
          </a:lstStyle>
          <a:p>
            <a:r>
              <a:rPr lang="en-US"/>
              <a:t>mn.gov/</a:t>
            </a:r>
            <a:r>
              <a:rPr lang="en-US" err="1"/>
              <a:t>mmb</a:t>
            </a:r>
            <a:endParaRPr lang="en-US"/>
          </a:p>
        </p:txBody>
      </p:sp>
      <p:sp>
        <p:nvSpPr>
          <p:cNvPr id="6" name="Picture Placeholder 7"/>
          <p:cNvSpPr>
            <a:spLocks noGrp="1"/>
          </p:cNvSpPr>
          <p:nvPr>
            <p:ph type="pic" sz="quarter" idx="17"/>
          </p:nvPr>
        </p:nvSpPr>
        <p:spPr bwMode="gray">
          <a:xfrm>
            <a:off x="0" y="-1"/>
            <a:ext cx="12192000" cy="3412693"/>
          </a:xfrm>
        </p:spPr>
        <p:txBody>
          <a:bodyPr/>
          <a:lstStyle/>
          <a:p>
            <a:r>
              <a:rPr lang="en-US"/>
              <a:t>Click icon to add picture</a:t>
            </a:r>
          </a:p>
        </p:txBody>
      </p:sp>
      <p:sp>
        <p:nvSpPr>
          <p:cNvPr id="16" name="Rectangle 8">
            <a:extLst>
              <a:ext uri="{FF2B5EF4-FFF2-40B4-BE49-F238E27FC236}">
                <a16:creationId xmlns:a16="http://schemas.microsoft.com/office/drawing/2014/main" id="{C7868F79-5E54-000B-B9C2-BE24DC387FB0}"/>
              </a:ext>
              <a:ext uri="{C183D7F6-B498-43B3-948B-1728B52AA6E4}">
                <adec:decorative xmlns:adec="http://schemas.microsoft.com/office/drawing/2017/decorative" val="1"/>
              </a:ext>
            </a:extLst>
          </p:cNvPr>
          <p:cNvSpPr/>
          <p:nvPr userDrawn="1"/>
        </p:nvSpPr>
        <p:spPr bwMode="gray">
          <a:xfrm>
            <a:off x="0" y="3402113"/>
            <a:ext cx="12192000"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pic>
        <p:nvPicPr>
          <p:cNvPr id="8" name="Picture 7">
            <a:extLst>
              <a:ext uri="{FF2B5EF4-FFF2-40B4-BE49-F238E27FC236}">
                <a16:creationId xmlns:a16="http://schemas.microsoft.com/office/drawing/2014/main" id="{47DD233A-48B0-7651-5B07-16A60D0302D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0793" y="6062720"/>
            <a:ext cx="3659473" cy="435446"/>
          </a:xfrm>
          <a:prstGeom prst="rect">
            <a:avLst/>
          </a:prstGeom>
        </p:spPr>
      </p:pic>
    </p:spTree>
    <p:extLst>
      <p:ext uri="{BB962C8B-B14F-4D97-AF65-F5344CB8AC3E}">
        <p14:creationId xmlns:p14="http://schemas.microsoft.com/office/powerpoint/2010/main" val="1788824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hoto)">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6C898A-C0C1-BB1B-EF8B-2FDC80939B0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0557"/>
          <a:stretch/>
        </p:blipFill>
        <p:spPr>
          <a:xfrm>
            <a:off x="0" y="3477837"/>
            <a:ext cx="12192000" cy="1295182"/>
          </a:xfrm>
          <a:prstGeom prst="rect">
            <a:avLst/>
          </a:prstGeom>
        </p:spPr>
      </p:pic>
      <p:sp>
        <p:nvSpPr>
          <p:cNvPr id="3" name="Rectangle 3">
            <a:extLst>
              <a:ext uri="{C183D7F6-B498-43B3-948B-1728B52AA6E4}">
                <adec:decorative xmlns:adec="http://schemas.microsoft.com/office/drawing/2017/decorative" val="1"/>
              </a:ext>
            </a:extLst>
          </p:cNvPr>
          <p:cNvSpPr/>
          <p:nvPr userDrawn="1"/>
        </p:nvSpPr>
        <p:spPr bwMode="white">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2" name="Title 2"/>
          <p:cNvSpPr>
            <a:spLocks noGrp="1"/>
          </p:cNvSpPr>
          <p:nvPr>
            <p:ph type="ctrTitle" hasCustomPrompt="1"/>
          </p:nvPr>
        </p:nvSpPr>
        <p:spPr bwMode="white">
          <a:xfrm>
            <a:off x="609600" y="3477837"/>
            <a:ext cx="10972800" cy="1295182"/>
          </a:xfrm>
          <a:noFill/>
        </p:spPr>
        <p:txBody>
          <a:bodyPr wrap="square" lIns="0" tIns="182880" rIns="0" bIns="182880" anchor="ctr">
            <a:normAutofit/>
          </a:bodyPr>
          <a:lstStyle>
            <a:lvl1pPr algn="ctr">
              <a:defRPr sz="3600">
                <a:solidFill>
                  <a:schemeClr val="bg1"/>
                </a:solidFill>
              </a:defRPr>
            </a:lvl1pPr>
          </a:lstStyle>
          <a:p>
            <a:r>
              <a:rPr lang="en-US"/>
              <a:t>Click to edit presentation title</a:t>
            </a:r>
          </a:p>
        </p:txBody>
      </p:sp>
      <p:sp>
        <p:nvSpPr>
          <p:cNvPr id="11" name="Text Placeholder 4"/>
          <p:cNvSpPr>
            <a:spLocks noGrp="1"/>
          </p:cNvSpPr>
          <p:nvPr>
            <p:ph type="body" sz="quarter" idx="18" hasCustomPrompt="1"/>
          </p:nvPr>
        </p:nvSpPr>
        <p:spPr bwMode="black">
          <a:xfrm>
            <a:off x="838200" y="5041204"/>
            <a:ext cx="10515600" cy="1097128"/>
          </a:xfrm>
        </p:spPr>
        <p:txBody>
          <a:bodyPr lIns="0" tIns="91440" rIns="0" bIns="91440">
            <a:normAutofit/>
          </a:bodyPr>
          <a:lstStyle>
            <a:lvl1pPr marL="0" indent="0" algn="ctr">
              <a:buNone/>
              <a:defRPr sz="2400"/>
            </a:lvl1pPr>
          </a:lstStyle>
          <a:p>
            <a:pPr lvl="0"/>
            <a:r>
              <a:rPr lang="en-US" err="1"/>
              <a:t>Firstname</a:t>
            </a:r>
            <a:r>
              <a:rPr lang="en-US"/>
              <a:t> </a:t>
            </a:r>
            <a:r>
              <a:rPr lang="en-US" err="1"/>
              <a:t>Lastname</a:t>
            </a:r>
            <a:r>
              <a:rPr lang="en-US"/>
              <a:t> | Job Title</a:t>
            </a:r>
          </a:p>
        </p:txBody>
      </p:sp>
      <p:pic>
        <p:nvPicPr>
          <p:cNvPr id="5" name="Picture 4" descr="Minnesota Management and Budget logo">
            <a:extLst>
              <a:ext uri="{FF2B5EF4-FFF2-40B4-BE49-F238E27FC236}">
                <a16:creationId xmlns:a16="http://schemas.microsoft.com/office/drawing/2014/main" id="{E613C450-1F17-4F2B-07A7-E01A44FB68B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 y="6068201"/>
            <a:ext cx="2722879" cy="374978"/>
          </a:xfrm>
          <a:prstGeom prst="rect">
            <a:avLst/>
          </a:prstGeom>
        </p:spPr>
      </p:pic>
      <p:sp>
        <p:nvSpPr>
          <p:cNvPr id="9" name="Footer Placeholder 6"/>
          <p:cNvSpPr>
            <a:spLocks noGrp="1"/>
          </p:cNvSpPr>
          <p:nvPr>
            <p:ph type="ftr" sz="quarter" idx="3"/>
          </p:nvPr>
        </p:nvSpPr>
        <p:spPr bwMode="black">
          <a:xfrm>
            <a:off x="5766153" y="6138332"/>
            <a:ext cx="5587647" cy="365125"/>
          </a:xfrm>
          <a:prstGeom prst="rect">
            <a:avLst/>
          </a:prstGeom>
        </p:spPr>
        <p:txBody>
          <a:bodyPr anchor="b"/>
          <a:lstStyle>
            <a:lvl1pPr algn="r">
              <a:defRPr sz="1200">
                <a:solidFill>
                  <a:schemeClr val="tx2"/>
                </a:solidFill>
              </a:defRPr>
            </a:lvl1pPr>
          </a:lstStyle>
          <a:p>
            <a:r>
              <a:rPr lang="en-US"/>
              <a:t>mn.gov/</a:t>
            </a:r>
            <a:r>
              <a:rPr lang="en-US" err="1"/>
              <a:t>mmb</a:t>
            </a:r>
            <a:endParaRPr lang="en-US"/>
          </a:p>
        </p:txBody>
      </p:sp>
      <p:sp>
        <p:nvSpPr>
          <p:cNvPr id="6" name="Picture Placeholder 7"/>
          <p:cNvSpPr>
            <a:spLocks noGrp="1"/>
          </p:cNvSpPr>
          <p:nvPr>
            <p:ph type="pic" sz="quarter" idx="17"/>
          </p:nvPr>
        </p:nvSpPr>
        <p:spPr bwMode="gray">
          <a:xfrm>
            <a:off x="0" y="-1"/>
            <a:ext cx="12192000" cy="3412693"/>
          </a:xfrm>
        </p:spPr>
        <p:txBody>
          <a:bodyPr/>
          <a:lstStyle/>
          <a:p>
            <a:r>
              <a:rPr lang="en-US"/>
              <a:t>Click icon to add picture</a:t>
            </a:r>
          </a:p>
        </p:txBody>
      </p:sp>
      <p:sp>
        <p:nvSpPr>
          <p:cNvPr id="8" name="Rectangle 8">
            <a:extLst>
              <a:ext uri="{FF2B5EF4-FFF2-40B4-BE49-F238E27FC236}">
                <a16:creationId xmlns:a16="http://schemas.microsoft.com/office/drawing/2014/main" id="{FD55EFC2-E461-1D85-C60F-69CDD06A6EB3}"/>
              </a:ext>
              <a:ext uri="{C183D7F6-B498-43B3-948B-1728B52AA6E4}">
                <adec:decorative xmlns:adec="http://schemas.microsoft.com/office/drawing/2017/decorative" val="1"/>
              </a:ext>
            </a:extLst>
          </p:cNvPr>
          <p:cNvSpPr/>
          <p:nvPr userDrawn="1"/>
        </p:nvSpPr>
        <p:spPr bwMode="gray">
          <a:xfrm>
            <a:off x="0" y="3403361"/>
            <a:ext cx="12192000"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1282265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hoto, Minnesota Logo)">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5B26433-CABF-E8B0-4697-2B532A114C5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0557"/>
          <a:stretch/>
        </p:blipFill>
        <p:spPr>
          <a:xfrm>
            <a:off x="0" y="3477837"/>
            <a:ext cx="12192000" cy="1295182"/>
          </a:xfrm>
          <a:prstGeom prst="rect">
            <a:avLst/>
          </a:prstGeom>
        </p:spPr>
      </p:pic>
      <p:sp>
        <p:nvSpPr>
          <p:cNvPr id="2" name="Title 2"/>
          <p:cNvSpPr>
            <a:spLocks noGrp="1"/>
          </p:cNvSpPr>
          <p:nvPr>
            <p:ph type="ctrTitle" hasCustomPrompt="1"/>
          </p:nvPr>
        </p:nvSpPr>
        <p:spPr bwMode="white">
          <a:xfrm>
            <a:off x="609600" y="3477837"/>
            <a:ext cx="10972800" cy="1295182"/>
          </a:xfrm>
          <a:noFill/>
        </p:spPr>
        <p:txBody>
          <a:bodyPr wrap="square" lIns="0" tIns="182880" rIns="0" bIns="182880" anchor="ctr">
            <a:normAutofit/>
          </a:bodyPr>
          <a:lstStyle>
            <a:lvl1pPr algn="ctr">
              <a:defRPr sz="3600">
                <a:solidFill>
                  <a:schemeClr val="bg1"/>
                </a:solidFill>
              </a:defRPr>
            </a:lvl1pPr>
          </a:lstStyle>
          <a:p>
            <a:r>
              <a:rPr lang="en-US"/>
              <a:t>Click to edit presentation title</a:t>
            </a:r>
          </a:p>
        </p:txBody>
      </p:sp>
      <p:sp>
        <p:nvSpPr>
          <p:cNvPr id="3" name="Rectangle 3">
            <a:extLst>
              <a:ext uri="{C183D7F6-B498-43B3-948B-1728B52AA6E4}">
                <adec:decorative xmlns:adec="http://schemas.microsoft.com/office/drawing/2017/decorative" val="1"/>
              </a:ext>
            </a:extLst>
          </p:cNvPr>
          <p:cNvSpPr/>
          <p:nvPr userDrawn="1"/>
        </p:nvSpPr>
        <p:spPr bwMode="white">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38200" y="5041204"/>
            <a:ext cx="10515600" cy="1097128"/>
          </a:xfrm>
        </p:spPr>
        <p:txBody>
          <a:bodyPr lIns="0" tIns="91440" rIns="0" bIns="91440">
            <a:normAutofit/>
          </a:bodyPr>
          <a:lstStyle>
            <a:lvl1pPr marL="0" indent="0" algn="ctr">
              <a:buNone/>
              <a:defRPr sz="2400"/>
            </a:lvl1pPr>
          </a:lstStyle>
          <a:p>
            <a:pPr lvl="0"/>
            <a:r>
              <a:rPr lang="en-US" err="1"/>
              <a:t>Firstname</a:t>
            </a:r>
            <a:r>
              <a:rPr lang="en-US"/>
              <a:t> </a:t>
            </a:r>
            <a:r>
              <a:rPr lang="en-US" err="1"/>
              <a:t>Lastname</a:t>
            </a:r>
            <a:r>
              <a:rPr lang="en-US"/>
              <a:t> | Job Title</a:t>
            </a:r>
          </a:p>
        </p:txBody>
      </p:sp>
      <p:pic>
        <p:nvPicPr>
          <p:cNvPr id="15" name="Picture 14" descr="State of Minnesota logo">
            <a:extLst>
              <a:ext uri="{FF2B5EF4-FFF2-40B4-BE49-F238E27FC236}">
                <a16:creationId xmlns:a16="http://schemas.microsoft.com/office/drawing/2014/main" id="{6FC37088-3E2C-82B6-B6BB-59559F5456F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 y="6114832"/>
            <a:ext cx="3148772" cy="340534"/>
          </a:xfrm>
          <a:prstGeom prst="rect">
            <a:avLst/>
          </a:prstGeom>
        </p:spPr>
      </p:pic>
      <p:sp>
        <p:nvSpPr>
          <p:cNvPr id="9" name="Footer Placeholder 6"/>
          <p:cNvSpPr>
            <a:spLocks noGrp="1"/>
          </p:cNvSpPr>
          <p:nvPr>
            <p:ph type="ftr" sz="quarter" idx="3"/>
          </p:nvPr>
        </p:nvSpPr>
        <p:spPr bwMode="black">
          <a:xfrm>
            <a:off x="5766153" y="6138332"/>
            <a:ext cx="5587647" cy="365125"/>
          </a:xfrm>
          <a:prstGeom prst="rect">
            <a:avLst/>
          </a:prstGeom>
        </p:spPr>
        <p:txBody>
          <a:bodyPr anchor="b"/>
          <a:lstStyle>
            <a:lvl1pPr algn="r">
              <a:defRPr sz="1200">
                <a:solidFill>
                  <a:schemeClr val="tx2"/>
                </a:solidFill>
              </a:defRPr>
            </a:lvl1pPr>
          </a:lstStyle>
          <a:p>
            <a:r>
              <a:rPr lang="en-US"/>
              <a:t>mn.gov/</a:t>
            </a:r>
            <a:r>
              <a:rPr lang="en-US" err="1"/>
              <a:t>mmb</a:t>
            </a:r>
            <a:endParaRPr lang="en-US"/>
          </a:p>
        </p:txBody>
      </p:sp>
      <p:sp>
        <p:nvSpPr>
          <p:cNvPr id="6" name="Picture Placeholder 7"/>
          <p:cNvSpPr>
            <a:spLocks noGrp="1"/>
          </p:cNvSpPr>
          <p:nvPr>
            <p:ph type="pic" sz="quarter" idx="17"/>
          </p:nvPr>
        </p:nvSpPr>
        <p:spPr bwMode="gray">
          <a:xfrm>
            <a:off x="0" y="-1"/>
            <a:ext cx="12192000" cy="3412694"/>
          </a:xfrm>
        </p:spPr>
        <p:txBody>
          <a:bodyPr/>
          <a:lstStyle/>
          <a:p>
            <a:r>
              <a:rPr lang="en-US"/>
              <a:t>Click icon to add picture</a:t>
            </a:r>
          </a:p>
        </p:txBody>
      </p:sp>
      <p:sp>
        <p:nvSpPr>
          <p:cNvPr id="16" name="Rectangle 8">
            <a:extLst>
              <a:ext uri="{FF2B5EF4-FFF2-40B4-BE49-F238E27FC236}">
                <a16:creationId xmlns:a16="http://schemas.microsoft.com/office/drawing/2014/main" id="{096130E3-0502-C853-E54F-2314385D8AEF}"/>
              </a:ext>
              <a:ext uri="{C183D7F6-B498-43B3-948B-1728B52AA6E4}">
                <adec:decorative xmlns:adec="http://schemas.microsoft.com/office/drawing/2017/decorative" val="1"/>
              </a:ext>
            </a:extLst>
          </p:cNvPr>
          <p:cNvSpPr/>
          <p:nvPr userDrawn="1"/>
        </p:nvSpPr>
        <p:spPr bwMode="gray">
          <a:xfrm>
            <a:off x="0" y="3403361"/>
            <a:ext cx="12192000"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2640376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ig Image (Blue Bottom Titl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59381C-7370-53A5-0F20-E9B184A37C7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2802"/>
          <a:stretch>
            <a:fillRect/>
          </a:stretch>
        </p:blipFill>
        <p:spPr>
          <a:xfrm>
            <a:off x="-6096" y="5716828"/>
            <a:ext cx="12198096" cy="1141172"/>
          </a:xfrm>
          <a:prstGeom prst="rect">
            <a:avLst/>
          </a:prstGeom>
        </p:spPr>
      </p:pic>
      <p:sp>
        <p:nvSpPr>
          <p:cNvPr id="3" name="Rectangle 2">
            <a:extLst>
              <a:ext uri="{FF2B5EF4-FFF2-40B4-BE49-F238E27FC236}">
                <a16:creationId xmlns:a16="http://schemas.microsoft.com/office/drawing/2014/main" id="{BC59394C-0E8B-25EB-0A43-BEEA5C8131C6}"/>
              </a:ext>
              <a:ext uri="{C183D7F6-B498-43B3-948B-1728B52AA6E4}">
                <adec:decorative xmlns:adec="http://schemas.microsoft.com/office/drawing/2017/decorative" val="1"/>
              </a:ext>
            </a:extLst>
          </p:cNvPr>
          <p:cNvSpPr/>
          <p:nvPr userDrawn="1"/>
        </p:nvSpPr>
        <p:spPr>
          <a:xfrm>
            <a:off x="-6096" y="5635621"/>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2"/>
          <p:cNvSpPr>
            <a:spLocks noGrp="1"/>
          </p:cNvSpPr>
          <p:nvPr>
            <p:ph type="title" hasCustomPrompt="1"/>
          </p:nvPr>
        </p:nvSpPr>
        <p:spPr bwMode="white">
          <a:xfrm>
            <a:off x="838200" y="5638801"/>
            <a:ext cx="10515600" cy="1219200"/>
          </a:xfrm>
          <a:noFill/>
        </p:spPr>
        <p:txBody>
          <a:bodyPr lIns="0" tIns="182880" rIns="0" bIns="182880">
            <a:normAutofit/>
          </a:bodyPr>
          <a:lstStyle>
            <a:lvl1pPr algn="ctr">
              <a:defRPr sz="3600">
                <a:solidFill>
                  <a:schemeClr val="bg1"/>
                </a:solidFill>
              </a:defRPr>
            </a:lvl1pPr>
          </a:lstStyle>
          <a:p>
            <a:r>
              <a:rPr lang="en-US"/>
              <a:t>Click to edit slide title</a:t>
            </a:r>
          </a:p>
        </p:txBody>
      </p:sp>
      <p:sp>
        <p:nvSpPr>
          <p:cNvPr id="4" name="Picture Placeholder 3"/>
          <p:cNvSpPr>
            <a:spLocks noGrp="1"/>
          </p:cNvSpPr>
          <p:nvPr>
            <p:ph type="pic" sz="quarter" idx="10"/>
          </p:nvPr>
        </p:nvSpPr>
        <p:spPr bwMode="gray">
          <a:xfrm>
            <a:off x="0" y="2"/>
            <a:ext cx="12192000" cy="5638797"/>
          </a:xfrm>
        </p:spPr>
        <p:txBody>
          <a:bodyPr/>
          <a:lstStyle/>
          <a:p>
            <a:r>
              <a:rPr lang="en-US"/>
              <a:t>Click icon to add picture</a:t>
            </a:r>
          </a:p>
        </p:txBody>
      </p:sp>
      <p:sp>
        <p:nvSpPr>
          <p:cNvPr id="6" name="Rectangle 5">
            <a:extLst>
              <a:ext uri="{FF2B5EF4-FFF2-40B4-BE49-F238E27FC236}">
                <a16:creationId xmlns:a16="http://schemas.microsoft.com/office/drawing/2014/main" id="{9E6A085A-A83A-A64A-0DBE-C881931739C3}"/>
              </a:ext>
              <a:ext uri="{C183D7F6-B498-43B3-948B-1728B52AA6E4}">
                <adec:decorative xmlns:adec="http://schemas.microsoft.com/office/drawing/2017/decorative" val="1"/>
              </a:ext>
            </a:extLst>
          </p:cNvPr>
          <p:cNvSpPr/>
          <p:nvPr userDrawn="1"/>
        </p:nvSpPr>
        <p:spPr bwMode="gray">
          <a:xfrm>
            <a:off x="-6096" y="5635622"/>
            <a:ext cx="12198096"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104511261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g Image (Blue Side Titl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F00311B5-D1AA-2F2D-224B-3127354EF6FF}"/>
              </a:ext>
              <a:ext uri="{C183D7F6-B498-43B3-948B-1728B52AA6E4}">
                <adec:decorative xmlns:adec="http://schemas.microsoft.com/office/drawing/2017/decorative" val="1"/>
              </a:ext>
            </a:extLst>
          </p:cNvPr>
          <p:cNvSpPr/>
          <p:nvPr userDrawn="1"/>
        </p:nvSpPr>
        <p:spPr bwMode="gray">
          <a:xfrm>
            <a:off x="4699636" y="0"/>
            <a:ext cx="10001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5" name="Title 2">
            <a:extLst>
              <a:ext uri="{FF2B5EF4-FFF2-40B4-BE49-F238E27FC236}">
                <a16:creationId xmlns:a16="http://schemas.microsoft.com/office/drawing/2014/main" id="{5A42FECC-3533-E6FE-AD69-4C1055B99D42}"/>
              </a:ext>
            </a:extLst>
          </p:cNvPr>
          <p:cNvSpPr>
            <a:spLocks noGrp="1"/>
          </p:cNvSpPr>
          <p:nvPr>
            <p:ph type="title" hasCustomPrompt="1"/>
          </p:nvPr>
        </p:nvSpPr>
        <p:spPr bwMode="white">
          <a:xfrm>
            <a:off x="430507" y="2115126"/>
            <a:ext cx="3840480" cy="2627747"/>
          </a:xfrm>
          <a:noFill/>
        </p:spPr>
        <p:txBody>
          <a:bodyPr lIns="0" tIns="182880" rIns="0" bIns="182880">
            <a:normAutofit/>
          </a:bodyPr>
          <a:lstStyle>
            <a:lvl1pPr algn="ctr">
              <a:defRPr sz="3600">
                <a:solidFill>
                  <a:schemeClr val="bg1"/>
                </a:solidFill>
              </a:defRPr>
            </a:lvl1pPr>
          </a:lstStyle>
          <a:p>
            <a:r>
              <a:rPr lang="en-US"/>
              <a:t>Click to edit slide title</a:t>
            </a:r>
          </a:p>
        </p:txBody>
      </p:sp>
      <p:sp>
        <p:nvSpPr>
          <p:cNvPr id="7" name="Picture Placeholder 1"/>
          <p:cNvSpPr>
            <a:spLocks noGrp="1"/>
          </p:cNvSpPr>
          <p:nvPr>
            <p:ph type="pic" sz="quarter" idx="13"/>
          </p:nvPr>
        </p:nvSpPr>
        <p:spPr bwMode="gray">
          <a:xfrm>
            <a:off x="4782700" y="0"/>
            <a:ext cx="7409300" cy="6858000"/>
          </a:xfrm>
        </p:spPr>
        <p:txBody>
          <a:bodyPr/>
          <a:lstStyle/>
          <a:p>
            <a:r>
              <a:rPr lang="en-US"/>
              <a:t>Click icon to add picture</a:t>
            </a:r>
          </a:p>
        </p:txBody>
      </p:sp>
    </p:spTree>
    <p:extLst>
      <p:ext uri="{BB962C8B-B14F-4D97-AF65-F5344CB8AC3E}">
        <p14:creationId xmlns:p14="http://schemas.microsoft.com/office/powerpoint/2010/main" val="4092258399"/>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White)">
    <p:bg bwMode="gray">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42B4EA-5124-6857-972B-6147CD74677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857" y="0"/>
            <a:ext cx="12198857" cy="1216024"/>
          </a:xfrm>
          <a:prstGeom prst="rect">
            <a:avLst/>
          </a:prstGeom>
        </p:spPr>
      </p:pic>
      <p:sp>
        <p:nvSpPr>
          <p:cNvPr id="9" name="Rectangle 8">
            <a:extLst>
              <a:ext uri="{FF2B5EF4-FFF2-40B4-BE49-F238E27FC236}">
                <a16:creationId xmlns:a16="http://schemas.microsoft.com/office/drawing/2014/main" id="{A1331C8D-1625-8962-EE2B-F84CD9B92DC8}"/>
              </a:ext>
              <a:ext uri="{C183D7F6-B498-43B3-948B-1728B52AA6E4}">
                <adec:decorative xmlns:adec="http://schemas.microsoft.com/office/drawing/2017/decorative" val="1"/>
              </a:ext>
            </a:extLst>
          </p:cNvPr>
          <p:cNvSpPr/>
          <p:nvPr userDrawn="1"/>
        </p:nvSpPr>
        <p:spPr>
          <a:xfrm>
            <a:off x="0" y="0"/>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a:t>
            </a:r>
          </a:p>
        </p:txBody>
      </p:sp>
      <p:sp>
        <p:nvSpPr>
          <p:cNvPr id="3" name="Content Placeholder 3"/>
          <p:cNvSpPr>
            <a:spLocks noGrp="1"/>
          </p:cNvSpPr>
          <p:nvPr>
            <p:ph idx="1" hasCustomPrompt="1"/>
          </p:nvPr>
        </p:nvSpPr>
        <p:spPr bwMode="gray">
          <a:xfrm>
            <a:off x="838200" y="1594624"/>
            <a:ext cx="10515600" cy="4582339"/>
          </a:xfrm>
          <a:noFill/>
        </p:spPr>
        <p:txBody>
          <a:bodyPr lIns="0" tIns="91440" rIns="0" bIns="9144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p>
            <a:fld id="{824D5D47-1752-4D84-8BFB-C2F71A34C932}" type="datetime1">
              <a:rPr lang="en-US" smtClean="0"/>
              <a:t>9/14/2026</a:t>
            </a:fld>
            <a:endParaRPr lang="en-US"/>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a:p>
        </p:txBody>
      </p:sp>
      <p:sp>
        <p:nvSpPr>
          <p:cNvPr id="2" name="Rectangle 8">
            <a:extLst>
              <a:ext uri="{FF2B5EF4-FFF2-40B4-BE49-F238E27FC236}">
                <a16:creationId xmlns:a16="http://schemas.microsoft.com/office/drawing/2014/main" id="{9E402995-40AC-DB98-8B8C-FE900A999252}"/>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597762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Curve)">
    <p:bg bwMode="gray">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C19D57D-1E44-67BF-6014-B42B2687C7F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9" name="Rectangle 8">
            <a:extLst>
              <a:ext uri="{FF2B5EF4-FFF2-40B4-BE49-F238E27FC236}">
                <a16:creationId xmlns:a16="http://schemas.microsoft.com/office/drawing/2014/main" id="{2CA7600D-3EB3-F3DD-1299-559277D3F553}"/>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004F179-DC4A-0722-9CEC-31E2D3499057}"/>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6" y="0"/>
            <a:ext cx="12192000" cy="6858000"/>
          </a:xfrm>
          <a:prstGeom prst="rect">
            <a:avLst/>
          </a:prstGeom>
        </p:spPr>
      </p:pic>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3" name="Content Placeholder 3"/>
          <p:cNvSpPr>
            <a:spLocks noGrp="1"/>
          </p:cNvSpPr>
          <p:nvPr>
            <p:ph idx="1" hasCustomPrompt="1"/>
          </p:nvPr>
        </p:nvSpPr>
        <p:spPr bwMode="gray">
          <a:xfrm>
            <a:off x="838200" y="1594624"/>
            <a:ext cx="10515600" cy="4582339"/>
          </a:xfrm>
          <a:noFill/>
        </p:spPr>
        <p:txBody>
          <a:bodyPr lIns="0" tIns="91440" rIns="0" bIns="9144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p>
            <a:fld id="{824D5D47-1752-4D84-8BFB-C2F71A34C932}" type="datetime1">
              <a:rPr lang="en-US" smtClean="0"/>
              <a:t>9/14/2026</a:t>
            </a:fld>
            <a:endParaRPr lang="en-US"/>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a:p>
        </p:txBody>
      </p:sp>
      <p:sp>
        <p:nvSpPr>
          <p:cNvPr id="2" name="Rectangle 8">
            <a:extLst>
              <a:ext uri="{FF2B5EF4-FFF2-40B4-BE49-F238E27FC236}">
                <a16:creationId xmlns:a16="http://schemas.microsoft.com/office/drawing/2014/main" id="{9E402995-40AC-DB98-8B8C-FE900A999252}"/>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01278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MMB Logo)">
    <p:bg bwMode="gray">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688321-4956-D59C-1C58-F6C3C1C2BD5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0557"/>
          <a:stretch/>
        </p:blipFill>
        <p:spPr>
          <a:xfrm>
            <a:off x="0" y="4118012"/>
            <a:ext cx="12192000" cy="1295182"/>
          </a:xfrm>
          <a:prstGeom prst="rect">
            <a:avLst/>
          </a:prstGeom>
        </p:spPr>
      </p:pic>
      <p:sp>
        <p:nvSpPr>
          <p:cNvPr id="9" name="Rectangle 3">
            <a:extLst>
              <a:ext uri="{FF2B5EF4-FFF2-40B4-BE49-F238E27FC236}">
                <a16:creationId xmlns:a16="http://schemas.microsoft.com/office/drawing/2014/main" id="{F3F32670-E83C-ED2D-4974-55B3682845F0}"/>
              </a:ext>
              <a:ext uri="{C183D7F6-B498-43B3-948B-1728B52AA6E4}">
                <adec:decorative xmlns:adec="http://schemas.microsoft.com/office/drawing/2017/decorative" val="1"/>
              </a:ext>
            </a:extLst>
          </p:cNvPr>
          <p:cNvSpPr/>
          <p:nvPr userDrawn="1"/>
        </p:nvSpPr>
        <p:spPr bwMode="white">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3" name="Title 2">
            <a:extLst>
              <a:ext uri="{FF2B5EF4-FFF2-40B4-BE49-F238E27FC236}">
                <a16:creationId xmlns:a16="http://schemas.microsoft.com/office/drawing/2014/main" id="{319A9B21-827A-8469-AFE2-049CC6CAEB0E}"/>
              </a:ext>
            </a:extLst>
          </p:cNvPr>
          <p:cNvSpPr>
            <a:spLocks noGrp="1"/>
          </p:cNvSpPr>
          <p:nvPr>
            <p:ph type="ctrTitle" hasCustomPrompt="1"/>
          </p:nvPr>
        </p:nvSpPr>
        <p:spPr bwMode="black">
          <a:xfrm>
            <a:off x="838200" y="4092602"/>
            <a:ext cx="10515600" cy="1295182"/>
          </a:xfrm>
          <a:noFill/>
        </p:spPr>
        <p:txBody>
          <a:bodyPr wrap="square" lIns="0" tIns="182880" rIns="0" bIns="182880" anchor="ctr">
            <a:normAutofit/>
          </a:bodyPr>
          <a:lstStyle>
            <a:lvl1pPr algn="ctr">
              <a:defRPr sz="3600">
                <a:solidFill>
                  <a:schemeClr val="bg1"/>
                </a:solidFill>
              </a:defRPr>
            </a:lvl1pPr>
          </a:lstStyle>
          <a:p>
            <a:r>
              <a:rPr lang="en-US"/>
              <a:t>Click to edit presentation title</a:t>
            </a:r>
          </a:p>
        </p:txBody>
      </p:sp>
      <p:sp>
        <p:nvSpPr>
          <p:cNvPr id="14" name="Text Placeholder 4">
            <a:extLst>
              <a:ext uri="{FF2B5EF4-FFF2-40B4-BE49-F238E27FC236}">
                <a16:creationId xmlns:a16="http://schemas.microsoft.com/office/drawing/2014/main" id="{CD6FF584-B083-EC4E-C92A-869B8E37326B}"/>
              </a:ext>
            </a:extLst>
          </p:cNvPr>
          <p:cNvSpPr>
            <a:spLocks noGrp="1"/>
          </p:cNvSpPr>
          <p:nvPr>
            <p:ph type="body" sz="quarter" idx="17" hasCustomPrompt="1"/>
          </p:nvPr>
        </p:nvSpPr>
        <p:spPr bwMode="black">
          <a:xfrm>
            <a:off x="838200" y="5644883"/>
            <a:ext cx="10515600" cy="711465"/>
          </a:xfrm>
        </p:spPr>
        <p:txBody>
          <a:bodyPr lIns="0" tIns="91440" rIns="0" bIns="91440">
            <a:normAutofit/>
          </a:bodyPr>
          <a:lstStyle>
            <a:lvl1pPr marL="0" indent="0" algn="ctr">
              <a:buNone/>
              <a:defRPr sz="2400"/>
            </a:lvl1pPr>
          </a:lstStyle>
          <a:p>
            <a:pPr lvl="0"/>
            <a:r>
              <a:rPr lang="en-US" err="1"/>
              <a:t>Firstname</a:t>
            </a:r>
            <a:r>
              <a:rPr lang="en-US"/>
              <a:t> </a:t>
            </a:r>
            <a:r>
              <a:rPr lang="en-US" err="1"/>
              <a:t>Lastname</a:t>
            </a:r>
            <a:r>
              <a:rPr lang="en-US"/>
              <a:t> | Job Title</a:t>
            </a:r>
          </a:p>
        </p:txBody>
      </p:sp>
      <p:sp>
        <p:nvSpPr>
          <p:cNvPr id="15" name="Date Placeholder 5">
            <a:extLst>
              <a:ext uri="{FF2B5EF4-FFF2-40B4-BE49-F238E27FC236}">
                <a16:creationId xmlns:a16="http://schemas.microsoft.com/office/drawing/2014/main" id="{58B0623C-EDEB-ABCA-E3D1-89746472713E}"/>
              </a:ext>
            </a:extLst>
          </p:cNvPr>
          <p:cNvSpPr>
            <a:spLocks noGrp="1"/>
          </p:cNvSpPr>
          <p:nvPr>
            <p:ph type="dt" sz="half" idx="15"/>
          </p:nvPr>
        </p:nvSpPr>
        <p:spPr bwMode="black">
          <a:xfrm>
            <a:off x="838200" y="6356350"/>
            <a:ext cx="1358590" cy="365125"/>
          </a:xfrm>
        </p:spPr>
        <p:txBody>
          <a:bodyPr/>
          <a:lstStyle/>
          <a:p>
            <a:fld id="{D7ED242C-24FB-43A0-BCB6-43756FC812F6}" type="datetime1">
              <a:rPr lang="en-US" smtClean="0"/>
              <a:t>9/14/2026</a:t>
            </a:fld>
            <a:endParaRPr lang="en-US"/>
          </a:p>
        </p:txBody>
      </p:sp>
      <p:sp>
        <p:nvSpPr>
          <p:cNvPr id="16" name="Slide Number Placeholder 7">
            <a:extLst>
              <a:ext uri="{FF2B5EF4-FFF2-40B4-BE49-F238E27FC236}">
                <a16:creationId xmlns:a16="http://schemas.microsoft.com/office/drawing/2014/main" id="{31F40C53-3782-FAD9-2FCB-A6FBE6D21838}"/>
              </a:ext>
            </a:extLst>
          </p:cNvPr>
          <p:cNvSpPr>
            <a:spLocks noGrp="1"/>
          </p:cNvSpPr>
          <p:nvPr>
            <p:ph type="sldNum" sz="quarter" idx="16"/>
          </p:nvPr>
        </p:nvSpPr>
        <p:spPr bwMode="black">
          <a:xfrm>
            <a:off x="9891132" y="6356350"/>
            <a:ext cx="1462668" cy="365125"/>
          </a:xfrm>
        </p:spPr>
        <p:txBody>
          <a:bodyPr/>
          <a:lstStyle/>
          <a:p>
            <a:fld id="{48F63A3B-78C7-47BE-AE5E-E10140E04643}" type="slidenum">
              <a:rPr lang="en-US" smtClean="0"/>
              <a:pPr/>
              <a:t>‹#›</a:t>
            </a:fld>
            <a:endParaRPr lang="en-US"/>
          </a:p>
        </p:txBody>
      </p:sp>
      <p:sp>
        <p:nvSpPr>
          <p:cNvPr id="17" name="Rectangle 8">
            <a:extLst>
              <a:ext uri="{FF2B5EF4-FFF2-40B4-BE49-F238E27FC236}">
                <a16:creationId xmlns:a16="http://schemas.microsoft.com/office/drawing/2014/main" id="{E13C2622-49C1-45C9-7871-1B51AF0E987A}"/>
              </a:ext>
              <a:ext uri="{C183D7F6-B498-43B3-948B-1728B52AA6E4}">
                <adec:decorative xmlns:adec="http://schemas.microsoft.com/office/drawing/2017/decorative" val="1"/>
              </a:ext>
            </a:extLst>
          </p:cNvPr>
          <p:cNvSpPr/>
          <p:nvPr userDrawn="1"/>
        </p:nvSpPr>
        <p:spPr bwMode="gray">
          <a:xfrm>
            <a:off x="0" y="4077409"/>
            <a:ext cx="12192000"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pic>
        <p:nvPicPr>
          <p:cNvPr id="4" name="Picture 3">
            <a:extLst>
              <a:ext uri="{FF2B5EF4-FFF2-40B4-BE49-F238E27FC236}">
                <a16:creationId xmlns:a16="http://schemas.microsoft.com/office/drawing/2014/main" id="{5810CE4E-644B-1BFC-46E4-2029251CEF1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6620" y="1345892"/>
            <a:ext cx="8998760" cy="1596064"/>
          </a:xfrm>
          <a:prstGeom prst="rect">
            <a:avLst/>
          </a:prstGeom>
        </p:spPr>
      </p:pic>
    </p:spTree>
    <p:extLst>
      <p:ext uri="{BB962C8B-B14F-4D97-AF65-F5344CB8AC3E}">
        <p14:creationId xmlns:p14="http://schemas.microsoft.com/office/powerpoint/2010/main" val="2819804637"/>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White Split)">
    <p:bg bwMode="gray">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E08554-19C1-3585-7812-DC472B21A27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8" name="Rectangle 7">
            <a:extLst>
              <a:ext uri="{FF2B5EF4-FFF2-40B4-BE49-F238E27FC236}">
                <a16:creationId xmlns:a16="http://schemas.microsoft.com/office/drawing/2014/main" id="{DB85BC9D-18D6-3703-10D6-76E64BE324DF}"/>
              </a:ext>
              <a:ext uri="{C183D7F6-B498-43B3-948B-1728B52AA6E4}">
                <adec:decorative xmlns:adec="http://schemas.microsoft.com/office/drawing/2017/decorative" val="1"/>
              </a:ext>
            </a:extLst>
          </p:cNvPr>
          <p:cNvSpPr/>
          <p:nvPr userDrawn="1"/>
        </p:nvSpPr>
        <p:spPr>
          <a:xfrm>
            <a:off x="0" y="0"/>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2" name="Rectangle 8">
            <a:extLst>
              <a:ext uri="{FF2B5EF4-FFF2-40B4-BE49-F238E27FC236}">
                <a16:creationId xmlns:a16="http://schemas.microsoft.com/office/drawing/2014/main" id="{9E402995-40AC-DB98-8B8C-FE900A999252}"/>
              </a:ext>
              <a:ext uri="{C183D7F6-B498-43B3-948B-1728B52AA6E4}">
                <adec:decorative xmlns:adec="http://schemas.microsoft.com/office/drawing/2017/decorative" val="1"/>
              </a:ext>
            </a:extLst>
          </p:cNvPr>
          <p:cNvSpPr/>
          <p:nvPr userDrawn="1"/>
        </p:nvSpPr>
        <p:spPr bwMode="gray">
          <a:xfrm>
            <a:off x="-3048" y="1216023"/>
            <a:ext cx="12195048" cy="89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9" name="Content Placeholder 3">
            <a:extLst>
              <a:ext uri="{FF2B5EF4-FFF2-40B4-BE49-F238E27FC236}">
                <a16:creationId xmlns:a16="http://schemas.microsoft.com/office/drawing/2014/main" id="{41E2715A-4881-6E9B-7286-C93108E9C773}"/>
              </a:ext>
            </a:extLst>
          </p:cNvPr>
          <p:cNvSpPr>
            <a:spLocks noGrp="1"/>
          </p:cNvSpPr>
          <p:nvPr>
            <p:ph sz="half" idx="1" hasCustomPrompt="1"/>
          </p:nvPr>
        </p:nvSpPr>
        <p:spPr bwMode="gray">
          <a:xfrm>
            <a:off x="838200" y="1594624"/>
            <a:ext cx="5181600" cy="4582339"/>
          </a:xfrm>
          <a:noFill/>
        </p:spPr>
        <p:txBody>
          <a:bodyPr lIns="0" tIns="91440" rIns="274320" bIns="91440"/>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7D209108-DF6F-80B4-5E28-C8C81ADA9972}"/>
              </a:ext>
            </a:extLst>
          </p:cNvPr>
          <p:cNvSpPr>
            <a:spLocks noGrp="1"/>
          </p:cNvSpPr>
          <p:nvPr>
            <p:ph sz="half" idx="2" hasCustomPrompt="1"/>
          </p:nvPr>
        </p:nvSpPr>
        <p:spPr bwMode="gray">
          <a:xfrm>
            <a:off x="6172200" y="1594624"/>
            <a:ext cx="5181600" cy="4582339"/>
          </a:xfrm>
          <a:noFill/>
        </p:spPr>
        <p:txBody>
          <a:bodyPr lIns="0" tIns="91440" rIns="0" bIns="91440"/>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p>
            <a:fld id="{824D5D47-1752-4D84-8BFB-C2F71A34C932}" type="datetime1">
              <a:rPr lang="en-US" smtClean="0"/>
              <a:t>9/14/2026</a:t>
            </a:fld>
            <a:endParaRPr lang="en-US"/>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324997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Curve Split)">
    <p:bg bwMode="gray">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5034BE-EA35-04DE-A537-1C808AD5EB5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0"/>
            <a:ext cx="12198096" cy="1216024"/>
          </a:xfrm>
          <a:prstGeom prst="rect">
            <a:avLst/>
          </a:prstGeom>
        </p:spPr>
      </p:pic>
      <p:sp>
        <p:nvSpPr>
          <p:cNvPr id="10" name="Rectangle 9">
            <a:extLst>
              <a:ext uri="{FF2B5EF4-FFF2-40B4-BE49-F238E27FC236}">
                <a16:creationId xmlns:a16="http://schemas.microsoft.com/office/drawing/2014/main" id="{574DF62D-FA0F-5B6A-B093-A04EF3AAB300}"/>
              </a:ext>
              <a:ext uri="{C183D7F6-B498-43B3-948B-1728B52AA6E4}">
                <adec:decorative xmlns:adec="http://schemas.microsoft.com/office/drawing/2017/decorative" val="1"/>
              </a:ext>
            </a:extLst>
          </p:cNvPr>
          <p:cNvSpPr/>
          <p:nvPr userDrawn="1"/>
        </p:nvSpPr>
        <p:spPr>
          <a:xfrm>
            <a:off x="0" y="0"/>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FABFA1A-6339-6665-4828-3CAE3CB127F2}"/>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6" y="-7"/>
            <a:ext cx="12198096" cy="6861430"/>
          </a:xfrm>
          <a:prstGeom prst="rect">
            <a:avLst/>
          </a:prstGeom>
        </p:spPr>
      </p:pic>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2" name="Rectangle 8">
            <a:extLst>
              <a:ext uri="{FF2B5EF4-FFF2-40B4-BE49-F238E27FC236}">
                <a16:creationId xmlns:a16="http://schemas.microsoft.com/office/drawing/2014/main" id="{9E402995-40AC-DB98-8B8C-FE900A999252}"/>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9" name="Content Placeholder 3">
            <a:extLst>
              <a:ext uri="{FF2B5EF4-FFF2-40B4-BE49-F238E27FC236}">
                <a16:creationId xmlns:a16="http://schemas.microsoft.com/office/drawing/2014/main" id="{41E2715A-4881-6E9B-7286-C93108E9C773}"/>
              </a:ext>
            </a:extLst>
          </p:cNvPr>
          <p:cNvSpPr>
            <a:spLocks noGrp="1"/>
          </p:cNvSpPr>
          <p:nvPr>
            <p:ph sz="half" idx="1" hasCustomPrompt="1"/>
          </p:nvPr>
        </p:nvSpPr>
        <p:spPr bwMode="gray">
          <a:xfrm>
            <a:off x="838200" y="1594624"/>
            <a:ext cx="5181600" cy="4582339"/>
          </a:xfrm>
          <a:noFill/>
        </p:spPr>
        <p:txBody>
          <a:bodyPr lIns="0" tIns="91440" rIns="274320" bIns="91440"/>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7D209108-DF6F-80B4-5E28-C8C81ADA9972}"/>
              </a:ext>
            </a:extLst>
          </p:cNvPr>
          <p:cNvSpPr>
            <a:spLocks noGrp="1"/>
          </p:cNvSpPr>
          <p:nvPr>
            <p:ph sz="half" idx="2" hasCustomPrompt="1"/>
          </p:nvPr>
        </p:nvSpPr>
        <p:spPr bwMode="gray">
          <a:xfrm>
            <a:off x="6172200" y="1594624"/>
            <a:ext cx="5181600" cy="4582339"/>
          </a:xfrm>
          <a:noFill/>
        </p:spPr>
        <p:txBody>
          <a:bodyPr lIns="0" tIns="91440" rIns="0" bIns="91440"/>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p>
            <a:fld id="{824D5D47-1752-4D84-8BFB-C2F71A34C932}" type="datetime1">
              <a:rPr lang="en-US" smtClean="0"/>
              <a:t>9/14/2026</a:t>
            </a:fld>
            <a:endParaRPr lang="en-US"/>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94427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Blue)">
    <p:bg bwMode="gray">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8B694-B7CE-0352-DAF4-CF589D4DBE6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25" t="17732" r="-25"/>
          <a:stretch>
            <a:fillRect/>
          </a:stretch>
        </p:blipFill>
        <p:spPr>
          <a:xfrm>
            <a:off x="0" y="1216024"/>
            <a:ext cx="12192000" cy="5641976"/>
          </a:xfrm>
          <a:prstGeom prst="rect">
            <a:avLst/>
          </a:prstGeom>
        </p:spPr>
      </p:pic>
      <p:sp>
        <p:nvSpPr>
          <p:cNvPr id="10" name="Rectangle 9">
            <a:extLst>
              <a:ext uri="{FF2B5EF4-FFF2-40B4-BE49-F238E27FC236}">
                <a16:creationId xmlns:a16="http://schemas.microsoft.com/office/drawing/2014/main" id="{1DB62186-49A0-3566-A6DF-E43AEBFCD9F6}"/>
              </a:ext>
              <a:ext uri="{C183D7F6-B498-43B3-948B-1728B52AA6E4}">
                <adec:decorative xmlns:adec="http://schemas.microsoft.com/office/drawing/2017/decorative" val="1"/>
              </a:ext>
            </a:extLst>
          </p:cNvPr>
          <p:cNvSpPr/>
          <p:nvPr userDrawn="1"/>
        </p:nvSpPr>
        <p:spPr>
          <a:xfrm>
            <a:off x="0" y="1297230"/>
            <a:ext cx="12192000" cy="556077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tx1"/>
                </a:solidFill>
              </a:defRPr>
            </a:lvl1pPr>
          </a:lstStyle>
          <a:p>
            <a:r>
              <a:rPr lang="en-US"/>
              <a:t>Click to edit slide title</a:t>
            </a:r>
          </a:p>
        </p:txBody>
      </p:sp>
      <p:sp>
        <p:nvSpPr>
          <p:cNvPr id="3" name="Content Placeholder 3"/>
          <p:cNvSpPr>
            <a:spLocks noGrp="1"/>
          </p:cNvSpPr>
          <p:nvPr>
            <p:ph idx="1" hasCustomPrompt="1"/>
          </p:nvPr>
        </p:nvSpPr>
        <p:spPr bwMode="gray">
          <a:xfrm>
            <a:off x="838200" y="1594624"/>
            <a:ext cx="10515600" cy="4582339"/>
          </a:xfrm>
          <a:noFill/>
        </p:spPr>
        <p:txBody>
          <a:bodyPr lIns="0" tIns="91440" rIns="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lvl1pPr>
              <a:defRPr>
                <a:solidFill>
                  <a:schemeClr val="bg1"/>
                </a:solidFill>
              </a:defRPr>
            </a:lvl1pPr>
          </a:lstStyle>
          <a:p>
            <a:fld id="{824D5D47-1752-4D84-8BFB-C2F71A34C932}" type="datetime1">
              <a:rPr lang="en-US" smtClean="0"/>
              <a:pPr/>
              <a:t>9/14/2026</a:t>
            </a:fld>
            <a:endParaRPr lang="en-US"/>
          </a:p>
        </p:txBody>
      </p:sp>
      <p:sp>
        <p:nvSpPr>
          <p:cNvPr id="6" name="Slide Number Placeholder 6"/>
          <p:cNvSpPr>
            <a:spLocks noGrp="1"/>
          </p:cNvSpPr>
          <p:nvPr>
            <p:ph type="sldNum" sz="quarter" idx="12"/>
          </p:nvPr>
        </p:nvSpPr>
        <p:spPr bwMode="black"/>
        <p:txBody>
          <a:bodyPr/>
          <a:lstStyle>
            <a:lvl1pPr>
              <a:defRPr>
                <a:solidFill>
                  <a:schemeClr val="bg1"/>
                </a:solidFill>
              </a:defRPr>
            </a:lvl1pPr>
          </a:lstStyle>
          <a:p>
            <a:fld id="{48F63A3B-78C7-47BE-AE5E-E10140E04643}" type="slidenum">
              <a:rPr lang="en-US" smtClean="0"/>
              <a:pPr/>
              <a:t>‹#›</a:t>
            </a:fld>
            <a:endParaRPr lang="en-US"/>
          </a:p>
        </p:txBody>
      </p:sp>
      <p:sp>
        <p:nvSpPr>
          <p:cNvPr id="2" name="Rectangle 8">
            <a:extLst>
              <a:ext uri="{FF2B5EF4-FFF2-40B4-BE49-F238E27FC236}">
                <a16:creationId xmlns:a16="http://schemas.microsoft.com/office/drawing/2014/main" id="{9E402995-40AC-DB98-8B8C-FE900A999252}"/>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31154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Blue Curve)">
    <p:bg bwMode="gray">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DC5CC53-5EB1-652C-8B74-3325744D0C0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25" t="17732" r="-25"/>
          <a:stretch>
            <a:fillRect/>
          </a:stretch>
        </p:blipFill>
        <p:spPr>
          <a:xfrm>
            <a:off x="0" y="1216024"/>
            <a:ext cx="12192000" cy="5641976"/>
          </a:xfrm>
          <a:prstGeom prst="rect">
            <a:avLst/>
          </a:prstGeom>
        </p:spPr>
      </p:pic>
      <p:sp>
        <p:nvSpPr>
          <p:cNvPr id="9" name="Rectangle 8">
            <a:extLst>
              <a:ext uri="{FF2B5EF4-FFF2-40B4-BE49-F238E27FC236}">
                <a16:creationId xmlns:a16="http://schemas.microsoft.com/office/drawing/2014/main" id="{B2A70E17-8C39-A542-67D5-5FCB5AC0F713}"/>
              </a:ext>
              <a:ext uri="{C183D7F6-B498-43B3-948B-1728B52AA6E4}">
                <adec:decorative xmlns:adec="http://schemas.microsoft.com/office/drawing/2017/decorative" val="1"/>
              </a:ext>
            </a:extLst>
          </p:cNvPr>
          <p:cNvSpPr/>
          <p:nvPr userDrawn="1"/>
        </p:nvSpPr>
        <p:spPr>
          <a:xfrm>
            <a:off x="3048" y="1297230"/>
            <a:ext cx="12195048" cy="556077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17FDEE4-A3F7-8F24-FF99-5AF36C7BE05B}"/>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48" y="0"/>
            <a:ext cx="12192000" cy="6858000"/>
          </a:xfrm>
          <a:prstGeom prst="rect">
            <a:avLst/>
          </a:prstGeom>
        </p:spPr>
      </p:pic>
      <p:sp>
        <p:nvSpPr>
          <p:cNvPr id="2" name="Rectangle 8">
            <a:extLst>
              <a:ext uri="{FF2B5EF4-FFF2-40B4-BE49-F238E27FC236}">
                <a16:creationId xmlns:a16="http://schemas.microsoft.com/office/drawing/2014/main" id="{9E402995-40AC-DB98-8B8C-FE900A999252}"/>
              </a:ext>
              <a:ext uri="{C183D7F6-B498-43B3-948B-1728B52AA6E4}">
                <adec:decorative xmlns:adec="http://schemas.microsoft.com/office/drawing/2017/decorative" val="1"/>
              </a:ext>
            </a:extLst>
          </p:cNvPr>
          <p:cNvSpPr/>
          <p:nvPr userDrawn="1"/>
        </p:nvSpPr>
        <p:spPr bwMode="gray">
          <a:xfrm>
            <a:off x="-3048" y="1216024"/>
            <a:ext cx="12192000" cy="81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tx1"/>
                </a:solidFill>
              </a:defRPr>
            </a:lvl1pPr>
          </a:lstStyle>
          <a:p>
            <a:r>
              <a:rPr lang="en-US"/>
              <a:t>Click to edit slide title</a:t>
            </a:r>
          </a:p>
        </p:txBody>
      </p:sp>
      <p:sp>
        <p:nvSpPr>
          <p:cNvPr id="3" name="Content Placeholder 3"/>
          <p:cNvSpPr>
            <a:spLocks noGrp="1"/>
          </p:cNvSpPr>
          <p:nvPr>
            <p:ph idx="1" hasCustomPrompt="1"/>
          </p:nvPr>
        </p:nvSpPr>
        <p:spPr bwMode="gray">
          <a:xfrm>
            <a:off x="838200" y="1594624"/>
            <a:ext cx="10515600" cy="4582339"/>
          </a:xfrm>
          <a:noFill/>
        </p:spPr>
        <p:txBody>
          <a:bodyPr lIns="0" tIns="91440" rIns="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lvl1pPr>
              <a:defRPr>
                <a:solidFill>
                  <a:schemeClr val="bg1"/>
                </a:solidFill>
              </a:defRPr>
            </a:lvl1pPr>
          </a:lstStyle>
          <a:p>
            <a:fld id="{824D5D47-1752-4D84-8BFB-C2F71A34C932}" type="datetime1">
              <a:rPr lang="en-US" smtClean="0"/>
              <a:pPr/>
              <a:t>9/14/2026</a:t>
            </a:fld>
            <a:endParaRPr lang="en-US"/>
          </a:p>
        </p:txBody>
      </p:sp>
      <p:sp>
        <p:nvSpPr>
          <p:cNvPr id="6" name="Slide Number Placeholder 6"/>
          <p:cNvSpPr>
            <a:spLocks noGrp="1"/>
          </p:cNvSpPr>
          <p:nvPr>
            <p:ph type="sldNum" sz="quarter" idx="12"/>
          </p:nvPr>
        </p:nvSpPr>
        <p:spPr bwMode="black"/>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5850224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Blue Split)">
    <p:bg bwMode="gray">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169382-240D-CD06-6456-131DD5C3D69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17732"/>
          <a:stretch>
            <a:fillRect/>
          </a:stretch>
        </p:blipFill>
        <p:spPr>
          <a:xfrm>
            <a:off x="0" y="1216024"/>
            <a:ext cx="12192000" cy="5641976"/>
          </a:xfrm>
          <a:prstGeom prst="rect">
            <a:avLst/>
          </a:prstGeom>
        </p:spPr>
      </p:pic>
      <p:sp>
        <p:nvSpPr>
          <p:cNvPr id="9" name="Rectangle 8">
            <a:extLst>
              <a:ext uri="{FF2B5EF4-FFF2-40B4-BE49-F238E27FC236}">
                <a16:creationId xmlns:a16="http://schemas.microsoft.com/office/drawing/2014/main" id="{752611DC-9858-54D2-DD47-A7535AF33852}"/>
              </a:ext>
              <a:ext uri="{C183D7F6-B498-43B3-948B-1728B52AA6E4}">
                <adec:decorative xmlns:adec="http://schemas.microsoft.com/office/drawing/2017/decorative" val="1"/>
              </a:ext>
            </a:extLst>
          </p:cNvPr>
          <p:cNvSpPr/>
          <p:nvPr userDrawn="1"/>
        </p:nvSpPr>
        <p:spPr>
          <a:xfrm>
            <a:off x="-3048" y="1297230"/>
            <a:ext cx="12192000" cy="556077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tx1"/>
                </a:solidFill>
              </a:defRPr>
            </a:lvl1pPr>
          </a:lstStyle>
          <a:p>
            <a:r>
              <a:rPr lang="en-US"/>
              <a:t>Click to edit slide title</a:t>
            </a:r>
          </a:p>
        </p:txBody>
      </p:sp>
      <p:sp>
        <p:nvSpPr>
          <p:cNvPr id="7" name="Content Placeholder 3">
            <a:extLst>
              <a:ext uri="{FF2B5EF4-FFF2-40B4-BE49-F238E27FC236}">
                <a16:creationId xmlns:a16="http://schemas.microsoft.com/office/drawing/2014/main" id="{A26B6D03-DD90-32E4-D85E-6E5A54C48FDA}"/>
              </a:ext>
            </a:extLst>
          </p:cNvPr>
          <p:cNvSpPr>
            <a:spLocks noGrp="1"/>
          </p:cNvSpPr>
          <p:nvPr>
            <p:ph sz="half" idx="1" hasCustomPrompt="1"/>
          </p:nvPr>
        </p:nvSpPr>
        <p:spPr bwMode="gray">
          <a:xfrm>
            <a:off x="838200" y="1594624"/>
            <a:ext cx="5181600" cy="4582339"/>
          </a:xfrm>
          <a:noFill/>
        </p:spPr>
        <p:txBody>
          <a:bodyPr lIns="0" tIns="91440" rIns="27432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Content Placeholder 4">
            <a:extLst>
              <a:ext uri="{FF2B5EF4-FFF2-40B4-BE49-F238E27FC236}">
                <a16:creationId xmlns:a16="http://schemas.microsoft.com/office/drawing/2014/main" id="{49B8A5D9-9833-F8C3-6A1D-37C10F8DB72B}"/>
              </a:ext>
            </a:extLst>
          </p:cNvPr>
          <p:cNvSpPr>
            <a:spLocks noGrp="1"/>
          </p:cNvSpPr>
          <p:nvPr>
            <p:ph sz="half" idx="2" hasCustomPrompt="1"/>
          </p:nvPr>
        </p:nvSpPr>
        <p:spPr bwMode="gray">
          <a:xfrm>
            <a:off x="6172200" y="1594624"/>
            <a:ext cx="5181600" cy="4582339"/>
          </a:xfrm>
          <a:noFill/>
        </p:spPr>
        <p:txBody>
          <a:bodyPr lIns="0" tIns="91440" rIns="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lvl1pPr>
              <a:defRPr>
                <a:solidFill>
                  <a:schemeClr val="bg1"/>
                </a:solidFill>
              </a:defRPr>
            </a:lvl1pPr>
          </a:lstStyle>
          <a:p>
            <a:fld id="{824D5D47-1752-4D84-8BFB-C2F71A34C932}" type="datetime1">
              <a:rPr lang="en-US" smtClean="0"/>
              <a:pPr/>
              <a:t>9/14/2026</a:t>
            </a:fld>
            <a:endParaRPr lang="en-US"/>
          </a:p>
        </p:txBody>
      </p:sp>
      <p:sp>
        <p:nvSpPr>
          <p:cNvPr id="6" name="Slide Number Placeholder 6"/>
          <p:cNvSpPr>
            <a:spLocks noGrp="1"/>
          </p:cNvSpPr>
          <p:nvPr>
            <p:ph type="sldNum" sz="quarter" idx="12"/>
          </p:nvPr>
        </p:nvSpPr>
        <p:spPr bwMode="black"/>
        <p:txBody>
          <a:bodyPr/>
          <a:lstStyle>
            <a:lvl1pPr>
              <a:defRPr>
                <a:solidFill>
                  <a:schemeClr val="bg1"/>
                </a:solidFill>
              </a:defRPr>
            </a:lvl1pPr>
          </a:lstStyle>
          <a:p>
            <a:fld id="{48F63A3B-78C7-47BE-AE5E-E10140E04643}" type="slidenum">
              <a:rPr lang="en-US" smtClean="0"/>
              <a:pPr/>
              <a:t>‹#›</a:t>
            </a:fld>
            <a:endParaRPr lang="en-US"/>
          </a:p>
        </p:txBody>
      </p:sp>
      <p:sp>
        <p:nvSpPr>
          <p:cNvPr id="2" name="Rectangle 8">
            <a:extLst>
              <a:ext uri="{FF2B5EF4-FFF2-40B4-BE49-F238E27FC236}">
                <a16:creationId xmlns:a16="http://schemas.microsoft.com/office/drawing/2014/main" id="{9E402995-40AC-DB98-8B8C-FE900A999252}"/>
              </a:ext>
              <a:ext uri="{C183D7F6-B498-43B3-948B-1728B52AA6E4}">
                <adec:decorative xmlns:adec="http://schemas.microsoft.com/office/drawing/2017/decorative" val="1"/>
              </a:ext>
            </a:extLst>
          </p:cNvPr>
          <p:cNvSpPr/>
          <p:nvPr userDrawn="1"/>
        </p:nvSpPr>
        <p:spPr bwMode="gray">
          <a:xfrm>
            <a:off x="-3048" y="1216024"/>
            <a:ext cx="12192000" cy="81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92092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Blue Curve Split)">
    <p:bg bwMode="gray">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3795AB-C473-6EDF-F8A1-CE26BC99DCC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25" t="17731" r="-25" b="1"/>
          <a:stretch>
            <a:fillRect/>
          </a:stretch>
        </p:blipFill>
        <p:spPr>
          <a:xfrm>
            <a:off x="0" y="1216024"/>
            <a:ext cx="12192000" cy="5641976"/>
          </a:xfrm>
          <a:prstGeom prst="rect">
            <a:avLst/>
          </a:prstGeom>
        </p:spPr>
      </p:pic>
      <p:sp>
        <p:nvSpPr>
          <p:cNvPr id="8" name="Rectangle 7">
            <a:extLst>
              <a:ext uri="{FF2B5EF4-FFF2-40B4-BE49-F238E27FC236}">
                <a16:creationId xmlns:a16="http://schemas.microsoft.com/office/drawing/2014/main" id="{1E1B3BAE-7DC1-FE51-8D07-69B0776FD22E}"/>
              </a:ext>
              <a:ext uri="{C183D7F6-B498-43B3-948B-1728B52AA6E4}">
                <adec:decorative xmlns:adec="http://schemas.microsoft.com/office/drawing/2017/decorative" val="1"/>
              </a:ext>
            </a:extLst>
          </p:cNvPr>
          <p:cNvSpPr/>
          <p:nvPr userDrawn="1"/>
        </p:nvSpPr>
        <p:spPr>
          <a:xfrm>
            <a:off x="-6096" y="1297229"/>
            <a:ext cx="12192000" cy="556077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B590595-AF6D-4A49-619F-1088B58DA7C3}"/>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Rectangle 8">
            <a:extLst>
              <a:ext uri="{FF2B5EF4-FFF2-40B4-BE49-F238E27FC236}">
                <a16:creationId xmlns:a16="http://schemas.microsoft.com/office/drawing/2014/main" id="{9E402995-40AC-DB98-8B8C-FE900A999252}"/>
              </a:ext>
              <a:ext uri="{C183D7F6-B498-43B3-948B-1728B52AA6E4}">
                <adec:decorative xmlns:adec="http://schemas.microsoft.com/office/drawing/2017/decorative" val="1"/>
              </a:ext>
            </a:extLst>
          </p:cNvPr>
          <p:cNvSpPr/>
          <p:nvPr userDrawn="1"/>
        </p:nvSpPr>
        <p:spPr bwMode="gray">
          <a:xfrm>
            <a:off x="-3048" y="1216024"/>
            <a:ext cx="12192000" cy="81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tx1"/>
                </a:solidFill>
              </a:defRPr>
            </a:lvl1pPr>
          </a:lstStyle>
          <a:p>
            <a:r>
              <a:rPr lang="en-US"/>
              <a:t>Click to edit slide</a:t>
            </a:r>
          </a:p>
        </p:txBody>
      </p:sp>
      <p:sp>
        <p:nvSpPr>
          <p:cNvPr id="7" name="Content Placeholder 3">
            <a:extLst>
              <a:ext uri="{FF2B5EF4-FFF2-40B4-BE49-F238E27FC236}">
                <a16:creationId xmlns:a16="http://schemas.microsoft.com/office/drawing/2014/main" id="{3FA90094-AF14-5D61-B663-6169062166B8}"/>
              </a:ext>
            </a:extLst>
          </p:cNvPr>
          <p:cNvSpPr>
            <a:spLocks noGrp="1"/>
          </p:cNvSpPr>
          <p:nvPr>
            <p:ph sz="half" idx="1" hasCustomPrompt="1"/>
          </p:nvPr>
        </p:nvSpPr>
        <p:spPr bwMode="gray">
          <a:xfrm>
            <a:off x="838200" y="1594624"/>
            <a:ext cx="5181600" cy="4582339"/>
          </a:xfrm>
          <a:noFill/>
        </p:spPr>
        <p:txBody>
          <a:bodyPr lIns="0" tIns="91440" rIns="27432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Content Placeholder 4">
            <a:extLst>
              <a:ext uri="{FF2B5EF4-FFF2-40B4-BE49-F238E27FC236}">
                <a16:creationId xmlns:a16="http://schemas.microsoft.com/office/drawing/2014/main" id="{7C26903E-0FE6-3067-4DAF-D9D14FCAEE54}"/>
              </a:ext>
            </a:extLst>
          </p:cNvPr>
          <p:cNvSpPr>
            <a:spLocks noGrp="1"/>
          </p:cNvSpPr>
          <p:nvPr>
            <p:ph sz="half" idx="2" hasCustomPrompt="1"/>
          </p:nvPr>
        </p:nvSpPr>
        <p:spPr bwMode="gray">
          <a:xfrm>
            <a:off x="6172200" y="1594624"/>
            <a:ext cx="5181600" cy="4582339"/>
          </a:xfrm>
          <a:noFill/>
        </p:spPr>
        <p:txBody>
          <a:bodyPr lIns="0" tIns="91440" rIns="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lvl1pPr>
              <a:defRPr>
                <a:solidFill>
                  <a:schemeClr val="bg1"/>
                </a:solidFill>
              </a:defRPr>
            </a:lvl1pPr>
          </a:lstStyle>
          <a:p>
            <a:fld id="{824D5D47-1752-4D84-8BFB-C2F71A34C932}" type="datetime1">
              <a:rPr lang="en-US" smtClean="0"/>
              <a:pPr/>
              <a:t>9/14/2026</a:t>
            </a:fld>
            <a:endParaRPr lang="en-US"/>
          </a:p>
        </p:txBody>
      </p:sp>
      <p:sp>
        <p:nvSpPr>
          <p:cNvPr id="6" name="Slide Number Placeholder 6"/>
          <p:cNvSpPr>
            <a:spLocks noGrp="1"/>
          </p:cNvSpPr>
          <p:nvPr>
            <p:ph type="sldNum" sz="quarter" idx="12"/>
          </p:nvPr>
        </p:nvSpPr>
        <p:spPr bwMode="black"/>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4087777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All Blu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3E2F770-DBB9-7863-647E-380F23BD99CC}"/>
              </a:ext>
              <a:ext uri="{C183D7F6-B498-43B3-948B-1728B52AA6E4}">
                <adec:decorative xmlns:adec="http://schemas.microsoft.com/office/drawing/2017/decorative" val="1"/>
              </a:ext>
            </a:extLst>
          </p:cNvPr>
          <p:cNvSpPr/>
          <p:nvPr userDrawn="1"/>
        </p:nvSpPr>
        <p:spPr>
          <a:xfrm>
            <a:off x="-3048" y="-1"/>
            <a:ext cx="12192000" cy="6858001"/>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3" name="Content Placeholder 3"/>
          <p:cNvSpPr>
            <a:spLocks noGrp="1"/>
          </p:cNvSpPr>
          <p:nvPr>
            <p:ph idx="1" hasCustomPrompt="1"/>
          </p:nvPr>
        </p:nvSpPr>
        <p:spPr bwMode="gray">
          <a:xfrm>
            <a:off x="838200" y="1594624"/>
            <a:ext cx="10515600" cy="4582339"/>
          </a:xfrm>
          <a:noFill/>
        </p:spPr>
        <p:txBody>
          <a:bodyPr lIns="0" tIns="91440" rIns="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lvl1pPr>
              <a:defRPr>
                <a:solidFill>
                  <a:schemeClr val="bg1"/>
                </a:solidFill>
              </a:defRPr>
            </a:lvl1pPr>
          </a:lstStyle>
          <a:p>
            <a:fld id="{824D5D47-1752-4D84-8BFB-C2F71A34C932}" type="datetime1">
              <a:rPr lang="en-US" smtClean="0"/>
              <a:pPr/>
              <a:t>9/14/2026</a:t>
            </a:fld>
            <a:endParaRPr lang="en-US"/>
          </a:p>
        </p:txBody>
      </p:sp>
      <p:sp>
        <p:nvSpPr>
          <p:cNvPr id="6" name="Slide Number Placeholder 6"/>
          <p:cNvSpPr>
            <a:spLocks noGrp="1"/>
          </p:cNvSpPr>
          <p:nvPr>
            <p:ph type="sldNum" sz="quarter" idx="12"/>
          </p:nvPr>
        </p:nvSpPr>
        <p:spPr bwMode="black"/>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5710613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All Blue Split)">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5AF3A0-BBBC-E19D-38C2-3B7E92819DF0}"/>
              </a:ext>
              <a:ext uri="{C183D7F6-B498-43B3-948B-1728B52AA6E4}">
                <adec:decorative xmlns:adec="http://schemas.microsoft.com/office/drawing/2017/decorative" val="1"/>
              </a:ext>
            </a:extLst>
          </p:cNvPr>
          <p:cNvSpPr/>
          <p:nvPr userDrawn="1"/>
        </p:nvSpPr>
        <p:spPr>
          <a:xfrm>
            <a:off x="-3048" y="-1"/>
            <a:ext cx="12192000" cy="6858001"/>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2" name="Content Placeholder 3">
            <a:extLst>
              <a:ext uri="{FF2B5EF4-FFF2-40B4-BE49-F238E27FC236}">
                <a16:creationId xmlns:a16="http://schemas.microsoft.com/office/drawing/2014/main" id="{35C1B9E5-B32E-3B4F-357C-FC7AF8ECD4F5}"/>
              </a:ext>
            </a:extLst>
          </p:cNvPr>
          <p:cNvSpPr>
            <a:spLocks noGrp="1"/>
          </p:cNvSpPr>
          <p:nvPr>
            <p:ph sz="half" idx="1" hasCustomPrompt="1"/>
          </p:nvPr>
        </p:nvSpPr>
        <p:spPr bwMode="gray">
          <a:xfrm>
            <a:off x="838200" y="1594624"/>
            <a:ext cx="5181600" cy="4582339"/>
          </a:xfrm>
          <a:noFill/>
        </p:spPr>
        <p:txBody>
          <a:bodyPr lIns="0" tIns="91440" rIns="27432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a:extLst>
              <a:ext uri="{FF2B5EF4-FFF2-40B4-BE49-F238E27FC236}">
                <a16:creationId xmlns:a16="http://schemas.microsoft.com/office/drawing/2014/main" id="{1D74117F-A84E-F0A8-55F4-E6A97C8C6243}"/>
              </a:ext>
            </a:extLst>
          </p:cNvPr>
          <p:cNvSpPr>
            <a:spLocks noGrp="1"/>
          </p:cNvSpPr>
          <p:nvPr>
            <p:ph sz="half" idx="2" hasCustomPrompt="1"/>
          </p:nvPr>
        </p:nvSpPr>
        <p:spPr bwMode="gray">
          <a:xfrm>
            <a:off x="6172200" y="1594624"/>
            <a:ext cx="5181600" cy="4582339"/>
          </a:xfrm>
          <a:noFill/>
        </p:spPr>
        <p:txBody>
          <a:bodyPr lIns="0" tIns="91440" rIns="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4"/>
          <p:cNvSpPr>
            <a:spLocks noGrp="1"/>
          </p:cNvSpPr>
          <p:nvPr>
            <p:ph type="dt" sz="half" idx="10"/>
          </p:nvPr>
        </p:nvSpPr>
        <p:spPr bwMode="black"/>
        <p:txBody>
          <a:bodyPr/>
          <a:lstStyle>
            <a:lvl1pPr>
              <a:defRPr>
                <a:solidFill>
                  <a:schemeClr val="bg1"/>
                </a:solidFill>
              </a:defRPr>
            </a:lvl1pPr>
          </a:lstStyle>
          <a:p>
            <a:fld id="{824D5D47-1752-4D84-8BFB-C2F71A34C932}" type="datetime1">
              <a:rPr lang="en-US" smtClean="0"/>
              <a:pPr/>
              <a:t>9/14/2026</a:t>
            </a:fld>
            <a:endParaRPr lang="en-US"/>
          </a:p>
        </p:txBody>
      </p:sp>
      <p:sp>
        <p:nvSpPr>
          <p:cNvPr id="6" name="Slide Number Placeholder 6"/>
          <p:cNvSpPr>
            <a:spLocks noGrp="1"/>
          </p:cNvSpPr>
          <p:nvPr>
            <p:ph type="sldNum" sz="quarter" idx="12"/>
          </p:nvPr>
        </p:nvSpPr>
        <p:spPr bwMode="black"/>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0842064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White Blue Curve)">
    <p:bg bwMode="gray">
      <p:bgPr>
        <a:solidFill>
          <a:schemeClr val="bg1"/>
        </a:solid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a:t>Click to edit slide title</a:t>
            </a:r>
          </a:p>
        </p:txBody>
      </p:sp>
      <p:sp>
        <p:nvSpPr>
          <p:cNvPr id="5" name="Content Placeholder 2"/>
          <p:cNvSpPr>
            <a:spLocks noGrp="1"/>
          </p:cNvSpPr>
          <p:nvPr>
            <p:ph sz="quarter" idx="10" hasCustomPrompt="1"/>
          </p:nvPr>
        </p:nvSpPr>
        <p:spPr bwMode="gray">
          <a:xfrm>
            <a:off x="838200" y="1366345"/>
            <a:ext cx="10515600" cy="4788393"/>
          </a:xfrm>
          <a:noFill/>
        </p:spPr>
        <p:txBody>
          <a:bodyPr lIns="0" tIns="91440" rIns="0" bIns="9144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1"/>
          </p:nvPr>
        </p:nvSpPr>
        <p:spPr bwMode="black">
          <a:xfrm>
            <a:off x="838200" y="6356350"/>
            <a:ext cx="1358590" cy="365125"/>
          </a:xfrm>
        </p:spPr>
        <p:txBody>
          <a:bodyPr/>
          <a:lstStyle/>
          <a:p>
            <a:fld id="{66C283A4-7960-4BFD-B3A5-A2CC5BB2A473}" type="datetime1">
              <a:rPr lang="en-US" smtClean="0"/>
              <a:t>9/14/2026</a:t>
            </a:fld>
            <a:endParaRPr lang="en-US"/>
          </a:p>
        </p:txBody>
      </p:sp>
      <p:sp>
        <p:nvSpPr>
          <p:cNvPr id="9" name="Slide Number Placeholder 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a:p>
        </p:txBody>
      </p:sp>
      <p:pic>
        <p:nvPicPr>
          <p:cNvPr id="4" name="Picture 3">
            <a:extLst>
              <a:ext uri="{FF2B5EF4-FFF2-40B4-BE49-F238E27FC236}">
                <a16:creationId xmlns:a16="http://schemas.microsoft.com/office/drawing/2014/main" id="{D76DBE68-9B36-75B2-F7F7-FE63BEA3E2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8">
            <a:extLst>
              <a:ext uri="{FF2B5EF4-FFF2-40B4-BE49-F238E27FC236}">
                <a16:creationId xmlns:a16="http://schemas.microsoft.com/office/drawing/2014/main" id="{16E602C3-A23F-D02D-CA3B-AD3DDD147C12}"/>
              </a:ext>
              <a:ext uri="{C183D7F6-B498-43B3-948B-1728B52AA6E4}">
                <adec:decorative xmlns:adec="http://schemas.microsoft.com/office/drawing/2017/decorative" val="1"/>
              </a:ext>
            </a:extLst>
          </p:cNvPr>
          <p:cNvSpPr/>
          <p:nvPr userDrawn="1"/>
        </p:nvSpPr>
        <p:spPr bwMode="gray">
          <a:xfrm>
            <a:off x="-3048" y="1216024"/>
            <a:ext cx="12192000"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23597657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White Blue Curve Split)">
    <p:bg bwMode="gray">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6DBE68-9B36-75B2-F7F7-FE63BEA3E2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
          <p:cNvSpPr>
            <a:spLocks noGrp="1"/>
          </p:cNvSpPr>
          <p:nvPr>
            <p:ph type="title" hasCustomPrompt="1"/>
          </p:nvPr>
        </p:nvSpPr>
        <p:spPr bwMode="black">
          <a:xfrm>
            <a:off x="838200" y="-1"/>
            <a:ext cx="10515600" cy="1216025"/>
          </a:xfrm>
          <a:noFill/>
        </p:spPr>
        <p:txBody>
          <a:bodyPr lIns="0" tIns="182880" rIns="0" bIns="182880">
            <a:normAutofit/>
          </a:bodyPr>
          <a:lstStyle>
            <a:lvl1pPr algn="r">
              <a:defRPr sz="3600">
                <a:solidFill>
                  <a:schemeClr val="tx1"/>
                </a:solidFill>
              </a:defRPr>
            </a:lvl1pPr>
          </a:lstStyle>
          <a:p>
            <a:r>
              <a:rPr lang="en-US"/>
              <a:t>Click to edit slide title</a:t>
            </a:r>
          </a:p>
        </p:txBody>
      </p:sp>
      <p:sp>
        <p:nvSpPr>
          <p:cNvPr id="7" name="Content Placeholder 3">
            <a:extLst>
              <a:ext uri="{FF2B5EF4-FFF2-40B4-BE49-F238E27FC236}">
                <a16:creationId xmlns:a16="http://schemas.microsoft.com/office/drawing/2014/main" id="{48A428B8-E817-8664-A1DF-B9B876243F4D}"/>
              </a:ext>
            </a:extLst>
          </p:cNvPr>
          <p:cNvSpPr>
            <a:spLocks noGrp="1"/>
          </p:cNvSpPr>
          <p:nvPr>
            <p:ph sz="half" idx="1" hasCustomPrompt="1"/>
          </p:nvPr>
        </p:nvSpPr>
        <p:spPr bwMode="gray">
          <a:xfrm>
            <a:off x="838200" y="1594624"/>
            <a:ext cx="5181600" cy="4582339"/>
          </a:xfrm>
          <a:noFill/>
        </p:spPr>
        <p:txBody>
          <a:bodyPr lIns="0" tIns="91440" rIns="274320" bIns="91440"/>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4">
            <a:extLst>
              <a:ext uri="{FF2B5EF4-FFF2-40B4-BE49-F238E27FC236}">
                <a16:creationId xmlns:a16="http://schemas.microsoft.com/office/drawing/2014/main" id="{308E2E6A-09C2-C97F-5192-C184D3432FC2}"/>
              </a:ext>
            </a:extLst>
          </p:cNvPr>
          <p:cNvSpPr>
            <a:spLocks noGrp="1"/>
          </p:cNvSpPr>
          <p:nvPr>
            <p:ph sz="half" idx="2" hasCustomPrompt="1"/>
          </p:nvPr>
        </p:nvSpPr>
        <p:spPr bwMode="gray">
          <a:xfrm>
            <a:off x="6172200" y="1594624"/>
            <a:ext cx="5181600" cy="4582339"/>
          </a:xfrm>
          <a:noFill/>
        </p:spPr>
        <p:txBody>
          <a:bodyPr lIns="0" tIns="91440" rIns="0" bIns="91440"/>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1"/>
          </p:nvPr>
        </p:nvSpPr>
        <p:spPr bwMode="black">
          <a:xfrm>
            <a:off x="838200" y="6356350"/>
            <a:ext cx="1358590" cy="365125"/>
          </a:xfrm>
        </p:spPr>
        <p:txBody>
          <a:bodyPr/>
          <a:lstStyle/>
          <a:p>
            <a:fld id="{66C283A4-7960-4BFD-B3A5-A2CC5BB2A473}" type="datetime1">
              <a:rPr lang="en-US" smtClean="0"/>
              <a:t>9/14/2026</a:t>
            </a:fld>
            <a:endParaRPr lang="en-US"/>
          </a:p>
        </p:txBody>
      </p:sp>
      <p:sp>
        <p:nvSpPr>
          <p:cNvPr id="9" name="Slide Number Placeholder 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a:p>
        </p:txBody>
      </p:sp>
      <p:sp>
        <p:nvSpPr>
          <p:cNvPr id="6" name="Rectangle 8">
            <a:extLst>
              <a:ext uri="{FF2B5EF4-FFF2-40B4-BE49-F238E27FC236}">
                <a16:creationId xmlns:a16="http://schemas.microsoft.com/office/drawing/2014/main" id="{16E602C3-A23F-D02D-CA3B-AD3DDD147C12}"/>
              </a:ext>
              <a:ext uri="{C183D7F6-B498-43B3-948B-1728B52AA6E4}">
                <adec:decorative xmlns:adec="http://schemas.microsoft.com/office/drawing/2017/decorative" val="1"/>
              </a:ext>
            </a:extLst>
          </p:cNvPr>
          <p:cNvSpPr/>
          <p:nvPr userDrawn="1"/>
        </p:nvSpPr>
        <p:spPr bwMode="gray">
          <a:xfrm>
            <a:off x="-3048" y="1216024"/>
            <a:ext cx="12192000"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4066176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Minnesota Logo)">
    <p:bg bwMode="gray">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F7FD5F-AA4E-FD43-61F7-CF04A9CF589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0557"/>
          <a:stretch/>
        </p:blipFill>
        <p:spPr>
          <a:xfrm>
            <a:off x="0" y="4118012"/>
            <a:ext cx="12192000" cy="1295182"/>
          </a:xfrm>
          <a:prstGeom prst="rect">
            <a:avLst/>
          </a:prstGeom>
        </p:spPr>
      </p:pic>
      <p:pic>
        <p:nvPicPr>
          <p:cNvPr id="13" name="Graphic 8" descr="State of Minnesota logo">
            <a:extLst>
              <a:ext uri="{FF2B5EF4-FFF2-40B4-BE49-F238E27FC236}">
                <a16:creationId xmlns:a16="http://schemas.microsoft.com/office/drawing/2014/main" id="{42349561-5F62-42F4-B212-FA53CED7E22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3047470" y="1836432"/>
            <a:ext cx="6097061" cy="649224"/>
          </a:xfrm>
          <a:prstGeom prst="rect">
            <a:avLst/>
          </a:prstGeom>
        </p:spPr>
      </p:pic>
      <p:sp>
        <p:nvSpPr>
          <p:cNvPr id="5" name="Rectangle 3">
            <a:extLst>
              <a:ext uri="{FF2B5EF4-FFF2-40B4-BE49-F238E27FC236}">
                <a16:creationId xmlns:a16="http://schemas.microsoft.com/office/drawing/2014/main" id="{F1CD0496-3037-AE33-2742-42B53758D3BE}"/>
              </a:ext>
              <a:ext uri="{C183D7F6-B498-43B3-948B-1728B52AA6E4}">
                <adec:decorative xmlns:adec="http://schemas.microsoft.com/office/drawing/2017/decorative" val="1"/>
              </a:ext>
            </a:extLst>
          </p:cNvPr>
          <p:cNvSpPr/>
          <p:nvPr userDrawn="1"/>
        </p:nvSpPr>
        <p:spPr bwMode="white">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7" name="Title 2">
            <a:extLst>
              <a:ext uri="{FF2B5EF4-FFF2-40B4-BE49-F238E27FC236}">
                <a16:creationId xmlns:a16="http://schemas.microsoft.com/office/drawing/2014/main" id="{82642F63-D3E2-D5B3-B519-FDD5C2CB5251}"/>
              </a:ext>
            </a:extLst>
          </p:cNvPr>
          <p:cNvSpPr>
            <a:spLocks noGrp="1"/>
          </p:cNvSpPr>
          <p:nvPr>
            <p:ph type="ctrTitle" hasCustomPrompt="1"/>
          </p:nvPr>
        </p:nvSpPr>
        <p:spPr bwMode="black">
          <a:xfrm>
            <a:off x="838200" y="4092602"/>
            <a:ext cx="10515600" cy="1295182"/>
          </a:xfrm>
          <a:noFill/>
        </p:spPr>
        <p:txBody>
          <a:bodyPr wrap="square" lIns="0" tIns="182880" rIns="0" bIns="182880" anchor="ctr">
            <a:normAutofit/>
          </a:bodyPr>
          <a:lstStyle>
            <a:lvl1pPr algn="ctr">
              <a:defRPr sz="3600">
                <a:solidFill>
                  <a:schemeClr val="bg1"/>
                </a:solidFill>
              </a:defRPr>
            </a:lvl1pPr>
          </a:lstStyle>
          <a:p>
            <a:r>
              <a:rPr lang="en-US"/>
              <a:t>Click to edit presentation title</a:t>
            </a:r>
          </a:p>
        </p:txBody>
      </p:sp>
      <p:sp>
        <p:nvSpPr>
          <p:cNvPr id="8" name="Text Placeholder 4">
            <a:extLst>
              <a:ext uri="{FF2B5EF4-FFF2-40B4-BE49-F238E27FC236}">
                <a16:creationId xmlns:a16="http://schemas.microsoft.com/office/drawing/2014/main" id="{3DC5E64F-C36B-CB39-8551-63F88ADBED35}"/>
              </a:ext>
            </a:extLst>
          </p:cNvPr>
          <p:cNvSpPr>
            <a:spLocks noGrp="1"/>
          </p:cNvSpPr>
          <p:nvPr>
            <p:ph type="body" sz="quarter" idx="17" hasCustomPrompt="1"/>
          </p:nvPr>
        </p:nvSpPr>
        <p:spPr bwMode="black">
          <a:xfrm>
            <a:off x="838200" y="5644883"/>
            <a:ext cx="10515600" cy="711465"/>
          </a:xfrm>
        </p:spPr>
        <p:txBody>
          <a:bodyPr lIns="0" tIns="91440" rIns="0" bIns="91440">
            <a:normAutofit/>
          </a:bodyPr>
          <a:lstStyle>
            <a:lvl1pPr marL="0" indent="0" algn="ctr">
              <a:buNone/>
              <a:defRPr sz="2400"/>
            </a:lvl1pPr>
          </a:lstStyle>
          <a:p>
            <a:pPr lvl="0"/>
            <a:r>
              <a:rPr lang="en-US" err="1"/>
              <a:t>Firstname</a:t>
            </a:r>
            <a:r>
              <a:rPr lang="en-US"/>
              <a:t> </a:t>
            </a:r>
            <a:r>
              <a:rPr lang="en-US" err="1"/>
              <a:t>Lastname</a:t>
            </a:r>
            <a:r>
              <a:rPr lang="en-US"/>
              <a:t> | Job Title</a:t>
            </a:r>
          </a:p>
        </p:txBody>
      </p:sp>
      <p:sp>
        <p:nvSpPr>
          <p:cNvPr id="11" name="Date Placeholder 5">
            <a:extLst>
              <a:ext uri="{FF2B5EF4-FFF2-40B4-BE49-F238E27FC236}">
                <a16:creationId xmlns:a16="http://schemas.microsoft.com/office/drawing/2014/main" id="{DA1F5E83-A3B5-E709-7CE7-03788B071E1C}"/>
              </a:ext>
            </a:extLst>
          </p:cNvPr>
          <p:cNvSpPr>
            <a:spLocks noGrp="1"/>
          </p:cNvSpPr>
          <p:nvPr>
            <p:ph type="dt" sz="half" idx="15"/>
          </p:nvPr>
        </p:nvSpPr>
        <p:spPr bwMode="black">
          <a:xfrm>
            <a:off x="838200" y="6356350"/>
            <a:ext cx="1358590" cy="365125"/>
          </a:xfrm>
        </p:spPr>
        <p:txBody>
          <a:bodyPr/>
          <a:lstStyle/>
          <a:p>
            <a:fld id="{D7ED242C-24FB-43A0-BCB6-43756FC812F6}" type="datetime1">
              <a:rPr lang="en-US" smtClean="0"/>
              <a:t>9/14/2026</a:t>
            </a:fld>
            <a:endParaRPr lang="en-US"/>
          </a:p>
        </p:txBody>
      </p:sp>
      <p:sp>
        <p:nvSpPr>
          <p:cNvPr id="14" name="Slide Number Placeholder 7">
            <a:extLst>
              <a:ext uri="{FF2B5EF4-FFF2-40B4-BE49-F238E27FC236}">
                <a16:creationId xmlns:a16="http://schemas.microsoft.com/office/drawing/2014/main" id="{E136D42D-F3AE-EE8F-B313-BADF6BF32BAB}"/>
              </a:ext>
            </a:extLst>
          </p:cNvPr>
          <p:cNvSpPr>
            <a:spLocks noGrp="1"/>
          </p:cNvSpPr>
          <p:nvPr>
            <p:ph type="sldNum" sz="quarter" idx="16"/>
          </p:nvPr>
        </p:nvSpPr>
        <p:spPr bwMode="black">
          <a:xfrm>
            <a:off x="9891132" y="6356350"/>
            <a:ext cx="1462668" cy="365125"/>
          </a:xfrm>
        </p:spPr>
        <p:txBody>
          <a:bodyPr/>
          <a:lstStyle/>
          <a:p>
            <a:fld id="{48F63A3B-78C7-47BE-AE5E-E10140E04643}" type="slidenum">
              <a:rPr lang="en-US" smtClean="0"/>
              <a:pPr/>
              <a:t>‹#›</a:t>
            </a:fld>
            <a:endParaRPr lang="en-US"/>
          </a:p>
        </p:txBody>
      </p:sp>
      <p:sp>
        <p:nvSpPr>
          <p:cNvPr id="15" name="Rectangle 8">
            <a:extLst>
              <a:ext uri="{FF2B5EF4-FFF2-40B4-BE49-F238E27FC236}">
                <a16:creationId xmlns:a16="http://schemas.microsoft.com/office/drawing/2014/main" id="{CB9779D2-080A-B8D3-7EC8-6C67457190DC}"/>
              </a:ext>
              <a:ext uri="{C183D7F6-B498-43B3-948B-1728B52AA6E4}">
                <adec:decorative xmlns:adec="http://schemas.microsoft.com/office/drawing/2017/decorative" val="1"/>
              </a:ext>
            </a:extLst>
          </p:cNvPr>
          <p:cNvSpPr/>
          <p:nvPr userDrawn="1"/>
        </p:nvSpPr>
        <p:spPr bwMode="gray">
          <a:xfrm>
            <a:off x="0" y="4077409"/>
            <a:ext cx="12192000"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29959898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de by Side (Trees)">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3B768B8-04BA-6FBF-8C86-2316991F8AAF}"/>
              </a:ext>
            </a:extLst>
          </p:cNvPr>
          <p:cNvSpPr>
            <a:spLocks noGrp="1"/>
          </p:cNvSpPr>
          <p:nvPr>
            <p:ph type="title" hasCustomPrompt="1"/>
          </p:nvPr>
        </p:nvSpPr>
        <p:spPr bwMode="black">
          <a:xfrm>
            <a:off x="5320144" y="-1"/>
            <a:ext cx="6033656" cy="1216025"/>
          </a:xfrm>
          <a:noFill/>
        </p:spPr>
        <p:txBody>
          <a:bodyPr lIns="0" tIns="182880" rIns="0" bIns="182880">
            <a:normAutofit/>
          </a:bodyPr>
          <a:lstStyle>
            <a:lvl1pPr algn="r">
              <a:defRPr sz="3600">
                <a:solidFill>
                  <a:schemeClr val="tx1"/>
                </a:solidFill>
              </a:defRPr>
            </a:lvl1pPr>
          </a:lstStyle>
          <a:p>
            <a:r>
              <a:rPr lang="en-US"/>
              <a:t>Click to edit slide title</a:t>
            </a:r>
          </a:p>
        </p:txBody>
      </p:sp>
      <p:sp>
        <p:nvSpPr>
          <p:cNvPr id="4" name="Content Placeholder 2">
            <a:extLst>
              <a:ext uri="{FF2B5EF4-FFF2-40B4-BE49-F238E27FC236}">
                <a16:creationId xmlns:a16="http://schemas.microsoft.com/office/drawing/2014/main" id="{5DC29BC0-83DF-3A18-BF6D-9A6F4ADD06FE}"/>
              </a:ext>
            </a:extLst>
          </p:cNvPr>
          <p:cNvSpPr>
            <a:spLocks noGrp="1"/>
          </p:cNvSpPr>
          <p:nvPr>
            <p:ph sz="quarter" idx="10" hasCustomPrompt="1"/>
          </p:nvPr>
        </p:nvSpPr>
        <p:spPr bwMode="gray">
          <a:xfrm>
            <a:off x="5320144" y="1366345"/>
            <a:ext cx="6033656" cy="4788393"/>
          </a:xfrm>
          <a:noFill/>
        </p:spPr>
        <p:txBody>
          <a:bodyPr lIns="0" tIns="91440" rIns="0" bIns="91440"/>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4"/>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a:p>
        </p:txBody>
      </p:sp>
      <p:sp>
        <p:nvSpPr>
          <p:cNvPr id="2" name="Rectangle 8">
            <a:extLst>
              <a:ext uri="{FF2B5EF4-FFF2-40B4-BE49-F238E27FC236}">
                <a16:creationId xmlns:a16="http://schemas.microsoft.com/office/drawing/2014/main" id="{36221413-784D-4322-DF1D-97A4C696A460}"/>
              </a:ext>
              <a:ext uri="{C183D7F6-B498-43B3-948B-1728B52AA6E4}">
                <adec:decorative xmlns:adec="http://schemas.microsoft.com/office/drawing/2017/decorative" val="1"/>
              </a:ext>
            </a:extLst>
          </p:cNvPr>
          <p:cNvSpPr/>
          <p:nvPr userDrawn="1"/>
        </p:nvSpPr>
        <p:spPr bwMode="gray">
          <a:xfrm>
            <a:off x="4699636" y="0"/>
            <a:ext cx="10001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12925746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de by Side (Blu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3B768B8-04BA-6FBF-8C86-2316991F8AAF}"/>
              </a:ext>
            </a:extLst>
          </p:cNvPr>
          <p:cNvSpPr>
            <a:spLocks noGrp="1"/>
          </p:cNvSpPr>
          <p:nvPr>
            <p:ph type="title" hasCustomPrompt="1"/>
          </p:nvPr>
        </p:nvSpPr>
        <p:spPr bwMode="black">
          <a:xfrm>
            <a:off x="535709" y="1830459"/>
            <a:ext cx="3583710" cy="3177310"/>
          </a:xfrm>
          <a:noFill/>
        </p:spPr>
        <p:txBody>
          <a:bodyPr lIns="0" tIns="182880" rIns="0" bIns="182880">
            <a:normAutofit/>
          </a:bodyPr>
          <a:lstStyle>
            <a:lvl1pPr algn="ctr">
              <a:defRPr sz="3600">
                <a:solidFill>
                  <a:schemeClr val="bg1"/>
                </a:solidFill>
              </a:defRPr>
            </a:lvl1pPr>
          </a:lstStyle>
          <a:p>
            <a:r>
              <a:rPr lang="en-US"/>
              <a:t>Click to edit slide title</a:t>
            </a:r>
          </a:p>
        </p:txBody>
      </p:sp>
      <p:sp>
        <p:nvSpPr>
          <p:cNvPr id="4" name="Content Placeholder 2">
            <a:extLst>
              <a:ext uri="{FF2B5EF4-FFF2-40B4-BE49-F238E27FC236}">
                <a16:creationId xmlns:a16="http://schemas.microsoft.com/office/drawing/2014/main" id="{5DC29BC0-83DF-3A18-BF6D-9A6F4ADD06FE}"/>
              </a:ext>
            </a:extLst>
          </p:cNvPr>
          <p:cNvSpPr>
            <a:spLocks noGrp="1"/>
          </p:cNvSpPr>
          <p:nvPr>
            <p:ph sz="quarter" idx="10" hasCustomPrompt="1"/>
          </p:nvPr>
        </p:nvSpPr>
        <p:spPr bwMode="gray">
          <a:xfrm>
            <a:off x="5320144" y="683491"/>
            <a:ext cx="6033656" cy="5471247"/>
          </a:xfrm>
          <a:noFill/>
        </p:spPr>
        <p:txBody>
          <a:bodyPr lIns="0" tIns="91440" rIns="0" bIns="91440"/>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4"/>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a:p>
        </p:txBody>
      </p:sp>
      <p:sp>
        <p:nvSpPr>
          <p:cNvPr id="2" name="Rectangle 8">
            <a:extLst>
              <a:ext uri="{FF2B5EF4-FFF2-40B4-BE49-F238E27FC236}">
                <a16:creationId xmlns:a16="http://schemas.microsoft.com/office/drawing/2014/main" id="{9B499BAF-D7CC-27C7-76FE-1A782AD57F72}"/>
              </a:ext>
              <a:ext uri="{C183D7F6-B498-43B3-948B-1728B52AA6E4}">
                <adec:decorative xmlns:adec="http://schemas.microsoft.com/office/drawing/2017/decorative" val="1"/>
              </a:ext>
            </a:extLst>
          </p:cNvPr>
          <p:cNvSpPr/>
          <p:nvPr userDrawn="1"/>
        </p:nvSpPr>
        <p:spPr bwMode="gray">
          <a:xfrm>
            <a:off x="4699636" y="0"/>
            <a:ext cx="10001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322052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de by Side (White Trees)">
    <p:bg bwMode="gray">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8C59FD-7C3E-D1CB-2C7D-355E99BB4FAD}"/>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77024" y="376739"/>
            <a:ext cx="3767904" cy="1610779"/>
          </a:xfrm>
          <a:prstGeom prst="rect">
            <a:avLst/>
          </a:prstGeom>
        </p:spPr>
      </p:pic>
      <p:sp>
        <p:nvSpPr>
          <p:cNvPr id="3" name="Title 1">
            <a:extLst>
              <a:ext uri="{FF2B5EF4-FFF2-40B4-BE49-F238E27FC236}">
                <a16:creationId xmlns:a16="http://schemas.microsoft.com/office/drawing/2014/main" id="{13B768B8-04BA-6FBF-8C86-2316991F8AAF}"/>
              </a:ext>
            </a:extLst>
          </p:cNvPr>
          <p:cNvSpPr>
            <a:spLocks noGrp="1"/>
          </p:cNvSpPr>
          <p:nvPr>
            <p:ph type="title" hasCustomPrompt="1"/>
          </p:nvPr>
        </p:nvSpPr>
        <p:spPr bwMode="black">
          <a:xfrm>
            <a:off x="861749" y="2199914"/>
            <a:ext cx="3798455" cy="3177310"/>
          </a:xfrm>
          <a:noFill/>
        </p:spPr>
        <p:txBody>
          <a:bodyPr lIns="0" tIns="182880" rIns="0" bIns="182880">
            <a:normAutofit/>
          </a:bodyPr>
          <a:lstStyle>
            <a:lvl1pPr algn="ctr">
              <a:defRPr sz="3600">
                <a:solidFill>
                  <a:schemeClr val="tx1"/>
                </a:solidFill>
              </a:defRPr>
            </a:lvl1pPr>
          </a:lstStyle>
          <a:p>
            <a:r>
              <a:rPr lang="en-US"/>
              <a:t>Click to edit slide title</a:t>
            </a:r>
          </a:p>
        </p:txBody>
      </p:sp>
      <p:sp>
        <p:nvSpPr>
          <p:cNvPr id="4" name="Content Placeholder 2">
            <a:extLst>
              <a:ext uri="{FF2B5EF4-FFF2-40B4-BE49-F238E27FC236}">
                <a16:creationId xmlns:a16="http://schemas.microsoft.com/office/drawing/2014/main" id="{5DC29BC0-83DF-3A18-BF6D-9A6F4ADD06FE}"/>
              </a:ext>
            </a:extLst>
          </p:cNvPr>
          <p:cNvSpPr>
            <a:spLocks noGrp="1"/>
          </p:cNvSpPr>
          <p:nvPr>
            <p:ph sz="quarter" idx="10" hasCustomPrompt="1"/>
          </p:nvPr>
        </p:nvSpPr>
        <p:spPr bwMode="gray">
          <a:xfrm>
            <a:off x="5320144" y="683491"/>
            <a:ext cx="6033656" cy="5471247"/>
          </a:xfrm>
          <a:noFill/>
        </p:spPr>
        <p:txBody>
          <a:bodyPr lIns="0" tIns="91440" rIns="0" bIns="91440"/>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4"/>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a:p>
        </p:txBody>
      </p:sp>
      <p:cxnSp>
        <p:nvCxnSpPr>
          <p:cNvPr id="2" name="Straight Connector 6">
            <a:extLst>
              <a:ext uri="{FF2B5EF4-FFF2-40B4-BE49-F238E27FC236}">
                <a16:creationId xmlns:a16="http://schemas.microsoft.com/office/drawing/2014/main" id="{DBCF4A62-B3AD-CCAF-D575-FA85FC1A0666}"/>
              </a:ext>
              <a:ext uri="{C183D7F6-B498-43B3-948B-1728B52AA6E4}">
                <adec:decorative xmlns:adec="http://schemas.microsoft.com/office/drawing/2017/decorative" val="1"/>
              </a:ext>
            </a:extLst>
          </p:cNvPr>
          <p:cNvCxnSpPr>
            <a:cxnSpLocks/>
          </p:cNvCxnSpPr>
          <p:nvPr userDrawn="1"/>
        </p:nvCxnSpPr>
        <p:spPr bwMode="gray">
          <a:xfrm>
            <a:off x="476973" y="1987518"/>
            <a:ext cx="4568009" cy="0"/>
          </a:xfrm>
          <a:prstGeom prst="line">
            <a:avLst/>
          </a:prstGeom>
          <a:ln w="76200">
            <a:solidFill>
              <a:schemeClr val="tx1"/>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3545481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Page (2-Up Horizonta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FC2122-8FB8-AB1D-BD37-2CDB2F97FDF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4" name="Rectangle 3">
            <a:extLst>
              <a:ext uri="{FF2B5EF4-FFF2-40B4-BE49-F238E27FC236}">
                <a16:creationId xmlns:a16="http://schemas.microsoft.com/office/drawing/2014/main" id="{8BBC12C8-87F3-3124-2531-FB36F940EE41}"/>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8">
            <a:extLst>
              <a:ext uri="{FF2B5EF4-FFF2-40B4-BE49-F238E27FC236}">
                <a16:creationId xmlns:a16="http://schemas.microsoft.com/office/drawing/2014/main" id="{645A6066-3723-4E8E-E2FD-EBC9BEBE7FA6}"/>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19" name="Picture Placeholder 3"/>
          <p:cNvSpPr>
            <a:spLocks noGrp="1"/>
          </p:cNvSpPr>
          <p:nvPr>
            <p:ph type="pic" sz="quarter" idx="13" hasCustomPrompt="1"/>
          </p:nvPr>
        </p:nvSpPr>
        <p:spPr bwMode="gray">
          <a:xfrm>
            <a:off x="806332" y="2571729"/>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4" name="Text Placeholder 4"/>
          <p:cNvSpPr>
            <a:spLocks noGrp="1"/>
          </p:cNvSpPr>
          <p:nvPr>
            <p:ph type="body" sz="quarter" idx="16" hasCustomPrompt="1"/>
          </p:nvPr>
        </p:nvSpPr>
        <p:spPr bwMode="black">
          <a:xfrm>
            <a:off x="2876550" y="2571730"/>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25" name="Picture Placeholder 5"/>
          <p:cNvSpPr>
            <a:spLocks noGrp="1"/>
          </p:cNvSpPr>
          <p:nvPr>
            <p:ph type="pic" sz="quarter" idx="17" hasCustomPrompt="1"/>
          </p:nvPr>
        </p:nvSpPr>
        <p:spPr bwMode="gray">
          <a:xfrm>
            <a:off x="6199805" y="2571729"/>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6" name="Text Placeholder 6"/>
          <p:cNvSpPr>
            <a:spLocks noGrp="1"/>
          </p:cNvSpPr>
          <p:nvPr>
            <p:ph type="body" sz="quarter" idx="18" hasCustomPrompt="1"/>
          </p:nvPr>
        </p:nvSpPr>
        <p:spPr bwMode="black">
          <a:xfrm>
            <a:off x="8270023" y="2571730"/>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3" name="Date Placeholder 7"/>
          <p:cNvSpPr>
            <a:spLocks noGrp="1"/>
          </p:cNvSpPr>
          <p:nvPr>
            <p:ph type="dt" sz="half" idx="10"/>
          </p:nvPr>
        </p:nvSpPr>
        <p:spPr bwMode="black"/>
        <p:txBody>
          <a:bodyPr/>
          <a:lstStyle/>
          <a:p>
            <a:fld id="{7F519661-29C3-4FE0-9FC3-375A85A42C46}" type="datetime1">
              <a:rPr lang="en-US" smtClean="0"/>
              <a:t>9/14/2026</a:t>
            </a:fld>
            <a:endParaRPr lang="en-US"/>
          </a:p>
        </p:txBody>
      </p:sp>
      <p:sp>
        <p:nvSpPr>
          <p:cNvPr id="5" name="Slide Number Placeholder 9"/>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345329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am Page (2-Up Curve Horizonta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AE321A-B139-34F1-C720-886AB227303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6" name="Rectangle 5">
            <a:extLst>
              <a:ext uri="{FF2B5EF4-FFF2-40B4-BE49-F238E27FC236}">
                <a16:creationId xmlns:a16="http://schemas.microsoft.com/office/drawing/2014/main" id="{E9BB40ED-8289-44AC-93C2-0B3140EB65D2}"/>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026357E-7335-03D8-6AE7-0A3E82D3E482}"/>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 y="-4"/>
            <a:ext cx="12192000" cy="6858000"/>
          </a:xfrm>
          <a:prstGeom prst="rect">
            <a:avLst/>
          </a:prstGeom>
        </p:spPr>
      </p:pic>
      <p:sp>
        <p:nvSpPr>
          <p:cNvPr id="10" name="Rectangle 8">
            <a:extLst>
              <a:ext uri="{FF2B5EF4-FFF2-40B4-BE49-F238E27FC236}">
                <a16:creationId xmlns:a16="http://schemas.microsoft.com/office/drawing/2014/main" id="{645A6066-3723-4E8E-E2FD-EBC9BEBE7FA6}"/>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19" name="Picture Placeholder 3"/>
          <p:cNvSpPr>
            <a:spLocks noGrp="1"/>
          </p:cNvSpPr>
          <p:nvPr>
            <p:ph type="pic" sz="quarter" idx="13" hasCustomPrompt="1"/>
          </p:nvPr>
        </p:nvSpPr>
        <p:spPr bwMode="gray">
          <a:xfrm>
            <a:off x="806332" y="2571729"/>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4" name="Text Placeholder 4"/>
          <p:cNvSpPr>
            <a:spLocks noGrp="1"/>
          </p:cNvSpPr>
          <p:nvPr>
            <p:ph type="body" sz="quarter" idx="16" hasCustomPrompt="1"/>
          </p:nvPr>
        </p:nvSpPr>
        <p:spPr bwMode="black">
          <a:xfrm>
            <a:off x="2876550" y="2571730"/>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25" name="Picture Placeholder 5"/>
          <p:cNvSpPr>
            <a:spLocks noGrp="1"/>
          </p:cNvSpPr>
          <p:nvPr>
            <p:ph type="pic" sz="quarter" idx="17" hasCustomPrompt="1"/>
          </p:nvPr>
        </p:nvSpPr>
        <p:spPr bwMode="gray">
          <a:xfrm>
            <a:off x="6199805" y="2571729"/>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6" name="Text Placeholder 6"/>
          <p:cNvSpPr>
            <a:spLocks noGrp="1"/>
          </p:cNvSpPr>
          <p:nvPr>
            <p:ph type="body" sz="quarter" idx="18" hasCustomPrompt="1"/>
          </p:nvPr>
        </p:nvSpPr>
        <p:spPr bwMode="black">
          <a:xfrm>
            <a:off x="8270023" y="2571730"/>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3" name="Date Placeholder 7"/>
          <p:cNvSpPr>
            <a:spLocks noGrp="1"/>
          </p:cNvSpPr>
          <p:nvPr>
            <p:ph type="dt" sz="half" idx="10"/>
          </p:nvPr>
        </p:nvSpPr>
        <p:spPr bwMode="black"/>
        <p:txBody>
          <a:bodyPr/>
          <a:lstStyle/>
          <a:p>
            <a:fld id="{7F519661-29C3-4FE0-9FC3-375A85A42C46}" type="datetime1">
              <a:rPr lang="en-US" smtClean="0"/>
              <a:t>9/14/2026</a:t>
            </a:fld>
            <a:endParaRPr lang="en-US"/>
          </a:p>
        </p:txBody>
      </p:sp>
      <p:sp>
        <p:nvSpPr>
          <p:cNvPr id="5" name="Slide Number Placeholder 9"/>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288720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m Page (3-Up Vertica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C60A76-5002-BD53-3923-4643EAB38CF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4" name="Rectangle 3">
            <a:extLst>
              <a:ext uri="{FF2B5EF4-FFF2-40B4-BE49-F238E27FC236}">
                <a16:creationId xmlns:a16="http://schemas.microsoft.com/office/drawing/2014/main" id="{410E9F00-543C-D868-053B-E40E9D2393D9}"/>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A839D91-5AA2-DF58-7C48-CD5E694B7805}"/>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7"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14" name="Picture Placeholder 3">
            <a:extLst>
              <a:ext uri="{FF2B5EF4-FFF2-40B4-BE49-F238E27FC236}">
                <a16:creationId xmlns:a16="http://schemas.microsoft.com/office/drawing/2014/main" id="{255F61E2-2EE6-4C2E-9E57-37997A4DF66F}"/>
              </a:ext>
            </a:extLst>
          </p:cNvPr>
          <p:cNvSpPr>
            <a:spLocks noGrp="1"/>
          </p:cNvSpPr>
          <p:nvPr>
            <p:ph type="pic" sz="quarter" idx="20" hasCustomPrompt="1"/>
          </p:nvPr>
        </p:nvSpPr>
        <p:spPr bwMode="gray">
          <a:xfrm>
            <a:off x="1579175" y="1959680"/>
            <a:ext cx="2322576" cy="23225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1469225" y="4564988"/>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5" name="Picture Placeholder 5">
            <a:extLst>
              <a:ext uri="{FF2B5EF4-FFF2-40B4-BE49-F238E27FC236}">
                <a16:creationId xmlns:a16="http://schemas.microsoft.com/office/drawing/2014/main" id="{49921214-0833-4B73-BEEC-FC86E7FF789F}"/>
              </a:ext>
            </a:extLst>
          </p:cNvPr>
          <p:cNvSpPr>
            <a:spLocks noGrp="1"/>
          </p:cNvSpPr>
          <p:nvPr>
            <p:ph type="pic" sz="quarter" idx="21" hasCustomPrompt="1"/>
          </p:nvPr>
        </p:nvSpPr>
        <p:spPr bwMode="gray">
          <a:xfrm>
            <a:off x="4822185" y="1959680"/>
            <a:ext cx="2322576" cy="23225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4712235" y="4564988"/>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8" name="Picture Placeholder 7">
            <a:extLst>
              <a:ext uri="{FF2B5EF4-FFF2-40B4-BE49-F238E27FC236}">
                <a16:creationId xmlns:a16="http://schemas.microsoft.com/office/drawing/2014/main" id="{F5B35329-7A36-4EF4-A793-2D020420E2A2}"/>
              </a:ext>
            </a:extLst>
          </p:cNvPr>
          <p:cNvSpPr>
            <a:spLocks noGrp="1"/>
          </p:cNvSpPr>
          <p:nvPr>
            <p:ph type="pic" sz="quarter" idx="22" hasCustomPrompt="1"/>
          </p:nvPr>
        </p:nvSpPr>
        <p:spPr bwMode="gray">
          <a:xfrm>
            <a:off x="8065195" y="1959680"/>
            <a:ext cx="2322576" cy="23225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7955245" y="4564988"/>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9"/>
          <p:cNvSpPr>
            <a:spLocks noGrp="1"/>
          </p:cNvSpPr>
          <p:nvPr>
            <p:ph type="dt" sz="half" idx="10"/>
          </p:nvPr>
        </p:nvSpPr>
        <p:spPr bwMode="black"/>
        <p:txBody>
          <a:bodyPr/>
          <a:lstStyle/>
          <a:p>
            <a:fld id="{936DB2D6-5DF4-4264-A4A1-7D3EAF38D255}" type="datetime1">
              <a:rPr lang="en-US" smtClean="0"/>
              <a:t>9/14/2026</a:t>
            </a:fld>
            <a:endParaRPr lang="en-US"/>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380363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am Page (3-Up Curve Vertica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E371825-EF61-39C6-37DD-F644C126A5C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10" name="Rectangle 9">
            <a:extLst>
              <a:ext uri="{FF2B5EF4-FFF2-40B4-BE49-F238E27FC236}">
                <a16:creationId xmlns:a16="http://schemas.microsoft.com/office/drawing/2014/main" id="{F3B06D11-00F9-7148-A701-0EE984C75817}"/>
              </a:ext>
              <a:ext uri="{C183D7F6-B498-43B3-948B-1728B52AA6E4}">
                <adec:decorative xmlns:adec="http://schemas.microsoft.com/office/drawing/2017/decorative" val="1"/>
              </a:ext>
            </a:extLst>
          </p:cNvPr>
          <p:cNvSpPr/>
          <p:nvPr userDrawn="1"/>
        </p:nvSpPr>
        <p:spPr>
          <a:xfrm>
            <a:off x="0" y="0"/>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36EEB05-F38B-568F-99E0-EBAFDF553170}"/>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 y="-2"/>
            <a:ext cx="12192000" cy="6858000"/>
          </a:xfrm>
          <a:prstGeom prst="rect">
            <a:avLst/>
          </a:prstGeom>
        </p:spPr>
      </p:pic>
      <p:sp>
        <p:nvSpPr>
          <p:cNvPr id="9" name="Rectangle 8">
            <a:extLst>
              <a:ext uri="{FF2B5EF4-FFF2-40B4-BE49-F238E27FC236}">
                <a16:creationId xmlns:a16="http://schemas.microsoft.com/office/drawing/2014/main" id="{FA839D91-5AA2-DF58-7C48-CD5E694B7805}"/>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7"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14" name="Picture Placeholder 3">
            <a:extLst>
              <a:ext uri="{FF2B5EF4-FFF2-40B4-BE49-F238E27FC236}">
                <a16:creationId xmlns:a16="http://schemas.microsoft.com/office/drawing/2014/main" id="{255F61E2-2EE6-4C2E-9E57-37997A4DF66F}"/>
              </a:ext>
            </a:extLst>
          </p:cNvPr>
          <p:cNvSpPr>
            <a:spLocks noGrp="1"/>
          </p:cNvSpPr>
          <p:nvPr>
            <p:ph type="pic" sz="quarter" idx="20" hasCustomPrompt="1"/>
          </p:nvPr>
        </p:nvSpPr>
        <p:spPr bwMode="gray">
          <a:xfrm>
            <a:off x="1579175" y="1959680"/>
            <a:ext cx="2322576" cy="23225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1469225" y="4564988"/>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5" name="Picture Placeholder 5">
            <a:extLst>
              <a:ext uri="{FF2B5EF4-FFF2-40B4-BE49-F238E27FC236}">
                <a16:creationId xmlns:a16="http://schemas.microsoft.com/office/drawing/2014/main" id="{49921214-0833-4B73-BEEC-FC86E7FF789F}"/>
              </a:ext>
            </a:extLst>
          </p:cNvPr>
          <p:cNvSpPr>
            <a:spLocks noGrp="1"/>
          </p:cNvSpPr>
          <p:nvPr>
            <p:ph type="pic" sz="quarter" idx="21" hasCustomPrompt="1"/>
          </p:nvPr>
        </p:nvSpPr>
        <p:spPr bwMode="gray">
          <a:xfrm>
            <a:off x="4822185" y="1959680"/>
            <a:ext cx="2322576" cy="23225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4712235" y="4564988"/>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8" name="Picture Placeholder 7">
            <a:extLst>
              <a:ext uri="{FF2B5EF4-FFF2-40B4-BE49-F238E27FC236}">
                <a16:creationId xmlns:a16="http://schemas.microsoft.com/office/drawing/2014/main" id="{F5B35329-7A36-4EF4-A793-2D020420E2A2}"/>
              </a:ext>
            </a:extLst>
          </p:cNvPr>
          <p:cNvSpPr>
            <a:spLocks noGrp="1"/>
          </p:cNvSpPr>
          <p:nvPr>
            <p:ph type="pic" sz="quarter" idx="22" hasCustomPrompt="1"/>
          </p:nvPr>
        </p:nvSpPr>
        <p:spPr bwMode="gray">
          <a:xfrm>
            <a:off x="8065195" y="1959680"/>
            <a:ext cx="2322576" cy="23225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7955245" y="4564988"/>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9"/>
          <p:cNvSpPr>
            <a:spLocks noGrp="1"/>
          </p:cNvSpPr>
          <p:nvPr>
            <p:ph type="dt" sz="half" idx="10"/>
          </p:nvPr>
        </p:nvSpPr>
        <p:spPr bwMode="black"/>
        <p:txBody>
          <a:bodyPr/>
          <a:lstStyle/>
          <a:p>
            <a:fld id="{936DB2D6-5DF4-4264-A4A1-7D3EAF38D255}" type="datetime1">
              <a:rPr lang="en-US" smtClean="0"/>
              <a:t>9/14/2026</a:t>
            </a:fld>
            <a:endParaRPr lang="en-US"/>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680924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Page (4-Up Vertica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991667-E259-285E-0386-BC9AA94C22C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8" name="Rectangle 7">
            <a:extLst>
              <a:ext uri="{FF2B5EF4-FFF2-40B4-BE49-F238E27FC236}">
                <a16:creationId xmlns:a16="http://schemas.microsoft.com/office/drawing/2014/main" id="{4313B103-37F6-CA75-D75B-9F4BF526EE56}"/>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8">
            <a:extLst>
              <a:ext uri="{FF2B5EF4-FFF2-40B4-BE49-F238E27FC236}">
                <a16:creationId xmlns:a16="http://schemas.microsoft.com/office/drawing/2014/main" id="{40BCDDBB-09DA-B7E3-ED63-718F63D0A861}"/>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21"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6" name="Picture Placeholder 3"/>
          <p:cNvSpPr>
            <a:spLocks noGrp="1"/>
          </p:cNvSpPr>
          <p:nvPr>
            <p:ph type="pic" sz="quarter" idx="13" hasCustomPrompt="1"/>
          </p:nvPr>
        </p:nvSpPr>
        <p:spPr bwMode="gray">
          <a:xfrm>
            <a:off x="806332" y="1981899"/>
            <a:ext cx="2094842" cy="2094842"/>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581719" y="4321397"/>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4" name="Picture Placeholder 5">
            <a:extLst>
              <a:ext uri="{FF2B5EF4-FFF2-40B4-BE49-F238E27FC236}">
                <a16:creationId xmlns:a16="http://schemas.microsoft.com/office/drawing/2014/main" id="{4378C81C-38CA-4D22-9B63-324111B4934E}"/>
              </a:ext>
            </a:extLst>
          </p:cNvPr>
          <p:cNvSpPr>
            <a:spLocks noGrp="1"/>
          </p:cNvSpPr>
          <p:nvPr>
            <p:ph type="pic" sz="quarter" idx="22" hasCustomPrompt="1"/>
          </p:nvPr>
        </p:nvSpPr>
        <p:spPr bwMode="gray">
          <a:xfrm>
            <a:off x="3645813" y="1981899"/>
            <a:ext cx="2093976" cy="20939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3421563" y="4345147"/>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8" name="Picture Placeholder 7">
            <a:extLst>
              <a:ext uri="{FF2B5EF4-FFF2-40B4-BE49-F238E27FC236}">
                <a16:creationId xmlns:a16="http://schemas.microsoft.com/office/drawing/2014/main" id="{E4B3DD3E-4071-4513-9DAD-DBBE02E05F58}"/>
              </a:ext>
            </a:extLst>
          </p:cNvPr>
          <p:cNvSpPr>
            <a:spLocks noGrp="1"/>
          </p:cNvSpPr>
          <p:nvPr>
            <p:ph type="pic" sz="quarter" idx="23" hasCustomPrompt="1"/>
          </p:nvPr>
        </p:nvSpPr>
        <p:spPr bwMode="gray">
          <a:xfrm>
            <a:off x="6484428" y="1981899"/>
            <a:ext cx="2093976" cy="20939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6261407" y="4333272"/>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20" name="Picture Placeholder 9">
            <a:extLst>
              <a:ext uri="{FF2B5EF4-FFF2-40B4-BE49-F238E27FC236}">
                <a16:creationId xmlns:a16="http://schemas.microsoft.com/office/drawing/2014/main" id="{03E6E0CE-BDC5-4A27-A3F6-F46D21F7DFC1}"/>
              </a:ext>
            </a:extLst>
          </p:cNvPr>
          <p:cNvSpPr>
            <a:spLocks noGrp="1"/>
          </p:cNvSpPr>
          <p:nvPr>
            <p:ph type="pic" sz="quarter" idx="24" hasCustomPrompt="1"/>
          </p:nvPr>
        </p:nvSpPr>
        <p:spPr bwMode="gray">
          <a:xfrm>
            <a:off x="9323043" y="2002884"/>
            <a:ext cx="2093976" cy="20939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5" name="Text Placeholder 10"/>
          <p:cNvSpPr>
            <a:spLocks noGrp="1"/>
          </p:cNvSpPr>
          <p:nvPr>
            <p:ph type="body" sz="quarter" idx="21" hasCustomPrompt="1"/>
          </p:nvPr>
        </p:nvSpPr>
        <p:spPr bwMode="black">
          <a:xfrm>
            <a:off x="9101251" y="4341161"/>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11"/>
          <p:cNvSpPr>
            <a:spLocks noGrp="1"/>
          </p:cNvSpPr>
          <p:nvPr>
            <p:ph type="dt" sz="half" idx="10"/>
          </p:nvPr>
        </p:nvSpPr>
        <p:spPr bwMode="black"/>
        <p:txBody>
          <a:bodyPr/>
          <a:lstStyle/>
          <a:p>
            <a:fld id="{936DB2D6-5DF4-4264-A4A1-7D3EAF38D255}" type="datetime1">
              <a:rPr lang="en-US" smtClean="0"/>
              <a:t>9/14/2026</a:t>
            </a:fld>
            <a:endParaRPr lang="en-US"/>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566839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Page (4-Up Curve Vertica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190622-0D17-4149-2C9D-3A3DF1FECAA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14" name="Rectangle 13">
            <a:extLst>
              <a:ext uri="{FF2B5EF4-FFF2-40B4-BE49-F238E27FC236}">
                <a16:creationId xmlns:a16="http://schemas.microsoft.com/office/drawing/2014/main" id="{CAE49F56-1A4C-23AF-743D-61C51C6279B5}"/>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681F549-B160-A071-A166-560581FC5B2E}"/>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 y="-4"/>
            <a:ext cx="12192000" cy="6858000"/>
          </a:xfrm>
          <a:prstGeom prst="rect">
            <a:avLst/>
          </a:prstGeom>
        </p:spPr>
      </p:pic>
      <p:sp>
        <p:nvSpPr>
          <p:cNvPr id="12" name="Rectangle 8">
            <a:extLst>
              <a:ext uri="{FF2B5EF4-FFF2-40B4-BE49-F238E27FC236}">
                <a16:creationId xmlns:a16="http://schemas.microsoft.com/office/drawing/2014/main" id="{40BCDDBB-09DA-B7E3-ED63-718F63D0A861}"/>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21"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6" name="Picture Placeholder 3"/>
          <p:cNvSpPr>
            <a:spLocks noGrp="1"/>
          </p:cNvSpPr>
          <p:nvPr>
            <p:ph type="pic" sz="quarter" idx="13" hasCustomPrompt="1"/>
          </p:nvPr>
        </p:nvSpPr>
        <p:spPr bwMode="gray">
          <a:xfrm>
            <a:off x="806332" y="1981899"/>
            <a:ext cx="2094842" cy="2094842"/>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581719" y="4321397"/>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4" name="Picture Placeholder 5">
            <a:extLst>
              <a:ext uri="{FF2B5EF4-FFF2-40B4-BE49-F238E27FC236}">
                <a16:creationId xmlns:a16="http://schemas.microsoft.com/office/drawing/2014/main" id="{4378C81C-38CA-4D22-9B63-324111B4934E}"/>
              </a:ext>
            </a:extLst>
          </p:cNvPr>
          <p:cNvSpPr>
            <a:spLocks noGrp="1"/>
          </p:cNvSpPr>
          <p:nvPr>
            <p:ph type="pic" sz="quarter" idx="22" hasCustomPrompt="1"/>
          </p:nvPr>
        </p:nvSpPr>
        <p:spPr bwMode="gray">
          <a:xfrm>
            <a:off x="3645813" y="1981899"/>
            <a:ext cx="2093976" cy="20939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3421563" y="4345147"/>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8" name="Picture Placeholder 7">
            <a:extLst>
              <a:ext uri="{FF2B5EF4-FFF2-40B4-BE49-F238E27FC236}">
                <a16:creationId xmlns:a16="http://schemas.microsoft.com/office/drawing/2014/main" id="{E4B3DD3E-4071-4513-9DAD-DBBE02E05F58}"/>
              </a:ext>
            </a:extLst>
          </p:cNvPr>
          <p:cNvSpPr>
            <a:spLocks noGrp="1"/>
          </p:cNvSpPr>
          <p:nvPr>
            <p:ph type="pic" sz="quarter" idx="23" hasCustomPrompt="1"/>
          </p:nvPr>
        </p:nvSpPr>
        <p:spPr bwMode="gray">
          <a:xfrm>
            <a:off x="6484428" y="1981899"/>
            <a:ext cx="2093976" cy="20939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6261407" y="4333272"/>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20" name="Picture Placeholder 9">
            <a:extLst>
              <a:ext uri="{FF2B5EF4-FFF2-40B4-BE49-F238E27FC236}">
                <a16:creationId xmlns:a16="http://schemas.microsoft.com/office/drawing/2014/main" id="{03E6E0CE-BDC5-4A27-A3F6-F46D21F7DFC1}"/>
              </a:ext>
            </a:extLst>
          </p:cNvPr>
          <p:cNvSpPr>
            <a:spLocks noGrp="1"/>
          </p:cNvSpPr>
          <p:nvPr>
            <p:ph type="pic" sz="quarter" idx="24" hasCustomPrompt="1"/>
          </p:nvPr>
        </p:nvSpPr>
        <p:spPr bwMode="gray">
          <a:xfrm>
            <a:off x="9323043" y="2002884"/>
            <a:ext cx="2093976" cy="2093976"/>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15" name="Text Placeholder 10"/>
          <p:cNvSpPr>
            <a:spLocks noGrp="1"/>
          </p:cNvSpPr>
          <p:nvPr>
            <p:ph type="body" sz="quarter" idx="21" hasCustomPrompt="1"/>
          </p:nvPr>
        </p:nvSpPr>
        <p:spPr bwMode="black">
          <a:xfrm>
            <a:off x="9101251" y="4341161"/>
            <a:ext cx="2542477" cy="723900"/>
          </a:xfrm>
        </p:spPr>
        <p:txBody>
          <a:bodyPr lIns="91440" tIns="91440" r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11"/>
          <p:cNvSpPr>
            <a:spLocks noGrp="1"/>
          </p:cNvSpPr>
          <p:nvPr>
            <p:ph type="dt" sz="half" idx="10"/>
          </p:nvPr>
        </p:nvSpPr>
        <p:spPr bwMode="black"/>
        <p:txBody>
          <a:bodyPr/>
          <a:lstStyle/>
          <a:p>
            <a:fld id="{936DB2D6-5DF4-4264-A4A1-7D3EAF38D255}" type="datetime1">
              <a:rPr lang="en-US" smtClean="0"/>
              <a:t>9/14/2026</a:t>
            </a:fld>
            <a:endParaRPr lang="en-US"/>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599275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am Page (4-Up Horizonta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B5D2CC-DBB1-7978-BC8C-65B9CE90B19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6" name="Rectangle 5">
            <a:extLst>
              <a:ext uri="{FF2B5EF4-FFF2-40B4-BE49-F238E27FC236}">
                <a16:creationId xmlns:a16="http://schemas.microsoft.com/office/drawing/2014/main" id="{C70FF545-2F76-6819-7D35-56835DE3F8D4}"/>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9CCC554-7D9A-A170-1797-E7F78CDF25B4}"/>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20"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23" name="Picture Placeholder 3"/>
          <p:cNvSpPr>
            <a:spLocks noGrp="1"/>
          </p:cNvSpPr>
          <p:nvPr>
            <p:ph type="pic" sz="quarter" idx="14" hasCustomPrompt="1"/>
          </p:nvPr>
        </p:nvSpPr>
        <p:spPr bwMode="gray">
          <a:xfrm>
            <a:off x="806331" y="1674771"/>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4" name="Text Placeholder 4"/>
          <p:cNvSpPr>
            <a:spLocks noGrp="1"/>
          </p:cNvSpPr>
          <p:nvPr>
            <p:ph type="body" sz="quarter" idx="15" hasCustomPrompt="1"/>
          </p:nvPr>
        </p:nvSpPr>
        <p:spPr bwMode="black">
          <a:xfrm>
            <a:off x="2876550" y="1674771"/>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19" name="Picture Placeholder 5"/>
          <p:cNvSpPr>
            <a:spLocks noGrp="1"/>
          </p:cNvSpPr>
          <p:nvPr>
            <p:ph type="pic" sz="quarter" idx="13" hasCustomPrompt="1"/>
          </p:nvPr>
        </p:nvSpPr>
        <p:spPr bwMode="gray">
          <a:xfrm>
            <a:off x="806332" y="3939360"/>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4" name="Text Placeholder 6"/>
          <p:cNvSpPr>
            <a:spLocks noGrp="1"/>
          </p:cNvSpPr>
          <p:nvPr>
            <p:ph type="body" sz="quarter" idx="16" hasCustomPrompt="1"/>
          </p:nvPr>
        </p:nvSpPr>
        <p:spPr bwMode="black">
          <a:xfrm>
            <a:off x="2876550" y="3939361"/>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25" name="Picture Placeholder 7"/>
          <p:cNvSpPr>
            <a:spLocks noGrp="1"/>
          </p:cNvSpPr>
          <p:nvPr>
            <p:ph type="pic" sz="quarter" idx="17" hasCustomPrompt="1"/>
          </p:nvPr>
        </p:nvSpPr>
        <p:spPr bwMode="gray">
          <a:xfrm>
            <a:off x="6199805" y="1674771"/>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6" name="Text Placeholder 8"/>
          <p:cNvSpPr>
            <a:spLocks noGrp="1"/>
          </p:cNvSpPr>
          <p:nvPr>
            <p:ph type="body" sz="quarter" idx="18" hasCustomPrompt="1"/>
          </p:nvPr>
        </p:nvSpPr>
        <p:spPr bwMode="black">
          <a:xfrm>
            <a:off x="8270023" y="1674772"/>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27" name="Picture Placeholder 9"/>
          <p:cNvSpPr>
            <a:spLocks noGrp="1"/>
          </p:cNvSpPr>
          <p:nvPr>
            <p:ph type="pic" sz="quarter" idx="19" hasCustomPrompt="1"/>
          </p:nvPr>
        </p:nvSpPr>
        <p:spPr bwMode="gray">
          <a:xfrm>
            <a:off x="6199805" y="3939361"/>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8" name="Text Placeholder 10"/>
          <p:cNvSpPr>
            <a:spLocks noGrp="1"/>
          </p:cNvSpPr>
          <p:nvPr>
            <p:ph type="body" sz="quarter" idx="20" hasCustomPrompt="1"/>
          </p:nvPr>
        </p:nvSpPr>
        <p:spPr bwMode="black">
          <a:xfrm>
            <a:off x="8270023" y="3939360"/>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3" name="Date Placeholder 11"/>
          <p:cNvSpPr>
            <a:spLocks noGrp="1"/>
          </p:cNvSpPr>
          <p:nvPr>
            <p:ph type="dt" sz="half" idx="10"/>
          </p:nvPr>
        </p:nvSpPr>
        <p:spPr bwMode="black"/>
        <p:txBody>
          <a:bodyPr/>
          <a:lstStyle/>
          <a:p>
            <a:fld id="{8DC79626-CE5A-4834-975C-E7305BA2E281}" type="datetime1">
              <a:rPr lang="en-US" smtClean="0"/>
              <a:t>9/14/2026</a:t>
            </a:fld>
            <a:endParaRPr lang="en-US"/>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63256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Reversed ETD Log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2"/>
          <p:cNvSpPr>
            <a:spLocks noGrp="1"/>
          </p:cNvSpPr>
          <p:nvPr>
            <p:ph type="ctrTitle" hasCustomPrompt="1"/>
          </p:nvPr>
        </p:nvSpPr>
        <p:spPr bwMode="black">
          <a:xfrm>
            <a:off x="838200" y="4213555"/>
            <a:ext cx="10515600" cy="1295182"/>
          </a:xfrm>
          <a:noFill/>
        </p:spPr>
        <p:txBody>
          <a:bodyPr wrap="square" lIns="0" tIns="182880" rIns="0" bIns="182880" anchor="ctr">
            <a:normAutofit/>
          </a:bodyPr>
          <a:lstStyle>
            <a:lvl1pPr algn="ctr">
              <a:defRPr sz="3600">
                <a:solidFill>
                  <a:schemeClr val="tx2"/>
                </a:solidFill>
              </a:defRPr>
            </a:lvl1pPr>
          </a:lstStyle>
          <a:p>
            <a:r>
              <a:rPr lang="en-US"/>
              <a:t>Click to edit presentation title</a:t>
            </a:r>
          </a:p>
        </p:txBody>
      </p:sp>
      <p:sp>
        <p:nvSpPr>
          <p:cNvPr id="8" name="Text Placeholder 4"/>
          <p:cNvSpPr>
            <a:spLocks noGrp="1"/>
          </p:cNvSpPr>
          <p:nvPr>
            <p:ph type="body" sz="quarter" idx="17" hasCustomPrompt="1"/>
          </p:nvPr>
        </p:nvSpPr>
        <p:spPr bwMode="black">
          <a:xfrm>
            <a:off x="838200" y="5644883"/>
            <a:ext cx="10515600" cy="711465"/>
          </a:xfrm>
        </p:spPr>
        <p:txBody>
          <a:bodyPr lIns="0" tIns="91440" rIns="0" bIns="91440">
            <a:normAutofit/>
          </a:bodyPr>
          <a:lstStyle>
            <a:lvl1pPr marL="0" indent="0" algn="ctr">
              <a:buNone/>
              <a:defRPr sz="2400"/>
            </a:lvl1pPr>
          </a:lstStyle>
          <a:p>
            <a:pPr lvl="0"/>
            <a:r>
              <a:rPr lang="en-US" err="1"/>
              <a:t>Firstname</a:t>
            </a:r>
            <a:r>
              <a:rPr lang="en-US"/>
              <a:t> </a:t>
            </a:r>
            <a:r>
              <a:rPr lang="en-US" err="1"/>
              <a:t>Lastname</a:t>
            </a:r>
            <a:r>
              <a:rPr lang="en-US"/>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9/14/2026</a:t>
            </a:fld>
            <a:endParaRPr lang="en-US"/>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a:p>
        </p:txBody>
      </p:sp>
      <p:pic>
        <p:nvPicPr>
          <p:cNvPr id="3" name="Picture 2">
            <a:extLst>
              <a:ext uri="{FF2B5EF4-FFF2-40B4-BE49-F238E27FC236}">
                <a16:creationId xmlns:a16="http://schemas.microsoft.com/office/drawing/2014/main" id="{7E9152FE-4C85-207A-8793-B2020AAC169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36795" y="1539484"/>
            <a:ext cx="8518410" cy="1013617"/>
          </a:xfrm>
          <a:prstGeom prst="rect">
            <a:avLst/>
          </a:prstGeom>
        </p:spPr>
      </p:pic>
    </p:spTree>
    <p:extLst>
      <p:ext uri="{BB962C8B-B14F-4D97-AF65-F5344CB8AC3E}">
        <p14:creationId xmlns:p14="http://schemas.microsoft.com/office/powerpoint/2010/main" val="459615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am Page (4-Up Curve Horizonta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C06597-4AE2-433C-EBC8-68FFE9F6D5B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10" name="Rectangle 9">
            <a:extLst>
              <a:ext uri="{FF2B5EF4-FFF2-40B4-BE49-F238E27FC236}">
                <a16:creationId xmlns:a16="http://schemas.microsoft.com/office/drawing/2014/main" id="{8790627C-7877-8DDF-380E-C0BAE198FDE9}"/>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3D9BE7E-E1AD-C161-DF5E-2924939F64B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 y="-4"/>
            <a:ext cx="12192000" cy="6858000"/>
          </a:xfrm>
          <a:prstGeom prst="rect">
            <a:avLst/>
          </a:prstGeom>
        </p:spPr>
      </p:pic>
      <p:sp>
        <p:nvSpPr>
          <p:cNvPr id="9" name="Rectangle 8">
            <a:extLst>
              <a:ext uri="{FF2B5EF4-FFF2-40B4-BE49-F238E27FC236}">
                <a16:creationId xmlns:a16="http://schemas.microsoft.com/office/drawing/2014/main" id="{E9CCC554-7D9A-A170-1797-E7F78CDF25B4}"/>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20"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23" name="Picture Placeholder 3"/>
          <p:cNvSpPr>
            <a:spLocks noGrp="1"/>
          </p:cNvSpPr>
          <p:nvPr>
            <p:ph type="pic" sz="quarter" idx="14" hasCustomPrompt="1"/>
          </p:nvPr>
        </p:nvSpPr>
        <p:spPr bwMode="gray">
          <a:xfrm>
            <a:off x="806331" y="1674771"/>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4" name="Text Placeholder 4"/>
          <p:cNvSpPr>
            <a:spLocks noGrp="1"/>
          </p:cNvSpPr>
          <p:nvPr>
            <p:ph type="body" sz="quarter" idx="15" hasCustomPrompt="1"/>
          </p:nvPr>
        </p:nvSpPr>
        <p:spPr bwMode="black">
          <a:xfrm>
            <a:off x="2876550" y="1674771"/>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19" name="Picture Placeholder 5"/>
          <p:cNvSpPr>
            <a:spLocks noGrp="1"/>
          </p:cNvSpPr>
          <p:nvPr>
            <p:ph type="pic" sz="quarter" idx="13" hasCustomPrompt="1"/>
          </p:nvPr>
        </p:nvSpPr>
        <p:spPr bwMode="gray">
          <a:xfrm>
            <a:off x="806332" y="3939360"/>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4" name="Text Placeholder 6"/>
          <p:cNvSpPr>
            <a:spLocks noGrp="1"/>
          </p:cNvSpPr>
          <p:nvPr>
            <p:ph type="body" sz="quarter" idx="16" hasCustomPrompt="1"/>
          </p:nvPr>
        </p:nvSpPr>
        <p:spPr bwMode="black">
          <a:xfrm>
            <a:off x="2876550" y="3939361"/>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25" name="Picture Placeholder 7"/>
          <p:cNvSpPr>
            <a:spLocks noGrp="1"/>
          </p:cNvSpPr>
          <p:nvPr>
            <p:ph type="pic" sz="quarter" idx="17" hasCustomPrompt="1"/>
          </p:nvPr>
        </p:nvSpPr>
        <p:spPr bwMode="gray">
          <a:xfrm>
            <a:off x="6199805" y="1674771"/>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6" name="Text Placeholder 8"/>
          <p:cNvSpPr>
            <a:spLocks noGrp="1"/>
          </p:cNvSpPr>
          <p:nvPr>
            <p:ph type="body" sz="quarter" idx="18" hasCustomPrompt="1"/>
          </p:nvPr>
        </p:nvSpPr>
        <p:spPr bwMode="black">
          <a:xfrm>
            <a:off x="8270023" y="1674772"/>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27" name="Picture Placeholder 9"/>
          <p:cNvSpPr>
            <a:spLocks noGrp="1"/>
          </p:cNvSpPr>
          <p:nvPr>
            <p:ph type="pic" sz="quarter" idx="19" hasCustomPrompt="1"/>
          </p:nvPr>
        </p:nvSpPr>
        <p:spPr bwMode="gray">
          <a:xfrm>
            <a:off x="6199805" y="3939361"/>
            <a:ext cx="1858809" cy="1858809"/>
          </a:xfrm>
          <a:prstGeom prst="ellipse">
            <a:avLst/>
          </a:prstGeom>
          <a:solidFill>
            <a:schemeClr val="bg2"/>
          </a:solidFill>
          <a:ln w="28575">
            <a:solidFill>
              <a:schemeClr val="bg1"/>
            </a:solidFill>
          </a:ln>
        </p:spPr>
        <p:txBody>
          <a:bodyPr anchor="ctr">
            <a:normAutofit/>
          </a:bodyPr>
          <a:lstStyle>
            <a:lvl1pPr marL="0" indent="0" algn="ctr">
              <a:buNone/>
              <a:defRPr sz="1800"/>
            </a:lvl1pPr>
          </a:lstStyle>
          <a:p>
            <a:r>
              <a:rPr lang="en-US"/>
              <a:t>Click Icon to add picture</a:t>
            </a:r>
          </a:p>
        </p:txBody>
      </p:sp>
      <p:sp>
        <p:nvSpPr>
          <p:cNvPr id="28" name="Text Placeholder 10"/>
          <p:cNvSpPr>
            <a:spLocks noGrp="1"/>
          </p:cNvSpPr>
          <p:nvPr>
            <p:ph type="body" sz="quarter" idx="20" hasCustomPrompt="1"/>
          </p:nvPr>
        </p:nvSpPr>
        <p:spPr bwMode="black">
          <a:xfrm>
            <a:off x="8270023" y="3939360"/>
            <a:ext cx="2866328" cy="1858809"/>
          </a:xfrm>
        </p:spPr>
        <p:txBody>
          <a:bodyPr tIns="91440" bIns="91440"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3" name="Date Placeholder 11"/>
          <p:cNvSpPr>
            <a:spLocks noGrp="1"/>
          </p:cNvSpPr>
          <p:nvPr>
            <p:ph type="dt" sz="half" idx="10"/>
          </p:nvPr>
        </p:nvSpPr>
        <p:spPr bwMode="black"/>
        <p:txBody>
          <a:bodyPr/>
          <a:lstStyle/>
          <a:p>
            <a:fld id="{8DC79626-CE5A-4834-975C-E7305BA2E281}" type="datetime1">
              <a:rPr lang="en-US" smtClean="0"/>
              <a:t>9/14/2026</a:t>
            </a:fld>
            <a:endParaRPr lang="en-US"/>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806992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cons (2-Up Horizontal)">
    <p:bg bwMode="gray">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F9D6B12-6768-C27B-B576-1C1D0A62FCB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3" name="Rectangle 2">
            <a:extLst>
              <a:ext uri="{FF2B5EF4-FFF2-40B4-BE49-F238E27FC236}">
                <a16:creationId xmlns:a16="http://schemas.microsoft.com/office/drawing/2014/main" id="{6F6D372D-0CB5-6793-7230-7735931EF9A4}"/>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8">
            <a:extLst>
              <a:ext uri="{FF2B5EF4-FFF2-40B4-BE49-F238E27FC236}">
                <a16:creationId xmlns:a16="http://schemas.microsoft.com/office/drawing/2014/main" id="{D2A72718-D9E1-8E12-C755-92B5853D7C73}"/>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12" name="Picture Placeholder 3"/>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4"/>
          <p:cNvSpPr>
            <a:spLocks noGrp="1"/>
          </p:cNvSpPr>
          <p:nvPr>
            <p:ph type="body" sz="quarter" idx="16" hasCustomPrompt="1"/>
          </p:nvPr>
        </p:nvSpPr>
        <p:spPr bwMode="black">
          <a:xfrm>
            <a:off x="2876550" y="2800329"/>
            <a:ext cx="2866328" cy="1858809"/>
          </a:xfrm>
          <a:noFill/>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16" name="Picture Placeholder 5"/>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7" name="Text Placeholder 6"/>
          <p:cNvSpPr>
            <a:spLocks noGrp="1"/>
          </p:cNvSpPr>
          <p:nvPr>
            <p:ph type="body" sz="quarter" idx="18" hasCustomPrompt="1"/>
          </p:nvPr>
        </p:nvSpPr>
        <p:spPr bwMode="black">
          <a:xfrm>
            <a:off x="8270023" y="2800329"/>
            <a:ext cx="2866328" cy="1858809"/>
          </a:xfrm>
          <a:noFill/>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4" name="Date Placeholder 7"/>
          <p:cNvSpPr>
            <a:spLocks noGrp="1"/>
          </p:cNvSpPr>
          <p:nvPr>
            <p:ph type="dt" sz="half" idx="10"/>
          </p:nvPr>
        </p:nvSpPr>
        <p:spPr bwMode="black"/>
        <p:txBody>
          <a:bodyPr/>
          <a:lstStyle/>
          <a:p>
            <a:fld id="{0366E0EA-2D80-452F-9963-33FA7A36BC09}" type="datetime1">
              <a:rPr lang="en-US" smtClean="0"/>
              <a:t>9/14/2026</a:t>
            </a:fld>
            <a:endParaRPr lang="en-US"/>
          </a:p>
        </p:txBody>
      </p:sp>
      <p:sp>
        <p:nvSpPr>
          <p:cNvPr id="6" name="Slide Number Placeholder 9"/>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228129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Icons (2-Up Curve Horizontal)">
    <p:bg bwMode="gray">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D25909-7402-0B4D-2AA1-E98C14F1BE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9" name="Rectangle 8">
            <a:extLst>
              <a:ext uri="{FF2B5EF4-FFF2-40B4-BE49-F238E27FC236}">
                <a16:creationId xmlns:a16="http://schemas.microsoft.com/office/drawing/2014/main" id="{A483B2FF-415F-C650-E5A3-47920F94CC62}"/>
              </a:ext>
              <a:ext uri="{C183D7F6-B498-43B3-948B-1728B52AA6E4}">
                <adec:decorative xmlns:adec="http://schemas.microsoft.com/office/drawing/2017/decorative" val="1"/>
              </a:ext>
            </a:extLst>
          </p:cNvPr>
          <p:cNvSpPr/>
          <p:nvPr userDrawn="1"/>
        </p:nvSpPr>
        <p:spPr>
          <a:xfrm>
            <a:off x="0" y="0"/>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2DBB2F9-B830-371F-F8D0-8114381F309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 y="-2"/>
            <a:ext cx="12192000" cy="6858000"/>
          </a:xfrm>
          <a:prstGeom prst="rect">
            <a:avLst/>
          </a:prstGeom>
        </p:spPr>
      </p:pic>
      <p:sp>
        <p:nvSpPr>
          <p:cNvPr id="8" name="Rectangle 8">
            <a:extLst>
              <a:ext uri="{FF2B5EF4-FFF2-40B4-BE49-F238E27FC236}">
                <a16:creationId xmlns:a16="http://schemas.microsoft.com/office/drawing/2014/main" id="{D2A72718-D9E1-8E12-C755-92B5853D7C73}"/>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4"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12" name="Picture Placeholder 3"/>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4"/>
          <p:cNvSpPr>
            <a:spLocks noGrp="1"/>
          </p:cNvSpPr>
          <p:nvPr>
            <p:ph type="body" sz="quarter" idx="16" hasCustomPrompt="1"/>
          </p:nvPr>
        </p:nvSpPr>
        <p:spPr bwMode="black">
          <a:xfrm>
            <a:off x="2876550" y="2800329"/>
            <a:ext cx="2866328" cy="1858809"/>
          </a:xfrm>
          <a:noFill/>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16" name="Picture Placeholder 5"/>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7" name="Text Placeholder 6"/>
          <p:cNvSpPr>
            <a:spLocks noGrp="1"/>
          </p:cNvSpPr>
          <p:nvPr>
            <p:ph type="body" sz="quarter" idx="18" hasCustomPrompt="1"/>
          </p:nvPr>
        </p:nvSpPr>
        <p:spPr bwMode="black">
          <a:xfrm>
            <a:off x="8270023" y="2800329"/>
            <a:ext cx="2866328" cy="1858809"/>
          </a:xfrm>
          <a:noFill/>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4" name="Date Placeholder 7"/>
          <p:cNvSpPr>
            <a:spLocks noGrp="1"/>
          </p:cNvSpPr>
          <p:nvPr>
            <p:ph type="dt" sz="half" idx="10"/>
          </p:nvPr>
        </p:nvSpPr>
        <p:spPr bwMode="black"/>
        <p:txBody>
          <a:bodyPr/>
          <a:lstStyle/>
          <a:p>
            <a:fld id="{0366E0EA-2D80-452F-9963-33FA7A36BC09}" type="datetime1">
              <a:rPr lang="en-US" smtClean="0"/>
              <a:t>9/14/2026</a:t>
            </a:fld>
            <a:endParaRPr lang="en-US"/>
          </a:p>
        </p:txBody>
      </p:sp>
      <p:sp>
        <p:nvSpPr>
          <p:cNvPr id="6" name="Slide Number Placeholder 9"/>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492344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cons (3-Up Vertical)">
    <p:bg bwMode="gray">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79CD40-99F2-4766-6B11-889492A4B81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4" name="Rectangle 3">
            <a:extLst>
              <a:ext uri="{FF2B5EF4-FFF2-40B4-BE49-F238E27FC236}">
                <a16:creationId xmlns:a16="http://schemas.microsoft.com/office/drawing/2014/main" id="{ED140EA7-C593-2B59-49EE-63AB3A17E876}"/>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8">
            <a:extLst>
              <a:ext uri="{FF2B5EF4-FFF2-40B4-BE49-F238E27FC236}">
                <a16:creationId xmlns:a16="http://schemas.microsoft.com/office/drawing/2014/main" id="{EC6A8020-7340-786B-19E5-0886599EFD00}"/>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7"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6" name="Picture Placeholder 3"/>
          <p:cNvSpPr>
            <a:spLocks noGrp="1"/>
          </p:cNvSpPr>
          <p:nvPr>
            <p:ph type="pic" sz="quarter" idx="13" hasCustomPrompt="1"/>
          </p:nvPr>
        </p:nvSpPr>
        <p:spPr bwMode="gray">
          <a:xfrm>
            <a:off x="1697855"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1473242" y="4345146"/>
            <a:ext cx="2542477" cy="1623853"/>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0" name="Picture Placeholder 5"/>
          <p:cNvSpPr>
            <a:spLocks noGrp="1"/>
          </p:cNvSpPr>
          <p:nvPr>
            <p:ph type="pic" sz="quarter" idx="16" hasCustomPrompt="1"/>
          </p:nvPr>
        </p:nvSpPr>
        <p:spPr bwMode="gray">
          <a:xfrm>
            <a:off x="4936052"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4712235"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2" name="Picture Placeholder 7"/>
          <p:cNvSpPr>
            <a:spLocks noGrp="1"/>
          </p:cNvSpPr>
          <p:nvPr>
            <p:ph type="pic" sz="quarter" idx="18" hasCustomPrompt="1"/>
          </p:nvPr>
        </p:nvSpPr>
        <p:spPr bwMode="gray">
          <a:xfrm>
            <a:off x="8174249"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7949636"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9"/>
          <p:cNvSpPr>
            <a:spLocks noGrp="1"/>
          </p:cNvSpPr>
          <p:nvPr>
            <p:ph type="dt" sz="half" idx="10"/>
          </p:nvPr>
        </p:nvSpPr>
        <p:spPr bwMode="black"/>
        <p:txBody>
          <a:bodyPr/>
          <a:lstStyle/>
          <a:p>
            <a:fld id="{4B4EEDC6-36CA-4209-B482-2ED76AA0BF08}" type="datetime1">
              <a:rPr lang="en-US" smtClean="0"/>
              <a:t>9/14/2026</a:t>
            </a:fld>
            <a:endParaRPr lang="en-US"/>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473743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cons (3-Up Curve Vertical)">
    <p:bg bwMode="gray">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F6BE99-CA0F-0B7B-0DC3-26F8BCF58D2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8" name="Rectangle 7">
            <a:extLst>
              <a:ext uri="{FF2B5EF4-FFF2-40B4-BE49-F238E27FC236}">
                <a16:creationId xmlns:a16="http://schemas.microsoft.com/office/drawing/2014/main" id="{3E084385-E3F8-88DA-0D5D-5EE1BC4EE080}"/>
              </a:ext>
              <a:ext uri="{C183D7F6-B498-43B3-948B-1728B52AA6E4}">
                <adec:decorative xmlns:adec="http://schemas.microsoft.com/office/drawing/2017/decorative" val="1"/>
              </a:ext>
            </a:extLst>
          </p:cNvPr>
          <p:cNvSpPr/>
          <p:nvPr userDrawn="1"/>
        </p:nvSpPr>
        <p:spPr>
          <a:xfrm>
            <a:off x="0" y="0"/>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A007E64-9D62-A567-1729-E2E46F628EF3}"/>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 y="0"/>
            <a:ext cx="12192000" cy="6858000"/>
          </a:xfrm>
          <a:prstGeom prst="rect">
            <a:avLst/>
          </a:prstGeom>
        </p:spPr>
      </p:pic>
      <p:sp>
        <p:nvSpPr>
          <p:cNvPr id="19" name="Rectangle 8">
            <a:extLst>
              <a:ext uri="{FF2B5EF4-FFF2-40B4-BE49-F238E27FC236}">
                <a16:creationId xmlns:a16="http://schemas.microsoft.com/office/drawing/2014/main" id="{EC6A8020-7340-786B-19E5-0886599EFD00}"/>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7"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6" name="Picture Placeholder 3"/>
          <p:cNvSpPr>
            <a:spLocks noGrp="1"/>
          </p:cNvSpPr>
          <p:nvPr>
            <p:ph type="pic" sz="quarter" idx="13" hasCustomPrompt="1"/>
          </p:nvPr>
        </p:nvSpPr>
        <p:spPr bwMode="gray">
          <a:xfrm>
            <a:off x="1697855"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1473242" y="4345146"/>
            <a:ext cx="2542477" cy="1623853"/>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0" name="Picture Placeholder 5"/>
          <p:cNvSpPr>
            <a:spLocks noGrp="1"/>
          </p:cNvSpPr>
          <p:nvPr>
            <p:ph type="pic" sz="quarter" idx="16" hasCustomPrompt="1"/>
          </p:nvPr>
        </p:nvSpPr>
        <p:spPr bwMode="gray">
          <a:xfrm>
            <a:off x="4936052"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4712235"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2" name="Picture Placeholder 7"/>
          <p:cNvSpPr>
            <a:spLocks noGrp="1"/>
          </p:cNvSpPr>
          <p:nvPr>
            <p:ph type="pic" sz="quarter" idx="18" hasCustomPrompt="1"/>
          </p:nvPr>
        </p:nvSpPr>
        <p:spPr bwMode="gray">
          <a:xfrm>
            <a:off x="8174249"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7949636"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9"/>
          <p:cNvSpPr>
            <a:spLocks noGrp="1"/>
          </p:cNvSpPr>
          <p:nvPr>
            <p:ph type="dt" sz="half" idx="10"/>
          </p:nvPr>
        </p:nvSpPr>
        <p:spPr bwMode="black"/>
        <p:txBody>
          <a:bodyPr/>
          <a:lstStyle/>
          <a:p>
            <a:fld id="{4B4EEDC6-36CA-4209-B482-2ED76AA0BF08}" type="datetime1">
              <a:rPr lang="en-US" smtClean="0"/>
              <a:t>9/14/2026</a:t>
            </a:fld>
            <a:endParaRPr lang="en-US"/>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609081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cons (4-Up Vertical)">
    <p:bg bwMode="gray">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072B20-39AB-2B19-6F0C-3FEAB450E99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4" name="Rectangle 3">
            <a:extLst>
              <a:ext uri="{FF2B5EF4-FFF2-40B4-BE49-F238E27FC236}">
                <a16:creationId xmlns:a16="http://schemas.microsoft.com/office/drawing/2014/main" id="{9A01B02C-7511-7D64-899B-B634A8DCAE00}"/>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8">
            <a:extLst>
              <a:ext uri="{FF2B5EF4-FFF2-40B4-BE49-F238E27FC236}">
                <a16:creationId xmlns:a16="http://schemas.microsoft.com/office/drawing/2014/main" id="{73F45B84-46D1-9878-4C1E-4B713C92A7D9}"/>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21"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6" name="Picture Placeholder 3"/>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581719" y="4345146"/>
            <a:ext cx="2542477" cy="1623853"/>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0" name="Picture Placeholder 5"/>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3421563"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2" name="Picture Placeholder 7"/>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6261407"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4" name="Picture Placeholder 9"/>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10"/>
          <p:cNvSpPr>
            <a:spLocks noGrp="1"/>
          </p:cNvSpPr>
          <p:nvPr>
            <p:ph type="body" sz="quarter" idx="21" hasCustomPrompt="1"/>
          </p:nvPr>
        </p:nvSpPr>
        <p:spPr bwMode="black">
          <a:xfrm>
            <a:off x="9101251" y="4341161"/>
            <a:ext cx="2542477" cy="1627838"/>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11"/>
          <p:cNvSpPr>
            <a:spLocks noGrp="1"/>
          </p:cNvSpPr>
          <p:nvPr>
            <p:ph type="dt" sz="half" idx="10"/>
          </p:nvPr>
        </p:nvSpPr>
        <p:spPr bwMode="black"/>
        <p:txBody>
          <a:bodyPr/>
          <a:lstStyle/>
          <a:p>
            <a:fld id="{4B4EEDC6-36CA-4209-B482-2ED76AA0BF08}" type="datetime1">
              <a:rPr lang="en-US" smtClean="0"/>
              <a:t>9/14/2026</a:t>
            </a:fld>
            <a:endParaRPr lang="en-US"/>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236465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cons (4-Up Curve Vertical)">
    <p:bg bwMode="gray">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1EE9BD-C07A-FAAE-EF54-E055FA145C1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17" name="Rectangle 16">
            <a:extLst>
              <a:ext uri="{FF2B5EF4-FFF2-40B4-BE49-F238E27FC236}">
                <a16:creationId xmlns:a16="http://schemas.microsoft.com/office/drawing/2014/main" id="{E231474E-C1F7-6B91-AAE9-963C87D4174D}"/>
              </a:ext>
              <a:ext uri="{C183D7F6-B498-43B3-948B-1728B52AA6E4}">
                <adec:decorative xmlns:adec="http://schemas.microsoft.com/office/drawing/2017/decorative" val="1"/>
              </a:ext>
            </a:extLst>
          </p:cNvPr>
          <p:cNvSpPr/>
          <p:nvPr userDrawn="1"/>
        </p:nvSpPr>
        <p:spPr>
          <a:xfrm>
            <a:off x="0" y="0"/>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DAC7ABD-09B5-59E0-5D0F-119E7CB9AA33}"/>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 y="0"/>
            <a:ext cx="12192000" cy="6858000"/>
          </a:xfrm>
          <a:prstGeom prst="rect">
            <a:avLst/>
          </a:prstGeom>
        </p:spPr>
      </p:pic>
      <p:sp>
        <p:nvSpPr>
          <p:cNvPr id="16" name="Rectangle 8">
            <a:extLst>
              <a:ext uri="{FF2B5EF4-FFF2-40B4-BE49-F238E27FC236}">
                <a16:creationId xmlns:a16="http://schemas.microsoft.com/office/drawing/2014/main" id="{73F45B84-46D1-9878-4C1E-4B713C92A7D9}"/>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21"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6" name="Picture Placeholder 3"/>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7" name="Text Placeholder 4"/>
          <p:cNvSpPr>
            <a:spLocks noGrp="1"/>
          </p:cNvSpPr>
          <p:nvPr>
            <p:ph type="body" sz="quarter" idx="15" hasCustomPrompt="1"/>
          </p:nvPr>
        </p:nvSpPr>
        <p:spPr bwMode="black">
          <a:xfrm>
            <a:off x="581719" y="4345146"/>
            <a:ext cx="2542477" cy="1623853"/>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0" name="Picture Placeholder 5"/>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1" name="Text Placeholder 6"/>
          <p:cNvSpPr>
            <a:spLocks noGrp="1"/>
          </p:cNvSpPr>
          <p:nvPr>
            <p:ph type="body" sz="quarter" idx="17" hasCustomPrompt="1"/>
          </p:nvPr>
        </p:nvSpPr>
        <p:spPr bwMode="black">
          <a:xfrm>
            <a:off x="3421563"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2" name="Picture Placeholder 7"/>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3" name="Text Placeholder 8"/>
          <p:cNvSpPr>
            <a:spLocks noGrp="1"/>
          </p:cNvSpPr>
          <p:nvPr>
            <p:ph type="body" sz="quarter" idx="19" hasCustomPrompt="1"/>
          </p:nvPr>
        </p:nvSpPr>
        <p:spPr bwMode="black">
          <a:xfrm>
            <a:off x="6261407" y="4345147"/>
            <a:ext cx="2542477" cy="1623852"/>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14" name="Picture Placeholder 9"/>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10"/>
          <p:cNvSpPr>
            <a:spLocks noGrp="1"/>
          </p:cNvSpPr>
          <p:nvPr>
            <p:ph type="body" sz="quarter" idx="21" hasCustomPrompt="1"/>
          </p:nvPr>
        </p:nvSpPr>
        <p:spPr bwMode="black">
          <a:xfrm>
            <a:off x="9101251" y="4341161"/>
            <a:ext cx="2542477" cy="1627838"/>
          </a:xfrm>
        </p:spPr>
        <p:txBody>
          <a:bodyPr tIns="91440" bIns="91440">
            <a:normAutofit/>
          </a:bodyPr>
          <a:lstStyle>
            <a:lvl1pPr marL="0" indent="0" algn="ctr">
              <a:lnSpc>
                <a:spcPct val="100000"/>
              </a:lnSpc>
              <a:spcBef>
                <a:spcPts val="0"/>
              </a:spcBef>
              <a:buNone/>
              <a:defRPr sz="1800" b="0">
                <a:solidFill>
                  <a:schemeClr val="tx2"/>
                </a:solidFill>
              </a:defRPr>
            </a:lvl1pPr>
          </a:lstStyle>
          <a:p>
            <a:pPr lvl="0"/>
            <a:r>
              <a:rPr lang="en-US"/>
              <a:t>Click to edit text</a:t>
            </a:r>
          </a:p>
        </p:txBody>
      </p:sp>
      <p:sp>
        <p:nvSpPr>
          <p:cNvPr id="3" name="Date Placeholder 11"/>
          <p:cNvSpPr>
            <a:spLocks noGrp="1"/>
          </p:cNvSpPr>
          <p:nvPr>
            <p:ph type="dt" sz="half" idx="10"/>
          </p:nvPr>
        </p:nvSpPr>
        <p:spPr bwMode="black"/>
        <p:txBody>
          <a:bodyPr/>
          <a:lstStyle/>
          <a:p>
            <a:fld id="{4B4EEDC6-36CA-4209-B482-2ED76AA0BF08}" type="datetime1">
              <a:rPr lang="en-US" smtClean="0"/>
              <a:t>9/14/2026</a:t>
            </a:fld>
            <a:endParaRPr lang="en-US"/>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415527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cons (4-Up Horizontal)">
    <p:bg bwMode="gray">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978970-07DE-6CB8-E991-19EA28D2795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3" name="Rectangle 2">
            <a:extLst>
              <a:ext uri="{FF2B5EF4-FFF2-40B4-BE49-F238E27FC236}">
                <a16:creationId xmlns:a16="http://schemas.microsoft.com/office/drawing/2014/main" id="{2F204DC9-5E99-10FF-86CF-A63AEB0750D9}"/>
              </a:ext>
              <a:ext uri="{C183D7F6-B498-43B3-948B-1728B52AA6E4}">
                <adec:decorative xmlns:adec="http://schemas.microsoft.com/office/drawing/2017/decorative" val="1"/>
              </a:ext>
            </a:extLst>
          </p:cNvPr>
          <p:cNvSpPr/>
          <p:nvPr userDrawn="1"/>
        </p:nvSpPr>
        <p:spPr>
          <a:xfrm>
            <a:off x="0" y="-4"/>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8">
            <a:extLst>
              <a:ext uri="{FF2B5EF4-FFF2-40B4-BE49-F238E27FC236}">
                <a16:creationId xmlns:a16="http://schemas.microsoft.com/office/drawing/2014/main" id="{D51D4CDD-865F-DD14-1A29-097A29521D06}"/>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23"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12" name="Picture Placeholder 3"/>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4"/>
          <p:cNvSpPr>
            <a:spLocks noGrp="1"/>
          </p:cNvSpPr>
          <p:nvPr>
            <p:ph type="body" sz="quarter" idx="16" hasCustomPrompt="1"/>
          </p:nvPr>
        </p:nvSpPr>
        <p:spPr bwMode="black">
          <a:xfrm>
            <a:off x="2876550" y="1674772"/>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13" name="Picture Placeholder 5"/>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4" name="Text Placeholder 6"/>
          <p:cNvSpPr>
            <a:spLocks noGrp="1"/>
          </p:cNvSpPr>
          <p:nvPr>
            <p:ph type="body" sz="quarter" idx="15" hasCustomPrompt="1"/>
          </p:nvPr>
        </p:nvSpPr>
        <p:spPr bwMode="black">
          <a:xfrm>
            <a:off x="2876550" y="3939361"/>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16" name="Picture Placeholder 7"/>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7" name="Text Placeholder 8"/>
          <p:cNvSpPr>
            <a:spLocks noGrp="1"/>
          </p:cNvSpPr>
          <p:nvPr>
            <p:ph type="body" sz="quarter" idx="18" hasCustomPrompt="1"/>
          </p:nvPr>
        </p:nvSpPr>
        <p:spPr bwMode="black">
          <a:xfrm>
            <a:off x="8270023" y="1674772"/>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18" name="Picture Placeholder 9"/>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9" name="Text Placeholder 10"/>
          <p:cNvSpPr>
            <a:spLocks noGrp="1"/>
          </p:cNvSpPr>
          <p:nvPr>
            <p:ph type="body" sz="quarter" idx="20" hasCustomPrompt="1"/>
          </p:nvPr>
        </p:nvSpPr>
        <p:spPr bwMode="black">
          <a:xfrm>
            <a:off x="8270023" y="3939360"/>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4" name="Date Placeholder 11"/>
          <p:cNvSpPr>
            <a:spLocks noGrp="1"/>
          </p:cNvSpPr>
          <p:nvPr>
            <p:ph type="dt" sz="half" idx="10"/>
          </p:nvPr>
        </p:nvSpPr>
        <p:spPr bwMode="black"/>
        <p:txBody>
          <a:bodyPr/>
          <a:lstStyle/>
          <a:p>
            <a:fld id="{1815FB38-58F3-410A-8DA4-4B706967601F}" type="datetime1">
              <a:rPr lang="en-US" smtClean="0"/>
              <a:t>9/14/2026</a:t>
            </a:fld>
            <a:endParaRPr lang="en-US"/>
          </a:p>
        </p:txBody>
      </p:sp>
      <p:sp>
        <p:nvSpPr>
          <p:cNvPr id="6"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20693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cons (4-Up Curve Horizontal)">
    <p:bg bwMode="gray">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1DEDBA-EDAC-9FFC-E037-69A9E9E00E8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9" name="Rectangle 8">
            <a:extLst>
              <a:ext uri="{FF2B5EF4-FFF2-40B4-BE49-F238E27FC236}">
                <a16:creationId xmlns:a16="http://schemas.microsoft.com/office/drawing/2014/main" id="{23FB2E97-4092-E2E0-9150-50AF4D0B324C}"/>
              </a:ext>
              <a:ext uri="{C183D7F6-B498-43B3-948B-1728B52AA6E4}">
                <adec:decorative xmlns:adec="http://schemas.microsoft.com/office/drawing/2017/decorative" val="1"/>
              </a:ext>
            </a:extLst>
          </p:cNvPr>
          <p:cNvSpPr/>
          <p:nvPr userDrawn="1"/>
        </p:nvSpPr>
        <p:spPr>
          <a:xfrm>
            <a:off x="0" y="0"/>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450C92B-3F86-A9F4-74FB-45D163C74E4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 y="0"/>
            <a:ext cx="12192000" cy="6858000"/>
          </a:xfrm>
          <a:prstGeom prst="rect">
            <a:avLst/>
          </a:prstGeom>
        </p:spPr>
      </p:pic>
      <p:sp>
        <p:nvSpPr>
          <p:cNvPr id="8" name="Rectangle 8">
            <a:extLst>
              <a:ext uri="{FF2B5EF4-FFF2-40B4-BE49-F238E27FC236}">
                <a16:creationId xmlns:a16="http://schemas.microsoft.com/office/drawing/2014/main" id="{D51D4CDD-865F-DD14-1A29-097A29521D06}"/>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23" name="Title 2"/>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12" name="Picture Placeholder 3"/>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5" name="Text Placeholder 4"/>
          <p:cNvSpPr>
            <a:spLocks noGrp="1"/>
          </p:cNvSpPr>
          <p:nvPr>
            <p:ph type="body" sz="quarter" idx="16" hasCustomPrompt="1"/>
          </p:nvPr>
        </p:nvSpPr>
        <p:spPr bwMode="black">
          <a:xfrm>
            <a:off x="2876550" y="1674772"/>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13" name="Picture Placeholder 5"/>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4" name="Text Placeholder 6"/>
          <p:cNvSpPr>
            <a:spLocks noGrp="1"/>
          </p:cNvSpPr>
          <p:nvPr>
            <p:ph type="body" sz="quarter" idx="15" hasCustomPrompt="1"/>
          </p:nvPr>
        </p:nvSpPr>
        <p:spPr bwMode="black">
          <a:xfrm>
            <a:off x="2876550" y="3939361"/>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16" name="Picture Placeholder 7"/>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7" name="Text Placeholder 8"/>
          <p:cNvSpPr>
            <a:spLocks noGrp="1"/>
          </p:cNvSpPr>
          <p:nvPr>
            <p:ph type="body" sz="quarter" idx="18" hasCustomPrompt="1"/>
          </p:nvPr>
        </p:nvSpPr>
        <p:spPr bwMode="black">
          <a:xfrm>
            <a:off x="8270023" y="1674772"/>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18" name="Picture Placeholder 9"/>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a:t>Click Icon to add picture</a:t>
            </a:r>
          </a:p>
        </p:txBody>
      </p:sp>
      <p:sp>
        <p:nvSpPr>
          <p:cNvPr id="19" name="Text Placeholder 10"/>
          <p:cNvSpPr>
            <a:spLocks noGrp="1"/>
          </p:cNvSpPr>
          <p:nvPr>
            <p:ph type="body" sz="quarter" idx="20" hasCustomPrompt="1"/>
          </p:nvPr>
        </p:nvSpPr>
        <p:spPr bwMode="black">
          <a:xfrm>
            <a:off x="8270023" y="3939360"/>
            <a:ext cx="2866328" cy="1858809"/>
          </a:xfrm>
        </p:spPr>
        <p:txBody>
          <a:bodyPr tIns="91440" bIns="91440"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text</a:t>
            </a:r>
          </a:p>
        </p:txBody>
      </p:sp>
      <p:sp>
        <p:nvSpPr>
          <p:cNvPr id="4" name="Date Placeholder 11"/>
          <p:cNvSpPr>
            <a:spLocks noGrp="1"/>
          </p:cNvSpPr>
          <p:nvPr>
            <p:ph type="dt" sz="half" idx="10"/>
          </p:nvPr>
        </p:nvSpPr>
        <p:spPr bwMode="black"/>
        <p:txBody>
          <a:bodyPr/>
          <a:lstStyle/>
          <a:p>
            <a:fld id="{1815FB38-58F3-410A-8DA4-4B706967601F}" type="datetime1">
              <a:rPr lang="en-US" smtClean="0"/>
              <a:t>9/14/2026</a:t>
            </a:fld>
            <a:endParaRPr lang="en-US"/>
          </a:p>
        </p:txBody>
      </p:sp>
      <p:sp>
        <p:nvSpPr>
          <p:cNvPr id="6" name="Slide Number Placeholder 13"/>
          <p:cNvSpPr>
            <a:spLocks noGrp="1"/>
          </p:cNvSpPr>
          <p:nvPr>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558215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y the Numbers (5-Up with Icons)">
    <p:spTree>
      <p:nvGrpSpPr>
        <p:cNvPr id="1" name=""/>
        <p:cNvGrpSpPr/>
        <p:nvPr/>
      </p:nvGrpSpPr>
      <p:grpSpPr>
        <a:xfrm>
          <a:off x="0" y="0"/>
          <a:ext cx="0" cy="0"/>
          <a:chOff x="0" y="0"/>
          <a:chExt cx="0" cy="0"/>
        </a:xfrm>
      </p:grpSpPr>
      <p:sp>
        <p:nvSpPr>
          <p:cNvPr id="14" name="Title 2"/>
          <p:cNvSpPr>
            <a:spLocks noGrp="1"/>
          </p:cNvSpPr>
          <p:nvPr userDrawn="1">
            <p:ph type="title" hasCustomPrompt="1"/>
          </p:nvPr>
        </p:nvSpPr>
        <p:spPr bwMode="white">
          <a:xfrm>
            <a:off x="4325757" y="363682"/>
            <a:ext cx="3531339" cy="2809009"/>
          </a:xfrm>
          <a:noFill/>
        </p:spPr>
        <p:txBody>
          <a:bodyPr lIns="91440" tIns="91440" rIns="91440" bIns="91440">
            <a:normAutofit/>
          </a:bodyPr>
          <a:lstStyle>
            <a:lvl1pPr algn="ctr">
              <a:defRPr sz="3600">
                <a:solidFill>
                  <a:schemeClr val="tx2"/>
                </a:solidFill>
              </a:defRPr>
            </a:lvl1pPr>
          </a:lstStyle>
          <a:p>
            <a:r>
              <a:rPr lang="en-US"/>
              <a:t>Click to edit slide title</a:t>
            </a:r>
          </a:p>
        </p:txBody>
      </p:sp>
      <p:sp>
        <p:nvSpPr>
          <p:cNvPr id="18" name="Rectangle 3">
            <a:extLst>
              <a:ext uri="{FF2B5EF4-FFF2-40B4-BE49-F238E27FC236}">
                <a16:creationId xmlns:a16="http://schemas.microsoft.com/office/drawing/2014/main" id="{8B1D6FB0-3CFA-4F98-9E32-13372A146E50}"/>
              </a:ext>
              <a:ext uri="{C183D7F6-B498-43B3-948B-1728B52AA6E4}">
                <adec:decorative xmlns:adec="http://schemas.microsoft.com/office/drawing/2017/decorative" val="1"/>
              </a:ext>
            </a:extLst>
          </p:cNvPr>
          <p:cNvSpPr/>
          <p:nvPr userDrawn="1"/>
        </p:nvSpPr>
        <p:spPr bwMode="gray">
          <a:xfrm>
            <a:off x="-3048" y="0"/>
            <a:ext cx="4067038" cy="3429000"/>
          </a:xfrm>
          <a:prstGeom prst="rect">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4">
            <a:extLst>
              <a:ext uri="{FF2B5EF4-FFF2-40B4-BE49-F238E27FC236}">
                <a16:creationId xmlns:a16="http://schemas.microsoft.com/office/drawing/2014/main" id="{91253B02-FE9E-42BD-9273-EB07447C42F2}"/>
              </a:ext>
              <a:ext uri="{C183D7F6-B498-43B3-948B-1728B52AA6E4}">
                <adec:decorative xmlns:adec="http://schemas.microsoft.com/office/drawing/2017/decorative" val="1"/>
              </a:ext>
            </a:extLst>
          </p:cNvPr>
          <p:cNvSpPr/>
          <p:nvPr userDrawn="1"/>
        </p:nvSpPr>
        <p:spPr bwMode="gray">
          <a:xfrm>
            <a:off x="8124950" y="0"/>
            <a:ext cx="4067050" cy="3429000"/>
          </a:xfrm>
          <a:prstGeom prst="rect">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5">
            <a:extLst>
              <a:ext uri="{FF2B5EF4-FFF2-40B4-BE49-F238E27FC236}">
                <a16:creationId xmlns:a16="http://schemas.microsoft.com/office/drawing/2014/main" id="{FA95525E-0F0F-42A1-814D-8A0F5F6C9504}"/>
              </a:ext>
              <a:ext uri="{C183D7F6-B498-43B3-948B-1728B52AA6E4}">
                <adec:decorative xmlns:adec="http://schemas.microsoft.com/office/drawing/2017/decorative" val="1"/>
              </a:ext>
            </a:extLst>
          </p:cNvPr>
          <p:cNvSpPr/>
          <p:nvPr userDrawn="1"/>
        </p:nvSpPr>
        <p:spPr bwMode="gray">
          <a:xfrm>
            <a:off x="0" y="3429000"/>
            <a:ext cx="4063999" cy="3429000"/>
          </a:xfrm>
          <a:prstGeom prst="rect">
            <a:avLst/>
          </a:prstGeom>
          <a:solidFill>
            <a:schemeClr val="accent2">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
            <a:extLst>
              <a:ext uri="{FF2B5EF4-FFF2-40B4-BE49-F238E27FC236}">
                <a16:creationId xmlns:a16="http://schemas.microsoft.com/office/drawing/2014/main" id="{E2F620B4-FC61-4BCB-BFAB-5DAE7EDBC3A1}"/>
              </a:ext>
              <a:ext uri="{C183D7F6-B498-43B3-948B-1728B52AA6E4}">
                <adec:decorative xmlns:adec="http://schemas.microsoft.com/office/drawing/2017/decorative" val="1"/>
              </a:ext>
            </a:extLst>
          </p:cNvPr>
          <p:cNvSpPr/>
          <p:nvPr userDrawn="1"/>
        </p:nvSpPr>
        <p:spPr bwMode="gray">
          <a:xfrm>
            <a:off x="4063999" y="3429000"/>
            <a:ext cx="4063999" cy="3429000"/>
          </a:xfrm>
          <a:prstGeom prst="rect">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7">
            <a:extLst>
              <a:ext uri="{FF2B5EF4-FFF2-40B4-BE49-F238E27FC236}">
                <a16:creationId xmlns:a16="http://schemas.microsoft.com/office/drawing/2014/main" id="{6D8EBE3F-0971-43E7-9934-99422D606481}"/>
              </a:ext>
              <a:ext uri="{C183D7F6-B498-43B3-948B-1728B52AA6E4}">
                <adec:decorative xmlns:adec="http://schemas.microsoft.com/office/drawing/2017/decorative" val="1"/>
              </a:ext>
            </a:extLst>
          </p:cNvPr>
          <p:cNvSpPr/>
          <p:nvPr userDrawn="1"/>
        </p:nvSpPr>
        <p:spPr bwMode="gray">
          <a:xfrm>
            <a:off x="8128001" y="3429000"/>
            <a:ext cx="4073143" cy="3429000"/>
          </a:xfrm>
          <a:prstGeom prst="rect">
            <a:avLst/>
          </a:prstGeom>
          <a:solidFill>
            <a:schemeClr val="accent2">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8">
            <a:extLst>
              <a:ext uri="{FF2B5EF4-FFF2-40B4-BE49-F238E27FC236}">
                <a16:creationId xmlns:a16="http://schemas.microsoft.com/office/drawing/2014/main" id="{D8DD7EF7-A01F-4BC7-80C9-B7ED221F6395}"/>
              </a:ext>
            </a:extLst>
          </p:cNvPr>
          <p:cNvSpPr>
            <a:spLocks noGrp="1"/>
          </p:cNvSpPr>
          <p:nvPr>
            <p:ph type="pic" sz="quarter" idx="13" hasCustomPrompt="1"/>
          </p:nvPr>
        </p:nvSpPr>
        <p:spPr bwMode="gray">
          <a:xfrm>
            <a:off x="1565351" y="347961"/>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Icon</a:t>
            </a:r>
          </a:p>
        </p:txBody>
      </p:sp>
      <p:sp>
        <p:nvSpPr>
          <p:cNvPr id="3" name="Content Placeholder 9"/>
          <p:cNvSpPr>
            <a:spLocks noGrp="1"/>
          </p:cNvSpPr>
          <p:nvPr userDrawn="1">
            <p:ph idx="1" hasCustomPrompt="1"/>
          </p:nvPr>
        </p:nvSpPr>
        <p:spPr bwMode="black">
          <a:xfrm>
            <a:off x="360218" y="1683143"/>
            <a:ext cx="3435927" cy="1524000"/>
          </a:xfrm>
          <a:noFill/>
        </p:spPr>
        <p:txBody>
          <a:bodyPr tIns="91440" bIns="91440"/>
          <a:lstStyle>
            <a:lvl1pPr marL="0" indent="0" algn="ctr">
              <a:spcBef>
                <a:spcPts val="300"/>
              </a:spcBef>
              <a:spcAft>
                <a:spcPts val="300"/>
              </a:spcAft>
              <a:buClr>
                <a:schemeClr val="accent1"/>
              </a:buClr>
              <a:buNone/>
              <a:defRPr>
                <a:solidFill>
                  <a:schemeClr val="tx2"/>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text</a:t>
            </a:r>
          </a:p>
        </p:txBody>
      </p:sp>
      <p:sp>
        <p:nvSpPr>
          <p:cNvPr id="29" name="Picture Placeholder 10">
            <a:extLst>
              <a:ext uri="{FF2B5EF4-FFF2-40B4-BE49-F238E27FC236}">
                <a16:creationId xmlns:a16="http://schemas.microsoft.com/office/drawing/2014/main" id="{D04436AB-D3A4-4BCB-A795-5F8437FE2E86}"/>
              </a:ext>
            </a:extLst>
          </p:cNvPr>
          <p:cNvSpPr>
            <a:spLocks noGrp="1"/>
          </p:cNvSpPr>
          <p:nvPr>
            <p:ph type="pic" sz="quarter" idx="21" hasCustomPrompt="1"/>
          </p:nvPr>
        </p:nvSpPr>
        <p:spPr bwMode="gray">
          <a:xfrm>
            <a:off x="9668035" y="293132"/>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Icon</a:t>
            </a:r>
          </a:p>
        </p:txBody>
      </p:sp>
      <p:sp>
        <p:nvSpPr>
          <p:cNvPr id="28" name="Content Placeholder 11">
            <a:extLst>
              <a:ext uri="{FF2B5EF4-FFF2-40B4-BE49-F238E27FC236}">
                <a16:creationId xmlns:a16="http://schemas.microsoft.com/office/drawing/2014/main" id="{6F9304B1-6B55-4695-943B-30DD680AEE6A}"/>
              </a:ext>
            </a:extLst>
          </p:cNvPr>
          <p:cNvSpPr>
            <a:spLocks noGrp="1"/>
          </p:cNvSpPr>
          <p:nvPr>
            <p:ph idx="20" hasCustomPrompt="1"/>
          </p:nvPr>
        </p:nvSpPr>
        <p:spPr bwMode="black">
          <a:xfrm>
            <a:off x="8462902" y="1628314"/>
            <a:ext cx="3435927" cy="1524000"/>
          </a:xfrm>
          <a:noFill/>
        </p:spPr>
        <p:txBody>
          <a:bodyPr tIns="91440" bIns="91440"/>
          <a:lstStyle>
            <a:lvl1pPr marL="0" indent="0" algn="ctr">
              <a:spcBef>
                <a:spcPts val="300"/>
              </a:spcBef>
              <a:spcAft>
                <a:spcPts val="300"/>
              </a:spcAft>
              <a:buClr>
                <a:schemeClr val="accent1"/>
              </a:buClr>
              <a:buNone/>
              <a:defRPr>
                <a:solidFill>
                  <a:schemeClr val="tx2"/>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text</a:t>
            </a:r>
          </a:p>
        </p:txBody>
      </p:sp>
      <p:sp>
        <p:nvSpPr>
          <p:cNvPr id="23" name="Picture Placeholder 12">
            <a:extLst>
              <a:ext uri="{FF2B5EF4-FFF2-40B4-BE49-F238E27FC236}">
                <a16:creationId xmlns:a16="http://schemas.microsoft.com/office/drawing/2014/main" id="{B28D5B16-4425-46F4-9F63-B46F36029402}"/>
              </a:ext>
            </a:extLst>
          </p:cNvPr>
          <p:cNvSpPr>
            <a:spLocks noGrp="1"/>
          </p:cNvSpPr>
          <p:nvPr>
            <p:ph type="pic" sz="quarter" idx="15" hasCustomPrompt="1"/>
          </p:nvPr>
        </p:nvSpPr>
        <p:spPr bwMode="gray">
          <a:xfrm>
            <a:off x="1565351"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Icon</a:t>
            </a:r>
          </a:p>
        </p:txBody>
      </p:sp>
      <p:sp>
        <p:nvSpPr>
          <p:cNvPr id="22" name="Content Placeholder 13">
            <a:extLst>
              <a:ext uri="{FF2B5EF4-FFF2-40B4-BE49-F238E27FC236}">
                <a16:creationId xmlns:a16="http://schemas.microsoft.com/office/drawing/2014/main" id="{AD263849-863B-4132-B6E1-C61464355379}"/>
              </a:ext>
            </a:extLst>
          </p:cNvPr>
          <p:cNvSpPr>
            <a:spLocks noGrp="1"/>
          </p:cNvSpPr>
          <p:nvPr>
            <p:ph idx="14" hasCustomPrompt="1"/>
          </p:nvPr>
        </p:nvSpPr>
        <p:spPr bwMode="black">
          <a:xfrm>
            <a:off x="360218" y="5153708"/>
            <a:ext cx="3435927" cy="1524000"/>
          </a:xfrm>
          <a:noFill/>
        </p:spPr>
        <p:txBody>
          <a:bodyPr tIns="91440" bIns="91440"/>
          <a:lstStyle>
            <a:lvl1pPr marL="0" indent="0" algn="ctr">
              <a:spcBef>
                <a:spcPts val="300"/>
              </a:spcBef>
              <a:spcAft>
                <a:spcPts val="300"/>
              </a:spcAft>
              <a:buClr>
                <a:schemeClr val="accent1"/>
              </a:buClr>
              <a:buNone/>
              <a:defRPr>
                <a:solidFill>
                  <a:schemeClr val="tx2"/>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text</a:t>
            </a:r>
          </a:p>
        </p:txBody>
      </p:sp>
      <p:sp>
        <p:nvSpPr>
          <p:cNvPr id="25" name="Picture Placeholder 14">
            <a:extLst>
              <a:ext uri="{FF2B5EF4-FFF2-40B4-BE49-F238E27FC236}">
                <a16:creationId xmlns:a16="http://schemas.microsoft.com/office/drawing/2014/main" id="{2CE6DAA4-2E97-4817-A549-1F198B25D71D}"/>
              </a:ext>
            </a:extLst>
          </p:cNvPr>
          <p:cNvSpPr>
            <a:spLocks noGrp="1"/>
          </p:cNvSpPr>
          <p:nvPr>
            <p:ph type="pic" sz="quarter" idx="17" hasCustomPrompt="1"/>
          </p:nvPr>
        </p:nvSpPr>
        <p:spPr bwMode="gray">
          <a:xfrm>
            <a:off x="5610137"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Icon</a:t>
            </a:r>
          </a:p>
        </p:txBody>
      </p:sp>
      <p:sp>
        <p:nvSpPr>
          <p:cNvPr id="24" name="Content Placeholder 15">
            <a:extLst>
              <a:ext uri="{FF2B5EF4-FFF2-40B4-BE49-F238E27FC236}">
                <a16:creationId xmlns:a16="http://schemas.microsoft.com/office/drawing/2014/main" id="{5B029AC8-AE17-421E-A0F3-247B7315CD29}"/>
              </a:ext>
            </a:extLst>
          </p:cNvPr>
          <p:cNvSpPr>
            <a:spLocks noGrp="1"/>
          </p:cNvSpPr>
          <p:nvPr>
            <p:ph idx="16" hasCustomPrompt="1"/>
          </p:nvPr>
        </p:nvSpPr>
        <p:spPr bwMode="black">
          <a:xfrm>
            <a:off x="4405004" y="5153708"/>
            <a:ext cx="3435927" cy="1524000"/>
          </a:xfrm>
          <a:noFill/>
        </p:spPr>
        <p:txBody>
          <a:bodyPr tIns="91440" bIns="91440"/>
          <a:lstStyle>
            <a:lvl1pPr marL="0" indent="0" algn="ctr">
              <a:spcBef>
                <a:spcPts val="300"/>
              </a:spcBef>
              <a:spcAft>
                <a:spcPts val="300"/>
              </a:spcAft>
              <a:buClr>
                <a:schemeClr val="accent1"/>
              </a:buClr>
              <a:buNone/>
              <a:defRPr>
                <a:solidFill>
                  <a:schemeClr val="tx2"/>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text</a:t>
            </a:r>
          </a:p>
        </p:txBody>
      </p:sp>
      <p:sp>
        <p:nvSpPr>
          <p:cNvPr id="27" name="Picture Placeholder 16">
            <a:extLst>
              <a:ext uri="{FF2B5EF4-FFF2-40B4-BE49-F238E27FC236}">
                <a16:creationId xmlns:a16="http://schemas.microsoft.com/office/drawing/2014/main" id="{F2965326-2267-4131-8529-A5DD17D8D70A}"/>
              </a:ext>
            </a:extLst>
          </p:cNvPr>
          <p:cNvSpPr>
            <a:spLocks noGrp="1"/>
          </p:cNvSpPr>
          <p:nvPr>
            <p:ph type="pic" sz="quarter" idx="19" hasCustomPrompt="1"/>
          </p:nvPr>
        </p:nvSpPr>
        <p:spPr bwMode="gray">
          <a:xfrm>
            <a:off x="9668035"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a:t>Icon</a:t>
            </a:r>
          </a:p>
        </p:txBody>
      </p:sp>
      <p:sp>
        <p:nvSpPr>
          <p:cNvPr id="26" name="Content Placeholder 17">
            <a:extLst>
              <a:ext uri="{FF2B5EF4-FFF2-40B4-BE49-F238E27FC236}">
                <a16:creationId xmlns:a16="http://schemas.microsoft.com/office/drawing/2014/main" id="{69D189A1-22A5-49F4-835C-1A0417D045F6}"/>
              </a:ext>
            </a:extLst>
          </p:cNvPr>
          <p:cNvSpPr>
            <a:spLocks noGrp="1"/>
          </p:cNvSpPr>
          <p:nvPr>
            <p:ph idx="18" hasCustomPrompt="1"/>
          </p:nvPr>
        </p:nvSpPr>
        <p:spPr bwMode="black">
          <a:xfrm>
            <a:off x="8462902" y="5153708"/>
            <a:ext cx="3435927" cy="1524000"/>
          </a:xfrm>
          <a:noFill/>
        </p:spPr>
        <p:txBody>
          <a:bodyPr tIns="91440" bIns="91440"/>
          <a:lstStyle>
            <a:lvl1pPr marL="0" indent="0" algn="ctr">
              <a:spcBef>
                <a:spcPts val="300"/>
              </a:spcBef>
              <a:spcAft>
                <a:spcPts val="300"/>
              </a:spcAft>
              <a:buClr>
                <a:schemeClr val="accent1"/>
              </a:buClr>
              <a:buNone/>
              <a:defRPr>
                <a:solidFill>
                  <a:schemeClr val="tx2"/>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text</a:t>
            </a:r>
          </a:p>
        </p:txBody>
      </p:sp>
    </p:spTree>
    <p:extLst>
      <p:ext uri="{BB962C8B-B14F-4D97-AF65-F5344CB8AC3E}">
        <p14:creationId xmlns:p14="http://schemas.microsoft.com/office/powerpoint/2010/main" val="1736834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Reversed MMB Log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2"/>
          <p:cNvSpPr>
            <a:spLocks noGrp="1"/>
          </p:cNvSpPr>
          <p:nvPr>
            <p:ph type="ctrTitle" hasCustomPrompt="1"/>
          </p:nvPr>
        </p:nvSpPr>
        <p:spPr bwMode="black">
          <a:xfrm>
            <a:off x="838200" y="4213555"/>
            <a:ext cx="10515600" cy="1295182"/>
          </a:xfrm>
          <a:noFill/>
        </p:spPr>
        <p:txBody>
          <a:bodyPr wrap="square" lIns="0" tIns="182880" rIns="0" bIns="182880" anchor="ctr">
            <a:normAutofit/>
          </a:bodyPr>
          <a:lstStyle>
            <a:lvl1pPr algn="ctr">
              <a:defRPr sz="3600">
                <a:solidFill>
                  <a:schemeClr val="tx2"/>
                </a:solidFill>
              </a:defRPr>
            </a:lvl1pPr>
          </a:lstStyle>
          <a:p>
            <a:r>
              <a:rPr lang="en-US"/>
              <a:t>Click to edit presentation title</a:t>
            </a:r>
          </a:p>
        </p:txBody>
      </p:sp>
      <p:sp>
        <p:nvSpPr>
          <p:cNvPr id="8" name="Text Placeholder 4"/>
          <p:cNvSpPr>
            <a:spLocks noGrp="1"/>
          </p:cNvSpPr>
          <p:nvPr>
            <p:ph type="body" sz="quarter" idx="17" hasCustomPrompt="1"/>
          </p:nvPr>
        </p:nvSpPr>
        <p:spPr bwMode="black">
          <a:xfrm>
            <a:off x="838200" y="5644883"/>
            <a:ext cx="10515600" cy="711465"/>
          </a:xfrm>
        </p:spPr>
        <p:txBody>
          <a:bodyPr lIns="0" tIns="91440" rIns="0" bIns="91440">
            <a:normAutofit/>
          </a:bodyPr>
          <a:lstStyle>
            <a:lvl1pPr marL="0" indent="0" algn="ctr">
              <a:buNone/>
              <a:defRPr sz="2400"/>
            </a:lvl1pPr>
          </a:lstStyle>
          <a:p>
            <a:pPr lvl="0"/>
            <a:r>
              <a:rPr lang="en-US" err="1"/>
              <a:t>Firstname</a:t>
            </a:r>
            <a:r>
              <a:rPr lang="en-US"/>
              <a:t> </a:t>
            </a:r>
            <a:r>
              <a:rPr lang="en-US" err="1"/>
              <a:t>Lastname</a:t>
            </a:r>
            <a:r>
              <a:rPr lang="en-US"/>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9/14/2026</a:t>
            </a:fld>
            <a:endParaRPr lang="en-US"/>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a:p>
        </p:txBody>
      </p:sp>
      <p:pic>
        <p:nvPicPr>
          <p:cNvPr id="3" name="Picture 2">
            <a:extLst>
              <a:ext uri="{FF2B5EF4-FFF2-40B4-BE49-F238E27FC236}">
                <a16:creationId xmlns:a16="http://schemas.microsoft.com/office/drawing/2014/main" id="{11311C77-653C-1986-E9A5-2C7BAC6F78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36795" y="1924967"/>
            <a:ext cx="8518410" cy="1013617"/>
          </a:xfrm>
          <a:prstGeom prst="rect">
            <a:avLst/>
          </a:prstGeom>
        </p:spPr>
      </p:pic>
    </p:spTree>
    <p:extLst>
      <p:ext uri="{BB962C8B-B14F-4D97-AF65-F5344CB8AC3E}">
        <p14:creationId xmlns:p14="http://schemas.microsoft.com/office/powerpoint/2010/main" val="25428737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y the Numbers (9-Up)">
    <p:bg bwMode="gray">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F622C2-C647-3140-FA12-034D117A644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41711"/>
          <a:stretch>
            <a:fillRect/>
          </a:stretch>
        </p:blipFill>
        <p:spPr>
          <a:xfrm>
            <a:off x="-6096" y="-2"/>
            <a:ext cx="12198096" cy="1216024"/>
          </a:xfrm>
          <a:prstGeom prst="rect">
            <a:avLst/>
          </a:prstGeom>
        </p:spPr>
      </p:pic>
      <p:sp>
        <p:nvSpPr>
          <p:cNvPr id="3" name="Rectangle 2">
            <a:extLst>
              <a:ext uri="{FF2B5EF4-FFF2-40B4-BE49-F238E27FC236}">
                <a16:creationId xmlns:a16="http://schemas.microsoft.com/office/drawing/2014/main" id="{2959D796-63D6-7928-B09D-3AA4811ACDCF}"/>
              </a:ext>
              <a:ext uri="{C183D7F6-B498-43B3-948B-1728B52AA6E4}">
                <adec:decorative xmlns:adec="http://schemas.microsoft.com/office/drawing/2017/decorative" val="1"/>
              </a:ext>
            </a:extLst>
          </p:cNvPr>
          <p:cNvSpPr/>
          <p:nvPr userDrawn="1"/>
        </p:nvSpPr>
        <p:spPr>
          <a:xfrm>
            <a:off x="0" y="0"/>
            <a:ext cx="12192000" cy="1216025"/>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C9ADD9E-D5B1-65EE-BE15-1911DAE51680}"/>
              </a:ext>
              <a:ext uri="{C183D7F6-B498-43B3-948B-1728B52AA6E4}">
                <adec:decorative xmlns:adec="http://schemas.microsoft.com/office/drawing/2017/decorative" val="1"/>
              </a:ext>
            </a:extLst>
          </p:cNvPr>
          <p:cNvSpPr/>
          <p:nvPr userDrawn="1"/>
        </p:nvSpPr>
        <p:spPr bwMode="gray">
          <a:xfrm>
            <a:off x="-3048" y="1216024"/>
            <a:ext cx="12195048" cy="8120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4" name="Title 2"/>
          <p:cNvSpPr>
            <a:spLocks noGrp="1"/>
          </p:cNvSpPr>
          <p:nvPr userDrawn="1">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27" name="Rectangle 3">
            <a:extLst>
              <a:ext uri="{FF2B5EF4-FFF2-40B4-BE49-F238E27FC236}">
                <a16:creationId xmlns:a16="http://schemas.microsoft.com/office/drawing/2014/main" id="{47D138E0-2756-4912-9525-2DF109D30567}"/>
              </a:ext>
              <a:ext uri="{C183D7F6-B498-43B3-948B-1728B52AA6E4}">
                <adec:decorative xmlns:adec="http://schemas.microsoft.com/office/drawing/2017/decorative" val="1"/>
              </a:ext>
            </a:extLst>
          </p:cNvPr>
          <p:cNvSpPr/>
          <p:nvPr userDrawn="1"/>
        </p:nvSpPr>
        <p:spPr bwMode="gray">
          <a:xfrm>
            <a:off x="0" y="1297229"/>
            <a:ext cx="4062984" cy="1842126"/>
          </a:xfrm>
          <a:prstGeom prst="rect">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4">
            <a:extLst>
              <a:ext uri="{FF2B5EF4-FFF2-40B4-BE49-F238E27FC236}">
                <a16:creationId xmlns:a16="http://schemas.microsoft.com/office/drawing/2014/main" id="{014F3C95-F0D6-41F7-AA29-3C6EE80AEAE4}"/>
              </a:ext>
              <a:ext uri="{C183D7F6-B498-43B3-948B-1728B52AA6E4}">
                <adec:decorative xmlns:adec="http://schemas.microsoft.com/office/drawing/2017/decorative" val="1"/>
              </a:ext>
            </a:extLst>
          </p:cNvPr>
          <p:cNvSpPr/>
          <p:nvPr userDrawn="1"/>
        </p:nvSpPr>
        <p:spPr bwMode="white">
          <a:xfrm>
            <a:off x="4062984" y="1297229"/>
            <a:ext cx="4062984" cy="1842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
            <a:extLst>
              <a:ext uri="{FF2B5EF4-FFF2-40B4-BE49-F238E27FC236}">
                <a16:creationId xmlns:a16="http://schemas.microsoft.com/office/drawing/2014/main" id="{C748B337-33F7-40A1-88D8-CD2BA65D869E}"/>
              </a:ext>
              <a:ext uri="{C183D7F6-B498-43B3-948B-1728B52AA6E4}">
                <adec:decorative xmlns:adec="http://schemas.microsoft.com/office/drawing/2017/decorative" val="1"/>
              </a:ext>
            </a:extLst>
          </p:cNvPr>
          <p:cNvSpPr/>
          <p:nvPr userDrawn="1"/>
        </p:nvSpPr>
        <p:spPr bwMode="gray">
          <a:xfrm>
            <a:off x="8125968" y="1297229"/>
            <a:ext cx="4062984" cy="1842126"/>
          </a:xfrm>
          <a:prstGeom prst="rect">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
            <a:extLst>
              <a:ext uri="{FF2B5EF4-FFF2-40B4-BE49-F238E27FC236}">
                <a16:creationId xmlns:a16="http://schemas.microsoft.com/office/drawing/2014/main" id="{D5D8785B-E7B0-45E9-A241-DE133451585E}"/>
              </a:ext>
              <a:ext uri="{C183D7F6-B498-43B3-948B-1728B52AA6E4}">
                <adec:decorative xmlns:adec="http://schemas.microsoft.com/office/drawing/2017/decorative" val="1"/>
              </a:ext>
            </a:extLst>
          </p:cNvPr>
          <p:cNvSpPr/>
          <p:nvPr userDrawn="1"/>
        </p:nvSpPr>
        <p:spPr bwMode="white">
          <a:xfrm>
            <a:off x="0" y="3139356"/>
            <a:ext cx="4062984" cy="1859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7">
            <a:extLst>
              <a:ext uri="{FF2B5EF4-FFF2-40B4-BE49-F238E27FC236}">
                <a16:creationId xmlns:a16="http://schemas.microsoft.com/office/drawing/2014/main" id="{1B929D3F-61AE-48F2-891C-9DFD75256C6D}"/>
              </a:ext>
              <a:ext uri="{C183D7F6-B498-43B3-948B-1728B52AA6E4}">
                <adec:decorative xmlns:adec="http://schemas.microsoft.com/office/drawing/2017/decorative" val="1"/>
              </a:ext>
            </a:extLst>
          </p:cNvPr>
          <p:cNvSpPr/>
          <p:nvPr userDrawn="1"/>
        </p:nvSpPr>
        <p:spPr bwMode="gray">
          <a:xfrm>
            <a:off x="4062984" y="3139356"/>
            <a:ext cx="4062984" cy="1859322"/>
          </a:xfrm>
          <a:prstGeom prst="rect">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8">
            <a:extLst>
              <a:ext uri="{FF2B5EF4-FFF2-40B4-BE49-F238E27FC236}">
                <a16:creationId xmlns:a16="http://schemas.microsoft.com/office/drawing/2014/main" id="{B7CC1275-0931-46C8-8F97-B088A9519B1D}"/>
              </a:ext>
              <a:ext uri="{C183D7F6-B498-43B3-948B-1728B52AA6E4}">
                <adec:decorative xmlns:adec="http://schemas.microsoft.com/office/drawing/2017/decorative" val="1"/>
              </a:ext>
            </a:extLst>
          </p:cNvPr>
          <p:cNvSpPr/>
          <p:nvPr userDrawn="1"/>
        </p:nvSpPr>
        <p:spPr bwMode="white">
          <a:xfrm>
            <a:off x="8125968" y="3139356"/>
            <a:ext cx="4062984" cy="1859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9">
            <a:extLst>
              <a:ext uri="{FF2B5EF4-FFF2-40B4-BE49-F238E27FC236}">
                <a16:creationId xmlns:a16="http://schemas.microsoft.com/office/drawing/2014/main" id="{330A8418-CF1B-46A4-B5BE-AFE11C079F01}"/>
              </a:ext>
              <a:ext uri="{C183D7F6-B498-43B3-948B-1728B52AA6E4}">
                <adec:decorative xmlns:adec="http://schemas.microsoft.com/office/drawing/2017/decorative" val="1"/>
              </a:ext>
            </a:extLst>
          </p:cNvPr>
          <p:cNvSpPr/>
          <p:nvPr userDrawn="1"/>
        </p:nvSpPr>
        <p:spPr bwMode="gray">
          <a:xfrm>
            <a:off x="0" y="4998679"/>
            <a:ext cx="4062984" cy="1859322"/>
          </a:xfrm>
          <a:prstGeom prst="rect">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0">
            <a:extLst>
              <a:ext uri="{FF2B5EF4-FFF2-40B4-BE49-F238E27FC236}">
                <a16:creationId xmlns:a16="http://schemas.microsoft.com/office/drawing/2014/main" id="{719FCF12-F13A-4B9B-A958-B33602A70EC2}"/>
              </a:ext>
              <a:ext uri="{C183D7F6-B498-43B3-948B-1728B52AA6E4}">
                <adec:decorative xmlns:adec="http://schemas.microsoft.com/office/drawing/2017/decorative" val="1"/>
              </a:ext>
            </a:extLst>
          </p:cNvPr>
          <p:cNvSpPr/>
          <p:nvPr userDrawn="1"/>
        </p:nvSpPr>
        <p:spPr bwMode="white">
          <a:xfrm>
            <a:off x="4062984" y="4998678"/>
            <a:ext cx="4062984" cy="1859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1">
            <a:extLst>
              <a:ext uri="{FF2B5EF4-FFF2-40B4-BE49-F238E27FC236}">
                <a16:creationId xmlns:a16="http://schemas.microsoft.com/office/drawing/2014/main" id="{2C994B8F-9B33-413F-9097-B33609846937}"/>
              </a:ext>
              <a:ext uri="{C183D7F6-B498-43B3-948B-1728B52AA6E4}">
                <adec:decorative xmlns:adec="http://schemas.microsoft.com/office/drawing/2017/decorative" val="1"/>
              </a:ext>
            </a:extLst>
          </p:cNvPr>
          <p:cNvSpPr/>
          <p:nvPr userDrawn="1"/>
        </p:nvSpPr>
        <p:spPr bwMode="gray">
          <a:xfrm>
            <a:off x="8125968" y="4998678"/>
            <a:ext cx="4062984" cy="1859322"/>
          </a:xfrm>
          <a:prstGeom prst="rect">
            <a:avLst/>
          </a:prstGeom>
          <a:solidFill>
            <a:schemeClr val="accent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3">
            <a:extLst>
              <a:ext uri="{FF2B5EF4-FFF2-40B4-BE49-F238E27FC236}">
                <a16:creationId xmlns:a16="http://schemas.microsoft.com/office/drawing/2014/main" id="{801AB76E-7762-46CE-9516-D338BC43BE78}"/>
              </a:ext>
            </a:extLst>
          </p:cNvPr>
          <p:cNvSpPr>
            <a:spLocks noGrp="1"/>
          </p:cNvSpPr>
          <p:nvPr userDrawn="1">
            <p:ph type="body" sz="quarter" idx="10" hasCustomPrompt="1"/>
          </p:nvPr>
        </p:nvSpPr>
        <p:spPr bwMode="black">
          <a:xfrm>
            <a:off x="229362" y="1588094"/>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54" name="Text Placeholder 14">
            <a:extLst>
              <a:ext uri="{FF2B5EF4-FFF2-40B4-BE49-F238E27FC236}">
                <a16:creationId xmlns:a16="http://schemas.microsoft.com/office/drawing/2014/main" id="{DF20C971-9987-4982-B10F-B0CC4C009517}"/>
              </a:ext>
            </a:extLst>
          </p:cNvPr>
          <p:cNvSpPr>
            <a:spLocks noGrp="1"/>
          </p:cNvSpPr>
          <p:nvPr userDrawn="1">
            <p:ph type="body" sz="quarter" idx="11" hasCustomPrompt="1"/>
          </p:nvPr>
        </p:nvSpPr>
        <p:spPr bwMode="black">
          <a:xfrm>
            <a:off x="4303014" y="1569933"/>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55" name="Text Placeholder 15">
            <a:extLst>
              <a:ext uri="{FF2B5EF4-FFF2-40B4-BE49-F238E27FC236}">
                <a16:creationId xmlns:a16="http://schemas.microsoft.com/office/drawing/2014/main" id="{345C34D9-17B4-4613-B9BD-59F326907F3D}"/>
              </a:ext>
            </a:extLst>
          </p:cNvPr>
          <p:cNvSpPr>
            <a:spLocks noGrp="1"/>
          </p:cNvSpPr>
          <p:nvPr userDrawn="1">
            <p:ph type="body" sz="quarter" idx="12" hasCustomPrompt="1"/>
          </p:nvPr>
        </p:nvSpPr>
        <p:spPr bwMode="black">
          <a:xfrm>
            <a:off x="8360664" y="1569933"/>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56" name="Text Placeholder 16">
            <a:extLst>
              <a:ext uri="{FF2B5EF4-FFF2-40B4-BE49-F238E27FC236}">
                <a16:creationId xmlns:a16="http://schemas.microsoft.com/office/drawing/2014/main" id="{A1AA7C28-B086-407F-8AF1-4301768182DD}"/>
              </a:ext>
            </a:extLst>
          </p:cNvPr>
          <p:cNvSpPr>
            <a:spLocks noGrp="1"/>
          </p:cNvSpPr>
          <p:nvPr userDrawn="1">
            <p:ph type="body" sz="quarter" idx="13" hasCustomPrompt="1"/>
          </p:nvPr>
        </p:nvSpPr>
        <p:spPr bwMode="black">
          <a:xfrm>
            <a:off x="229362" y="3447161"/>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57" name="Text Placeholder 17">
            <a:extLst>
              <a:ext uri="{FF2B5EF4-FFF2-40B4-BE49-F238E27FC236}">
                <a16:creationId xmlns:a16="http://schemas.microsoft.com/office/drawing/2014/main" id="{D76E17B9-0002-44B8-AF7E-8969D01E0AA6}"/>
              </a:ext>
            </a:extLst>
          </p:cNvPr>
          <p:cNvSpPr>
            <a:spLocks noGrp="1"/>
          </p:cNvSpPr>
          <p:nvPr userDrawn="1">
            <p:ph type="body" sz="quarter" idx="14" hasCustomPrompt="1"/>
          </p:nvPr>
        </p:nvSpPr>
        <p:spPr bwMode="black">
          <a:xfrm>
            <a:off x="4303014" y="3429000"/>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58" name="Text Placeholder 18">
            <a:extLst>
              <a:ext uri="{FF2B5EF4-FFF2-40B4-BE49-F238E27FC236}">
                <a16:creationId xmlns:a16="http://schemas.microsoft.com/office/drawing/2014/main" id="{B3D2B886-4EAE-44EA-AE7C-F3ADDAF4FAC2}"/>
              </a:ext>
            </a:extLst>
          </p:cNvPr>
          <p:cNvSpPr>
            <a:spLocks noGrp="1"/>
          </p:cNvSpPr>
          <p:nvPr userDrawn="1">
            <p:ph type="body" sz="quarter" idx="15" hasCustomPrompt="1"/>
          </p:nvPr>
        </p:nvSpPr>
        <p:spPr bwMode="black">
          <a:xfrm>
            <a:off x="8360664" y="3429000"/>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59" name="Text Placeholder 19">
            <a:extLst>
              <a:ext uri="{FF2B5EF4-FFF2-40B4-BE49-F238E27FC236}">
                <a16:creationId xmlns:a16="http://schemas.microsoft.com/office/drawing/2014/main" id="{2DDB0377-5DDF-4FE6-AC8F-55DC93331053}"/>
              </a:ext>
            </a:extLst>
          </p:cNvPr>
          <p:cNvSpPr>
            <a:spLocks noGrp="1"/>
          </p:cNvSpPr>
          <p:nvPr userDrawn="1">
            <p:ph type="body" sz="quarter" idx="16" hasCustomPrompt="1"/>
          </p:nvPr>
        </p:nvSpPr>
        <p:spPr bwMode="black">
          <a:xfrm>
            <a:off x="229362" y="5242666"/>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60" name="Text Placeholder 20">
            <a:extLst>
              <a:ext uri="{FF2B5EF4-FFF2-40B4-BE49-F238E27FC236}">
                <a16:creationId xmlns:a16="http://schemas.microsoft.com/office/drawing/2014/main" id="{3FB77825-C8FD-42A1-8FA6-A3FE7450E669}"/>
              </a:ext>
            </a:extLst>
          </p:cNvPr>
          <p:cNvSpPr>
            <a:spLocks noGrp="1"/>
          </p:cNvSpPr>
          <p:nvPr userDrawn="1">
            <p:ph type="body" sz="quarter" idx="17" hasCustomPrompt="1"/>
          </p:nvPr>
        </p:nvSpPr>
        <p:spPr bwMode="black">
          <a:xfrm>
            <a:off x="4303014" y="5224505"/>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
        <p:nvSpPr>
          <p:cNvPr id="61" name="Text Placeholder 21">
            <a:extLst>
              <a:ext uri="{FF2B5EF4-FFF2-40B4-BE49-F238E27FC236}">
                <a16:creationId xmlns:a16="http://schemas.microsoft.com/office/drawing/2014/main" id="{494D3609-5A57-469E-BBF2-662F0C4358D6}"/>
              </a:ext>
            </a:extLst>
          </p:cNvPr>
          <p:cNvSpPr>
            <a:spLocks noGrp="1"/>
          </p:cNvSpPr>
          <p:nvPr userDrawn="1">
            <p:ph type="body" sz="quarter" idx="18" hasCustomPrompt="1"/>
          </p:nvPr>
        </p:nvSpPr>
        <p:spPr bwMode="black">
          <a:xfrm>
            <a:off x="8360664" y="5224505"/>
            <a:ext cx="3593592" cy="1371600"/>
          </a:xfrm>
        </p:spPr>
        <p:txBody>
          <a:bodyPr lIns="91440" tIns="91440" rIns="91440" bIns="91440"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a:t>
            </a:r>
          </a:p>
        </p:txBody>
      </p:sp>
    </p:spTree>
    <p:extLst>
      <p:ext uri="{BB962C8B-B14F-4D97-AF65-F5344CB8AC3E}">
        <p14:creationId xmlns:p14="http://schemas.microsoft.com/office/powerpoint/2010/main" val="991484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creenshot (Blue Horizontal)">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523C53-39DA-CF09-00AB-7FC2E5BB52D7}"/>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1">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white">
          <a:xfrm>
            <a:off x="815897" y="287066"/>
            <a:ext cx="3521927" cy="2734914"/>
          </a:xfrm>
        </p:spPr>
        <p:txBody>
          <a:bodyPr lIns="0" tIns="91440" rIns="0" bIns="91440"/>
          <a:lstStyle>
            <a:lvl1pPr>
              <a:defRPr b="0">
                <a:solidFill>
                  <a:schemeClr val="bg1"/>
                </a:solidFill>
              </a:defRPr>
            </a:lvl1pPr>
          </a:lstStyle>
          <a:p>
            <a:r>
              <a:rPr lang="en-US"/>
              <a:t>Click to edit slide title</a:t>
            </a:r>
          </a:p>
        </p:txBody>
      </p:sp>
      <p:sp>
        <p:nvSpPr>
          <p:cNvPr id="15" name="Text Placeholder 2"/>
          <p:cNvSpPr>
            <a:spLocks noGrp="1"/>
          </p:cNvSpPr>
          <p:nvPr>
            <p:ph type="body" sz="quarter" idx="13" hasCustomPrompt="1"/>
          </p:nvPr>
        </p:nvSpPr>
        <p:spPr bwMode="white">
          <a:xfrm>
            <a:off x="815975" y="3211513"/>
            <a:ext cx="3521849" cy="2475609"/>
          </a:xfrm>
        </p:spPr>
        <p:txBody>
          <a:bodyPr lIns="0" tIns="91440" rIns="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1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a:t>Click icon to insert screenshot</a:t>
            </a:r>
          </a:p>
        </p:txBody>
      </p:sp>
      <p:sp>
        <p:nvSpPr>
          <p:cNvPr id="8"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9/14/2026</a:t>
            </a:fld>
            <a:endParaRPr lang="en-US"/>
          </a:p>
        </p:txBody>
      </p:sp>
      <p:sp>
        <p:nvSpPr>
          <p:cNvPr id="9"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7556012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creenshot (Blue Vertical)">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8D1FF9-C203-2F8C-448A-F765C9915AC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1">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sp>
        <p:nvSpPr>
          <p:cNvPr id="11" name="Text Placeholder 2"/>
          <p:cNvSpPr>
            <a:spLocks noGrp="1"/>
          </p:cNvSpPr>
          <p:nvPr>
            <p:ph type="body" sz="quarter" idx="13" hasCustomPrompt="1"/>
          </p:nvPr>
        </p:nvSpPr>
        <p:spPr bwMode="white">
          <a:xfrm>
            <a:off x="838200" y="1365203"/>
            <a:ext cx="10515600" cy="1567183"/>
          </a:xfrm>
        </p:spPr>
        <p:txBody>
          <a:bodyPr lIns="0" tIns="91440" rIns="0" bIns="9144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a:t>Click to edit text</a:t>
            </a:r>
          </a:p>
          <a:p>
            <a:pPr lvl="1"/>
            <a:r>
              <a:rPr lang="en-US"/>
              <a:t>Second level</a:t>
            </a:r>
          </a:p>
          <a:p>
            <a:pPr lvl="2"/>
            <a:r>
              <a:rPr lang="en-US"/>
              <a:t>Third level</a:t>
            </a:r>
          </a:p>
        </p:txBody>
      </p:sp>
      <p:pic>
        <p:nvPicPr>
          <p:cNvPr id="12"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4"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a:t>Click icon to insert screenshot</a:t>
            </a:r>
          </a:p>
        </p:txBody>
      </p:sp>
    </p:spTree>
    <p:extLst>
      <p:ext uri="{BB962C8B-B14F-4D97-AF65-F5344CB8AC3E}">
        <p14:creationId xmlns:p14="http://schemas.microsoft.com/office/powerpoint/2010/main" val="16399159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creenshot (Full Window Blu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E84DFE9-E533-39A5-60F7-E28EA7C955B8}"/>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1">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hasCustomPrompt="1"/>
          </p:nvPr>
        </p:nvSpPr>
        <p:spPr bwMode="white">
          <a:xfrm>
            <a:off x="838200" y="-1"/>
            <a:ext cx="10515600" cy="1216025"/>
          </a:xfrm>
          <a:noFill/>
        </p:spPr>
        <p:txBody>
          <a:bodyPr lIns="0" tIns="182880" rIns="0" bIns="182880">
            <a:normAutofit/>
          </a:bodyPr>
          <a:lstStyle>
            <a:lvl1pPr algn="r">
              <a:defRPr sz="3600">
                <a:solidFill>
                  <a:schemeClr val="bg1"/>
                </a:solidFill>
              </a:defRPr>
            </a:lvl1pPr>
          </a:lstStyle>
          <a:p>
            <a:r>
              <a:rPr lang="en-US"/>
              <a:t>Click to edit slide title</a:t>
            </a:r>
          </a:p>
        </p:txBody>
      </p:sp>
      <p:pic>
        <p:nvPicPr>
          <p:cNvPr id="12" name="Picture 2">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a:t>Click icon to insert screenshot</a:t>
            </a:r>
          </a:p>
        </p:txBody>
      </p:sp>
    </p:spTree>
    <p:extLst>
      <p:ext uri="{BB962C8B-B14F-4D97-AF65-F5344CB8AC3E}">
        <p14:creationId xmlns:p14="http://schemas.microsoft.com/office/powerpoint/2010/main" val="36487256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Blue Background)">
    <p:bg bwMode="black">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2">
            <a:extLst>
              <a:ext uri="{FF2B5EF4-FFF2-40B4-BE49-F238E27FC236}">
                <a16:creationId xmlns:a16="http://schemas.microsoft.com/office/drawing/2014/main" id="{0B050E54-664D-466A-8DB7-324C516C8039}"/>
              </a:ext>
            </a:extLst>
          </p:cNvPr>
          <p:cNvSpPr>
            <a:spLocks noGrp="1"/>
          </p:cNvSpPr>
          <p:nvPr>
            <p:ph type="title" hasCustomPrompt="1"/>
          </p:nvPr>
        </p:nvSpPr>
        <p:spPr bwMode="black">
          <a:xfrm>
            <a:off x="1387736" y="1052945"/>
            <a:ext cx="9488245" cy="3227832"/>
          </a:xfrm>
        </p:spPr>
        <p:txBody>
          <a:bodyPr lIns="0" tIns="91440" rIns="0" bIns="91440">
            <a:noAutofit/>
          </a:bodyPr>
          <a:lstStyle>
            <a:lvl1pPr algn="ctr">
              <a:tabLst>
                <a:tab pos="3770313" algn="l"/>
              </a:tabLst>
              <a:defRPr sz="5000" baseline="0">
                <a:solidFill>
                  <a:schemeClr val="accent1"/>
                </a:solidFill>
              </a:defRPr>
            </a:lvl1pPr>
          </a:lstStyle>
          <a:p>
            <a:r>
              <a:rPr lang="en-US"/>
              <a:t>“Click to edit quote.”</a:t>
            </a:r>
          </a:p>
        </p:txBody>
      </p:sp>
      <p:sp>
        <p:nvSpPr>
          <p:cNvPr id="14" name="Text Placeholder 3">
            <a:extLst>
              <a:ext uri="{FF2B5EF4-FFF2-40B4-BE49-F238E27FC236}">
                <a16:creationId xmlns:a16="http://schemas.microsoft.com/office/drawing/2014/main" id="{1906A78E-2FCE-427D-98A4-31316D7752E2}"/>
              </a:ext>
            </a:extLst>
          </p:cNvPr>
          <p:cNvSpPr>
            <a:spLocks noGrp="1"/>
          </p:cNvSpPr>
          <p:nvPr>
            <p:ph type="body" sz="quarter" idx="13" hasCustomPrompt="1"/>
          </p:nvPr>
        </p:nvSpPr>
        <p:spPr bwMode="black">
          <a:xfrm>
            <a:off x="1387736" y="4346953"/>
            <a:ext cx="9488245" cy="653282"/>
          </a:xfrm>
        </p:spPr>
        <p:txBody>
          <a:bodyPr lIns="0" tIns="91440" rIns="0" bIns="91440" anchor="ctr">
            <a:normAutofit/>
          </a:bodyPr>
          <a:lstStyle>
            <a:lvl1pPr marL="0" indent="0" algn="ctr">
              <a:buNone/>
              <a:defRPr sz="2400" i="1" baseline="0">
                <a:solidFill>
                  <a:schemeClr val="tx1"/>
                </a:solidFill>
              </a:defRPr>
            </a:lvl1pPr>
          </a:lstStyle>
          <a:p>
            <a:pPr lvl="0"/>
            <a:r>
              <a:rPr lang="en-US"/>
              <a:t>- Click to edit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tx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2539662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Minimal (Blue Background)">
    <p:bg bwMode="black">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2"/>
          <p:cNvSpPr>
            <a:spLocks noGrp="1"/>
          </p:cNvSpPr>
          <p:nvPr>
            <p:ph type="title" hasCustomPrompt="1"/>
          </p:nvPr>
        </p:nvSpPr>
        <p:spPr bwMode="black">
          <a:xfrm>
            <a:off x="1799969" y="404688"/>
            <a:ext cx="8091163" cy="4163403"/>
          </a:xfrm>
        </p:spPr>
        <p:txBody>
          <a:bodyPr lIns="0" tIns="91440" rIns="0" bIns="91440">
            <a:noAutofit/>
          </a:bodyPr>
          <a:lstStyle>
            <a:lvl1pPr algn="ctr">
              <a:tabLst>
                <a:tab pos="3770313" algn="l"/>
              </a:tabLst>
              <a:defRPr sz="5000" baseline="0">
                <a:solidFill>
                  <a:schemeClr val="accent1"/>
                </a:solidFill>
              </a:defRPr>
            </a:lvl1pPr>
          </a:lstStyle>
          <a:p>
            <a:r>
              <a:rPr lang="en-US"/>
              <a:t>“Click to edit quote.”</a:t>
            </a:r>
          </a:p>
        </p:txBody>
      </p:sp>
      <p:sp>
        <p:nvSpPr>
          <p:cNvPr id="8" name="Text Placeholder 3"/>
          <p:cNvSpPr>
            <a:spLocks noGrp="1"/>
          </p:cNvSpPr>
          <p:nvPr>
            <p:ph type="body" sz="quarter" idx="13" hasCustomPrompt="1"/>
          </p:nvPr>
        </p:nvSpPr>
        <p:spPr bwMode="black">
          <a:xfrm>
            <a:off x="1799969" y="4807727"/>
            <a:ext cx="8091163" cy="1015739"/>
          </a:xfrm>
        </p:spPr>
        <p:txBody>
          <a:bodyPr lIns="0" tIns="91440" rIns="0" bIns="91440" anchor="ctr">
            <a:normAutofit/>
          </a:bodyPr>
          <a:lstStyle>
            <a:lvl1pPr marL="0" indent="0" algn="ctr">
              <a:buNone/>
              <a:defRPr sz="2400" i="1" baseline="0">
                <a:solidFill>
                  <a:schemeClr val="tx1"/>
                </a:solidFill>
              </a:defRPr>
            </a:lvl1pPr>
          </a:lstStyle>
          <a:p>
            <a:pPr lvl="0"/>
            <a:r>
              <a:rPr lang="en-US"/>
              <a:t>- Click to add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tx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7575533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hank You (White ETD Log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844846F-C039-89AC-ABC8-452017EDF79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34168"/>
          <a:stretch>
            <a:fillRect/>
          </a:stretch>
        </p:blipFill>
        <p:spPr>
          <a:xfrm>
            <a:off x="0" y="1651380"/>
            <a:ext cx="12198096" cy="1733218"/>
          </a:xfrm>
          <a:prstGeom prst="rect">
            <a:avLst/>
          </a:prstGeom>
        </p:spPr>
      </p:pic>
      <p:sp>
        <p:nvSpPr>
          <p:cNvPr id="10" name="Rectangle 9">
            <a:extLst>
              <a:ext uri="{FF2B5EF4-FFF2-40B4-BE49-F238E27FC236}">
                <a16:creationId xmlns:a16="http://schemas.microsoft.com/office/drawing/2014/main" id="{D1444693-8381-0E57-4559-44EDC24BB99C}"/>
              </a:ext>
              <a:ext uri="{C183D7F6-B498-43B3-948B-1728B52AA6E4}">
                <adec:decorative xmlns:adec="http://schemas.microsoft.com/office/drawing/2017/decorative" val="1"/>
              </a:ext>
            </a:extLst>
          </p:cNvPr>
          <p:cNvSpPr/>
          <p:nvPr userDrawn="1"/>
        </p:nvSpPr>
        <p:spPr>
          <a:xfrm>
            <a:off x="0" y="1651381"/>
            <a:ext cx="12192000" cy="1733217"/>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Minnesota Management and Budget, Enterprise Talent Development logo">
            <a:extLst>
              <a:ext uri="{FF2B5EF4-FFF2-40B4-BE49-F238E27FC236}">
                <a16:creationId xmlns:a16="http://schemas.microsoft.com/office/drawing/2014/main" id="{6121A4B5-CE77-DC8F-799E-516C65CA910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7788" y="516208"/>
            <a:ext cx="4154612" cy="638041"/>
          </a:xfrm>
          <a:prstGeom prst="rect">
            <a:avLst/>
          </a:prstGeom>
        </p:spPr>
      </p:pic>
      <p:sp>
        <p:nvSpPr>
          <p:cNvPr id="12" name="Rectangle 3">
            <a:extLst>
              <a:ext uri="{FF2B5EF4-FFF2-40B4-BE49-F238E27FC236}">
                <a16:creationId xmlns:a16="http://schemas.microsoft.com/office/drawing/2014/main" id="{92E061F2-1F88-A01B-AB02-C494B194A4B9}"/>
              </a:ext>
              <a:ext uri="{C183D7F6-B498-43B3-948B-1728B52AA6E4}">
                <adec:decorative xmlns:adec="http://schemas.microsoft.com/office/drawing/2017/decorative" val="1"/>
              </a:ext>
            </a:extLst>
          </p:cNvPr>
          <p:cNvSpPr/>
          <p:nvPr userDrawn="1"/>
        </p:nvSpPr>
        <p:spPr bwMode="white">
          <a:xfrm>
            <a:off x="0" y="3384646"/>
            <a:ext cx="12192000" cy="3473354"/>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7" name="Title 2"/>
          <p:cNvSpPr>
            <a:spLocks noGrp="1"/>
          </p:cNvSpPr>
          <p:nvPr>
            <p:ph type="title" hasCustomPrompt="1"/>
          </p:nvPr>
        </p:nvSpPr>
        <p:spPr bwMode="white">
          <a:xfrm>
            <a:off x="838200" y="1651380"/>
            <a:ext cx="10515600" cy="1733266"/>
          </a:xfrm>
          <a:noFill/>
        </p:spPr>
        <p:txBody>
          <a:bodyPr lIns="0" tIns="182880" rIns="0" bIns="182880">
            <a:noAutofit/>
          </a:bodyPr>
          <a:lstStyle>
            <a:lvl1pPr algn="ctr">
              <a:tabLst>
                <a:tab pos="3770313" algn="l"/>
              </a:tabLst>
              <a:defRPr sz="7000">
                <a:solidFill>
                  <a:schemeClr val="bg1"/>
                </a:solidFill>
              </a:defRPr>
            </a:lvl1pPr>
          </a:lstStyle>
          <a:p>
            <a:r>
              <a:rPr lang="en-US"/>
              <a:t>Add “thank you” here</a:t>
            </a:r>
          </a:p>
        </p:txBody>
      </p:sp>
      <p:sp>
        <p:nvSpPr>
          <p:cNvPr id="8" name="Text Placeholder 3"/>
          <p:cNvSpPr>
            <a:spLocks noGrp="1"/>
          </p:cNvSpPr>
          <p:nvPr>
            <p:ph type="body" sz="quarter" idx="13" hasCustomPrompt="1"/>
          </p:nvPr>
        </p:nvSpPr>
        <p:spPr bwMode="black">
          <a:xfrm>
            <a:off x="838200" y="3521123"/>
            <a:ext cx="10515600" cy="2681374"/>
          </a:xfrm>
        </p:spPr>
        <p:txBody>
          <a:bodyPr lIns="0" tIns="91440" rIns="0" bIns="91440" anchor="ctr"/>
          <a:lstStyle>
            <a:lvl1pPr marL="0" indent="0" algn="ctr">
              <a:lnSpc>
                <a:spcPct val="100000"/>
              </a:lnSpc>
              <a:spcBef>
                <a:spcPts val="0"/>
              </a:spcBef>
              <a:buNone/>
              <a:defRPr baseline="0">
                <a:solidFill>
                  <a:schemeClr val="tx2"/>
                </a:solidFill>
              </a:defRPr>
            </a:lvl1pPr>
          </a:lstStyle>
          <a:p>
            <a:pPr lvl="0"/>
            <a:r>
              <a:rPr lang="en-US" err="1"/>
              <a:t>Firstname</a:t>
            </a:r>
            <a:r>
              <a:rPr lang="en-US"/>
              <a:t> </a:t>
            </a:r>
            <a:r>
              <a:rPr lang="en-US" err="1"/>
              <a:t>Lastname</a:t>
            </a:r>
            <a:endParaRPr lang="en-US"/>
          </a:p>
          <a:p>
            <a:pPr lvl="0"/>
            <a:r>
              <a:rPr lang="en-US"/>
              <a:t>firstname.lastname@state.mn.us</a:t>
            </a:r>
          </a:p>
          <a:p>
            <a:pPr lvl="0"/>
            <a:r>
              <a:rPr lang="en-US"/>
              <a:t>555-555-5555</a:t>
            </a:r>
          </a:p>
        </p:txBody>
      </p:sp>
      <p:sp>
        <p:nvSpPr>
          <p:cNvPr id="3" name="Date Placeholder 4"/>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9/14/2026</a:t>
            </a:fld>
            <a:endParaRPr lang="en-US"/>
          </a:p>
        </p:txBody>
      </p:sp>
      <p:sp>
        <p:nvSpPr>
          <p:cNvPr id="4" name="Slide Number Placeholder 6"/>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4485360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hank You (White MMB Log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482513-BACE-E4B9-336A-06E71613F15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34168"/>
          <a:stretch>
            <a:fillRect/>
          </a:stretch>
        </p:blipFill>
        <p:spPr>
          <a:xfrm>
            <a:off x="0" y="1651380"/>
            <a:ext cx="12198096" cy="1733218"/>
          </a:xfrm>
          <a:prstGeom prst="rect">
            <a:avLst/>
          </a:prstGeom>
        </p:spPr>
      </p:pic>
      <p:sp>
        <p:nvSpPr>
          <p:cNvPr id="9" name="Rectangle 8">
            <a:extLst>
              <a:ext uri="{FF2B5EF4-FFF2-40B4-BE49-F238E27FC236}">
                <a16:creationId xmlns:a16="http://schemas.microsoft.com/office/drawing/2014/main" id="{B307EA56-6167-D78F-126D-932FA0853C9F}"/>
              </a:ext>
              <a:ext uri="{C183D7F6-B498-43B3-948B-1728B52AA6E4}">
                <adec:decorative xmlns:adec="http://schemas.microsoft.com/office/drawing/2017/decorative" val="1"/>
              </a:ext>
            </a:extLst>
          </p:cNvPr>
          <p:cNvSpPr/>
          <p:nvPr userDrawn="1"/>
        </p:nvSpPr>
        <p:spPr>
          <a:xfrm>
            <a:off x="0" y="1651381"/>
            <a:ext cx="12192000" cy="1733217"/>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3">
            <a:extLst>
              <a:ext uri="{FF2B5EF4-FFF2-40B4-BE49-F238E27FC236}">
                <a16:creationId xmlns:a16="http://schemas.microsoft.com/office/drawing/2014/main" id="{92E061F2-1F88-A01B-AB02-C494B194A4B9}"/>
              </a:ext>
              <a:ext uri="{C183D7F6-B498-43B3-948B-1728B52AA6E4}">
                <adec:decorative xmlns:adec="http://schemas.microsoft.com/office/drawing/2017/decorative" val="1"/>
              </a:ext>
            </a:extLst>
          </p:cNvPr>
          <p:cNvSpPr/>
          <p:nvPr userDrawn="1"/>
        </p:nvSpPr>
        <p:spPr bwMode="white">
          <a:xfrm>
            <a:off x="0" y="3384646"/>
            <a:ext cx="12192000" cy="3473354"/>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Graphic 5" descr="Minnesota Management and Budget logo">
            <a:extLst>
              <a:ext uri="{FF2B5EF4-FFF2-40B4-BE49-F238E27FC236}">
                <a16:creationId xmlns:a16="http://schemas.microsoft.com/office/drawing/2014/main" id="{F1FFD0AB-0674-6A05-EBD4-6606F0698D37}"/>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b="44446"/>
          <a:stretch/>
        </p:blipFill>
        <p:spPr bwMode="gray">
          <a:xfrm>
            <a:off x="8433628" y="585658"/>
            <a:ext cx="3148772" cy="480065"/>
          </a:xfrm>
          <a:prstGeom prst="rect">
            <a:avLst/>
          </a:prstGeom>
        </p:spPr>
      </p:pic>
      <p:sp>
        <p:nvSpPr>
          <p:cNvPr id="7" name="Title 2"/>
          <p:cNvSpPr>
            <a:spLocks noGrp="1"/>
          </p:cNvSpPr>
          <p:nvPr>
            <p:ph type="title" hasCustomPrompt="1"/>
          </p:nvPr>
        </p:nvSpPr>
        <p:spPr bwMode="white">
          <a:xfrm>
            <a:off x="838200" y="1651380"/>
            <a:ext cx="10515600" cy="1733266"/>
          </a:xfrm>
          <a:noFill/>
        </p:spPr>
        <p:txBody>
          <a:bodyPr lIns="0" tIns="182880" rIns="0" bIns="182880">
            <a:noAutofit/>
          </a:bodyPr>
          <a:lstStyle>
            <a:lvl1pPr algn="ctr">
              <a:tabLst>
                <a:tab pos="3770313" algn="l"/>
              </a:tabLst>
              <a:defRPr sz="7000">
                <a:solidFill>
                  <a:schemeClr val="bg1"/>
                </a:solidFill>
              </a:defRPr>
            </a:lvl1pPr>
          </a:lstStyle>
          <a:p>
            <a:r>
              <a:rPr lang="en-US"/>
              <a:t>Add “thank you” here</a:t>
            </a:r>
          </a:p>
        </p:txBody>
      </p:sp>
      <p:sp>
        <p:nvSpPr>
          <p:cNvPr id="8" name="Text Placeholder 3"/>
          <p:cNvSpPr>
            <a:spLocks noGrp="1"/>
          </p:cNvSpPr>
          <p:nvPr>
            <p:ph type="body" sz="quarter" idx="13" hasCustomPrompt="1"/>
          </p:nvPr>
        </p:nvSpPr>
        <p:spPr bwMode="black">
          <a:xfrm>
            <a:off x="838200" y="3521123"/>
            <a:ext cx="10515600" cy="2681374"/>
          </a:xfrm>
        </p:spPr>
        <p:txBody>
          <a:bodyPr lIns="0" tIns="91440" rIns="0" bIns="91440" anchor="ctr"/>
          <a:lstStyle>
            <a:lvl1pPr marL="0" indent="0" algn="ctr">
              <a:lnSpc>
                <a:spcPct val="100000"/>
              </a:lnSpc>
              <a:spcBef>
                <a:spcPts val="0"/>
              </a:spcBef>
              <a:buNone/>
              <a:defRPr baseline="0">
                <a:solidFill>
                  <a:schemeClr val="tx2"/>
                </a:solidFill>
              </a:defRPr>
            </a:lvl1pPr>
          </a:lstStyle>
          <a:p>
            <a:pPr lvl="0"/>
            <a:r>
              <a:rPr lang="en-US" err="1"/>
              <a:t>Firstname</a:t>
            </a:r>
            <a:r>
              <a:rPr lang="en-US"/>
              <a:t> </a:t>
            </a:r>
            <a:r>
              <a:rPr lang="en-US" err="1"/>
              <a:t>Lastname</a:t>
            </a:r>
            <a:endParaRPr lang="en-US"/>
          </a:p>
          <a:p>
            <a:pPr lvl="0"/>
            <a:r>
              <a:rPr lang="en-US"/>
              <a:t>firstname.lastname@state.mn.us</a:t>
            </a:r>
          </a:p>
          <a:p>
            <a:pPr lvl="0"/>
            <a:r>
              <a:rPr lang="en-US"/>
              <a:t>555-555-5555</a:t>
            </a:r>
          </a:p>
        </p:txBody>
      </p:sp>
      <p:sp>
        <p:nvSpPr>
          <p:cNvPr id="3" name="Date Placeholder 4"/>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9/14/2026</a:t>
            </a:fld>
            <a:endParaRPr lang="en-US"/>
          </a:p>
        </p:txBody>
      </p:sp>
      <p:sp>
        <p:nvSpPr>
          <p:cNvPr id="4" name="Slide Number Placeholder 6"/>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290897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hank You (White Minnesota Log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6DC954-5184-5480-EC85-0E20CA24827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40557" b="34168"/>
          <a:stretch>
            <a:fillRect/>
          </a:stretch>
        </p:blipFill>
        <p:spPr>
          <a:xfrm>
            <a:off x="0" y="1651380"/>
            <a:ext cx="12198096" cy="1733218"/>
          </a:xfrm>
          <a:prstGeom prst="rect">
            <a:avLst/>
          </a:prstGeom>
        </p:spPr>
      </p:pic>
      <p:sp>
        <p:nvSpPr>
          <p:cNvPr id="10" name="Rectangle 9">
            <a:extLst>
              <a:ext uri="{FF2B5EF4-FFF2-40B4-BE49-F238E27FC236}">
                <a16:creationId xmlns:a16="http://schemas.microsoft.com/office/drawing/2014/main" id="{9FE05599-39D2-AE2C-0151-92217EE52643}"/>
              </a:ext>
              <a:ext uri="{C183D7F6-B498-43B3-948B-1728B52AA6E4}">
                <adec:decorative xmlns:adec="http://schemas.microsoft.com/office/drawing/2017/decorative" val="1"/>
              </a:ext>
            </a:extLst>
          </p:cNvPr>
          <p:cNvSpPr/>
          <p:nvPr userDrawn="1"/>
        </p:nvSpPr>
        <p:spPr>
          <a:xfrm>
            <a:off x="0" y="1651332"/>
            <a:ext cx="12192000" cy="1733217"/>
          </a:xfrm>
          <a:prstGeom prst="rect">
            <a:avLst/>
          </a:prstGeom>
          <a:gradFill>
            <a:gsLst>
              <a:gs pos="68000">
                <a:schemeClr val="tx1">
                  <a:alpha val="0"/>
                </a:schemeClr>
              </a:gs>
              <a:gs pos="100000">
                <a:schemeClr val="tx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tate of Minnesota logo">
            <a:extLst>
              <a:ext uri="{FF2B5EF4-FFF2-40B4-BE49-F238E27FC236}">
                <a16:creationId xmlns:a16="http://schemas.microsoft.com/office/drawing/2014/main" id="{4D8835CC-4618-0A31-D234-374C47F8A69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93934" y="595890"/>
            <a:ext cx="3688466" cy="398901"/>
          </a:xfrm>
          <a:prstGeom prst="rect">
            <a:avLst/>
          </a:prstGeom>
        </p:spPr>
      </p:pic>
      <p:sp>
        <p:nvSpPr>
          <p:cNvPr id="12" name="Rectangle 3">
            <a:extLst>
              <a:ext uri="{FF2B5EF4-FFF2-40B4-BE49-F238E27FC236}">
                <a16:creationId xmlns:a16="http://schemas.microsoft.com/office/drawing/2014/main" id="{92E061F2-1F88-A01B-AB02-C494B194A4B9}"/>
              </a:ext>
              <a:ext uri="{C183D7F6-B498-43B3-948B-1728B52AA6E4}">
                <adec:decorative xmlns:adec="http://schemas.microsoft.com/office/drawing/2017/decorative" val="1"/>
              </a:ext>
            </a:extLst>
          </p:cNvPr>
          <p:cNvSpPr/>
          <p:nvPr userDrawn="1"/>
        </p:nvSpPr>
        <p:spPr bwMode="white">
          <a:xfrm>
            <a:off x="0" y="3384646"/>
            <a:ext cx="12192000" cy="3473354"/>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7" name="Title 2"/>
          <p:cNvSpPr>
            <a:spLocks noGrp="1"/>
          </p:cNvSpPr>
          <p:nvPr>
            <p:ph type="title" hasCustomPrompt="1"/>
          </p:nvPr>
        </p:nvSpPr>
        <p:spPr bwMode="white">
          <a:xfrm>
            <a:off x="838200" y="1651380"/>
            <a:ext cx="10515600" cy="1733266"/>
          </a:xfrm>
          <a:noFill/>
        </p:spPr>
        <p:txBody>
          <a:bodyPr lIns="0" tIns="182880" rIns="0" bIns="182880">
            <a:noAutofit/>
          </a:bodyPr>
          <a:lstStyle>
            <a:lvl1pPr algn="ctr">
              <a:tabLst>
                <a:tab pos="3770313" algn="l"/>
              </a:tabLst>
              <a:defRPr sz="7000">
                <a:solidFill>
                  <a:schemeClr val="bg1"/>
                </a:solidFill>
              </a:defRPr>
            </a:lvl1pPr>
          </a:lstStyle>
          <a:p>
            <a:r>
              <a:rPr lang="en-US"/>
              <a:t>Add “thank you” here</a:t>
            </a:r>
          </a:p>
        </p:txBody>
      </p:sp>
      <p:sp>
        <p:nvSpPr>
          <p:cNvPr id="8" name="Text Placeholder 3"/>
          <p:cNvSpPr>
            <a:spLocks noGrp="1"/>
          </p:cNvSpPr>
          <p:nvPr>
            <p:ph type="body" sz="quarter" idx="13" hasCustomPrompt="1"/>
          </p:nvPr>
        </p:nvSpPr>
        <p:spPr bwMode="black">
          <a:xfrm>
            <a:off x="838200" y="3521123"/>
            <a:ext cx="10515600" cy="2681374"/>
          </a:xfrm>
        </p:spPr>
        <p:txBody>
          <a:bodyPr lIns="0" tIns="91440" rIns="0" bIns="91440" anchor="ctr"/>
          <a:lstStyle>
            <a:lvl1pPr marL="0" indent="0" algn="ctr">
              <a:lnSpc>
                <a:spcPct val="100000"/>
              </a:lnSpc>
              <a:spcBef>
                <a:spcPts val="0"/>
              </a:spcBef>
              <a:buNone/>
              <a:defRPr baseline="0">
                <a:solidFill>
                  <a:schemeClr val="tx2"/>
                </a:solidFill>
              </a:defRPr>
            </a:lvl1pPr>
          </a:lstStyle>
          <a:p>
            <a:pPr lvl="0"/>
            <a:r>
              <a:rPr lang="en-US" err="1"/>
              <a:t>Firstname</a:t>
            </a:r>
            <a:r>
              <a:rPr lang="en-US"/>
              <a:t> </a:t>
            </a:r>
            <a:r>
              <a:rPr lang="en-US" err="1"/>
              <a:t>Lastname</a:t>
            </a:r>
            <a:endParaRPr lang="en-US"/>
          </a:p>
          <a:p>
            <a:pPr lvl="0"/>
            <a:r>
              <a:rPr lang="en-US"/>
              <a:t>firstname.lastname@state.mn.us</a:t>
            </a:r>
          </a:p>
          <a:p>
            <a:pPr lvl="0"/>
            <a:r>
              <a:rPr lang="en-US"/>
              <a:t>555-555-5555</a:t>
            </a:r>
          </a:p>
        </p:txBody>
      </p:sp>
      <p:sp>
        <p:nvSpPr>
          <p:cNvPr id="3" name="Date Placeholder 4"/>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9/14/2026</a:t>
            </a:fld>
            <a:endParaRPr lang="en-US"/>
          </a:p>
        </p:txBody>
      </p:sp>
      <p:sp>
        <p:nvSpPr>
          <p:cNvPr id="4" name="Slide Number Placeholder 6"/>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7031075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hank You (Blue ETD Log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CFC5AF4-4D3E-54FD-2912-B431ECB30DF9}"/>
              </a:ext>
              <a:ext uri="{C183D7F6-B498-43B3-948B-1728B52AA6E4}">
                <adec:decorative xmlns:adec="http://schemas.microsoft.com/office/drawing/2017/decorative" val="1"/>
              </a:ext>
            </a:extLst>
          </p:cNvPr>
          <p:cNvSpPr/>
          <p:nvPr userDrawn="1"/>
        </p:nvSpPr>
        <p:spPr>
          <a:xfrm>
            <a:off x="0" y="1651380"/>
            <a:ext cx="12195048" cy="520662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45B1BF-244D-DFE8-D082-CE57EB2C2E9C}"/>
              </a:ext>
              <a:ext uri="{C183D7F6-B498-43B3-948B-1728B52AA6E4}">
                <adec:decorative xmlns:adec="http://schemas.microsoft.com/office/drawing/2017/decorative" val="1"/>
              </a:ext>
            </a:extLst>
          </p:cNvPr>
          <p:cNvSpPr/>
          <p:nvPr userDrawn="1"/>
        </p:nvSpPr>
        <p:spPr>
          <a:xfrm>
            <a:off x="0" y="0"/>
            <a:ext cx="12195048" cy="16513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Minnesota Management and Budget, Enterprise Talent Development logo">
            <a:extLst>
              <a:ext uri="{FF2B5EF4-FFF2-40B4-BE49-F238E27FC236}">
                <a16:creationId xmlns:a16="http://schemas.microsoft.com/office/drawing/2014/main" id="{15A683A5-C11E-6F56-5056-DCFAA0DB4DF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7788" y="516208"/>
            <a:ext cx="4154612" cy="638041"/>
          </a:xfrm>
          <a:prstGeom prst="rect">
            <a:avLst/>
          </a:prstGeom>
        </p:spPr>
      </p:pic>
      <p:sp>
        <p:nvSpPr>
          <p:cNvPr id="7" name="Title 2"/>
          <p:cNvSpPr>
            <a:spLocks noGrp="1"/>
          </p:cNvSpPr>
          <p:nvPr>
            <p:ph type="title" hasCustomPrompt="1"/>
          </p:nvPr>
        </p:nvSpPr>
        <p:spPr bwMode="white">
          <a:xfrm>
            <a:off x="838200" y="1886673"/>
            <a:ext cx="10515600" cy="1497972"/>
          </a:xfrm>
          <a:noFill/>
        </p:spPr>
        <p:txBody>
          <a:bodyPr lIns="0" tIns="182880" rIns="0" bIns="182880">
            <a:noAutofit/>
          </a:bodyPr>
          <a:lstStyle>
            <a:lvl1pPr algn="ctr">
              <a:tabLst>
                <a:tab pos="3770313" algn="l"/>
              </a:tabLst>
              <a:defRPr sz="7000">
                <a:solidFill>
                  <a:schemeClr val="bg1"/>
                </a:solidFill>
              </a:defRPr>
            </a:lvl1pPr>
          </a:lstStyle>
          <a:p>
            <a:r>
              <a:rPr lang="en-US"/>
              <a:t>Add “thank you” here</a:t>
            </a:r>
          </a:p>
        </p:txBody>
      </p:sp>
      <p:sp>
        <p:nvSpPr>
          <p:cNvPr id="8" name="Text Placeholder 3"/>
          <p:cNvSpPr>
            <a:spLocks noGrp="1"/>
          </p:cNvSpPr>
          <p:nvPr>
            <p:ph type="body" sz="quarter" idx="13" hasCustomPrompt="1"/>
          </p:nvPr>
        </p:nvSpPr>
        <p:spPr bwMode="black">
          <a:xfrm>
            <a:off x="838200" y="3619937"/>
            <a:ext cx="10515600" cy="2582559"/>
          </a:xfrm>
        </p:spPr>
        <p:txBody>
          <a:bodyPr lIns="0" tIns="91440" rIns="0" bIns="91440" anchor="ctr"/>
          <a:lstStyle>
            <a:lvl1pPr marL="0" indent="0" algn="ctr">
              <a:lnSpc>
                <a:spcPct val="100000"/>
              </a:lnSpc>
              <a:spcBef>
                <a:spcPts val="0"/>
              </a:spcBef>
              <a:buNone/>
              <a:defRPr baseline="0">
                <a:solidFill>
                  <a:schemeClr val="bg1"/>
                </a:solidFill>
              </a:defRPr>
            </a:lvl1pPr>
          </a:lstStyle>
          <a:p>
            <a:pPr lvl="0"/>
            <a:r>
              <a:rPr lang="en-US" err="1"/>
              <a:t>Firstname</a:t>
            </a:r>
            <a:r>
              <a:rPr lang="en-US"/>
              <a:t> </a:t>
            </a:r>
            <a:r>
              <a:rPr lang="en-US" err="1"/>
              <a:t>Lastname</a:t>
            </a:r>
            <a:endParaRPr lang="en-US"/>
          </a:p>
          <a:p>
            <a:pPr lvl="0"/>
            <a:r>
              <a:rPr lang="en-US"/>
              <a:t>firstname.lastname@state.mn.us</a:t>
            </a:r>
          </a:p>
          <a:p>
            <a:pPr lvl="0"/>
            <a:r>
              <a:rPr lang="en-US"/>
              <a:t>555-555-5555</a:t>
            </a:r>
          </a:p>
        </p:txBody>
      </p:sp>
      <p:sp>
        <p:nvSpPr>
          <p:cNvPr id="3" name="Date Placeholder 4"/>
          <p:cNvSpPr>
            <a:spLocks noGrp="1"/>
          </p:cNvSpPr>
          <p:nvPr>
            <p:ph type="dt" sz="half" idx="10"/>
          </p:nvPr>
        </p:nvSpPr>
        <p:spPr bwMode="black"/>
        <p:txBody>
          <a:bodyPr/>
          <a:lstStyle>
            <a:lvl1pPr>
              <a:defRPr>
                <a:solidFill>
                  <a:schemeClr val="bg1"/>
                </a:solidFill>
              </a:defRPr>
            </a:lvl1pPr>
          </a:lstStyle>
          <a:p>
            <a:fld id="{466A75E6-E45B-4C5D-981E-7C8ED0C72F5D}" type="datetime1">
              <a:rPr lang="en-US" smtClean="0"/>
              <a:pPr/>
              <a:t>9/14/2026</a:t>
            </a:fld>
            <a:endParaRPr lang="en-US"/>
          </a:p>
        </p:txBody>
      </p:sp>
      <p:sp>
        <p:nvSpPr>
          <p:cNvPr id="4" name="Slide Number Placeholder 6"/>
          <p:cNvSpPr>
            <a:spLocks noGrp="1"/>
          </p:cNvSpPr>
          <p:nvPr>
            <p:ph type="sldNum" sz="quarter" idx="11"/>
          </p:nvPr>
        </p:nvSpPr>
        <p:spPr bwMode="black"/>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66564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versed Minnesota Log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Graphic 8" descr="State of Minnesota logo">
            <a:extLst>
              <a:ext uri="{FF2B5EF4-FFF2-40B4-BE49-F238E27FC236}">
                <a16:creationId xmlns:a16="http://schemas.microsoft.com/office/drawing/2014/main" id="{E8CC904E-32AE-4C9C-B9CA-A01E1294C2A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gray">
          <a:xfrm>
            <a:off x="3047470" y="1836432"/>
            <a:ext cx="6097060" cy="649224"/>
          </a:xfrm>
          <a:prstGeom prst="rect">
            <a:avLst/>
          </a:prstGeom>
        </p:spPr>
      </p:pic>
      <p:sp>
        <p:nvSpPr>
          <p:cNvPr id="2" name="Title 2">
            <a:extLst>
              <a:ext uri="{FF2B5EF4-FFF2-40B4-BE49-F238E27FC236}">
                <a16:creationId xmlns:a16="http://schemas.microsoft.com/office/drawing/2014/main" id="{518A5FB3-80ED-9206-93FE-27FD7C3BC762}"/>
              </a:ext>
            </a:extLst>
          </p:cNvPr>
          <p:cNvSpPr>
            <a:spLocks noGrp="1"/>
          </p:cNvSpPr>
          <p:nvPr>
            <p:ph type="ctrTitle" hasCustomPrompt="1"/>
          </p:nvPr>
        </p:nvSpPr>
        <p:spPr bwMode="black">
          <a:xfrm>
            <a:off x="838200" y="4213555"/>
            <a:ext cx="10515600" cy="1295182"/>
          </a:xfrm>
          <a:noFill/>
        </p:spPr>
        <p:txBody>
          <a:bodyPr wrap="square" lIns="0" tIns="182880" rIns="0" bIns="182880" anchor="ctr">
            <a:normAutofit/>
          </a:bodyPr>
          <a:lstStyle>
            <a:lvl1pPr algn="ctr">
              <a:defRPr sz="3600">
                <a:solidFill>
                  <a:schemeClr val="tx2"/>
                </a:solidFill>
              </a:defRPr>
            </a:lvl1pPr>
          </a:lstStyle>
          <a:p>
            <a:r>
              <a:rPr lang="en-US"/>
              <a:t>Click to edit presentation title</a:t>
            </a:r>
          </a:p>
        </p:txBody>
      </p:sp>
      <p:sp>
        <p:nvSpPr>
          <p:cNvPr id="4" name="Text Placeholder 4">
            <a:extLst>
              <a:ext uri="{FF2B5EF4-FFF2-40B4-BE49-F238E27FC236}">
                <a16:creationId xmlns:a16="http://schemas.microsoft.com/office/drawing/2014/main" id="{B70AAC55-D5CC-1560-FE6C-E55AA08970D2}"/>
              </a:ext>
            </a:extLst>
          </p:cNvPr>
          <p:cNvSpPr>
            <a:spLocks noGrp="1"/>
          </p:cNvSpPr>
          <p:nvPr>
            <p:ph type="body" sz="quarter" idx="17" hasCustomPrompt="1"/>
          </p:nvPr>
        </p:nvSpPr>
        <p:spPr bwMode="black">
          <a:xfrm>
            <a:off x="838200" y="5644883"/>
            <a:ext cx="10515600" cy="711465"/>
          </a:xfrm>
        </p:spPr>
        <p:txBody>
          <a:bodyPr lIns="0" tIns="91440" rIns="0" bIns="91440">
            <a:normAutofit/>
          </a:bodyPr>
          <a:lstStyle>
            <a:lvl1pPr marL="0" indent="0" algn="ctr">
              <a:buNone/>
              <a:defRPr sz="2400"/>
            </a:lvl1pPr>
          </a:lstStyle>
          <a:p>
            <a:pPr lvl="0"/>
            <a:r>
              <a:rPr lang="en-US" err="1"/>
              <a:t>Firstname</a:t>
            </a:r>
            <a:r>
              <a:rPr lang="en-US"/>
              <a:t> </a:t>
            </a:r>
            <a:r>
              <a:rPr lang="en-US" err="1"/>
              <a:t>Lastname</a:t>
            </a:r>
            <a:r>
              <a:rPr lang="en-US"/>
              <a:t> | Job Title</a:t>
            </a:r>
          </a:p>
        </p:txBody>
      </p:sp>
      <p:sp>
        <p:nvSpPr>
          <p:cNvPr id="5" name="Date Placeholder 5">
            <a:extLst>
              <a:ext uri="{FF2B5EF4-FFF2-40B4-BE49-F238E27FC236}">
                <a16:creationId xmlns:a16="http://schemas.microsoft.com/office/drawing/2014/main" id="{0F2ABD68-C970-BF03-AF74-DCAB6AA781F7}"/>
              </a:ext>
            </a:extLst>
          </p:cNvPr>
          <p:cNvSpPr>
            <a:spLocks noGrp="1"/>
          </p:cNvSpPr>
          <p:nvPr>
            <p:ph type="dt" sz="half" idx="15"/>
          </p:nvPr>
        </p:nvSpPr>
        <p:spPr bwMode="black">
          <a:xfrm>
            <a:off x="838200" y="6356350"/>
            <a:ext cx="1358590" cy="365125"/>
          </a:xfrm>
        </p:spPr>
        <p:txBody>
          <a:bodyPr/>
          <a:lstStyle/>
          <a:p>
            <a:fld id="{D7ED242C-24FB-43A0-BCB6-43756FC812F6}" type="datetime1">
              <a:rPr lang="en-US" smtClean="0"/>
              <a:t>9/14/2026</a:t>
            </a:fld>
            <a:endParaRPr lang="en-US"/>
          </a:p>
        </p:txBody>
      </p:sp>
      <p:sp>
        <p:nvSpPr>
          <p:cNvPr id="6" name="Slide Number Placeholder 7">
            <a:extLst>
              <a:ext uri="{FF2B5EF4-FFF2-40B4-BE49-F238E27FC236}">
                <a16:creationId xmlns:a16="http://schemas.microsoft.com/office/drawing/2014/main" id="{4C8AC36D-8A97-5E3F-B9D5-D84EF3A13E3B}"/>
              </a:ext>
            </a:extLst>
          </p:cNvPr>
          <p:cNvSpPr>
            <a:spLocks noGrp="1"/>
          </p:cNvSpPr>
          <p:nvPr>
            <p:ph type="sldNum" sz="quarter" idx="16"/>
          </p:nvPr>
        </p:nvSpPr>
        <p:spPr bwMode="black">
          <a:xfrm>
            <a:off x="9891132" y="6356350"/>
            <a:ext cx="1462668" cy="365125"/>
          </a:xfrm>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319632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hank You (Blue MMB Log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CFC5AF4-4D3E-54FD-2912-B431ECB30DF9}"/>
              </a:ext>
              <a:ext uri="{C183D7F6-B498-43B3-948B-1728B52AA6E4}">
                <adec:decorative xmlns:adec="http://schemas.microsoft.com/office/drawing/2017/decorative" val="1"/>
              </a:ext>
            </a:extLst>
          </p:cNvPr>
          <p:cNvSpPr/>
          <p:nvPr userDrawn="1"/>
        </p:nvSpPr>
        <p:spPr>
          <a:xfrm>
            <a:off x="0" y="1651380"/>
            <a:ext cx="12195048" cy="520662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45B1BF-244D-DFE8-D082-CE57EB2C2E9C}"/>
              </a:ext>
              <a:ext uri="{C183D7F6-B498-43B3-948B-1728B52AA6E4}">
                <adec:decorative xmlns:adec="http://schemas.microsoft.com/office/drawing/2017/decorative" val="1"/>
              </a:ext>
            </a:extLst>
          </p:cNvPr>
          <p:cNvSpPr/>
          <p:nvPr userDrawn="1"/>
        </p:nvSpPr>
        <p:spPr>
          <a:xfrm>
            <a:off x="0" y="0"/>
            <a:ext cx="12195048" cy="16513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5" descr="Minnesota Management and Budget logo">
            <a:extLst>
              <a:ext uri="{FF2B5EF4-FFF2-40B4-BE49-F238E27FC236}">
                <a16:creationId xmlns:a16="http://schemas.microsoft.com/office/drawing/2014/main" id="{FD5BF3F5-0EAD-356A-0EB8-B9AA9455B547}"/>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b="44446"/>
          <a:stretch/>
        </p:blipFill>
        <p:spPr bwMode="gray">
          <a:xfrm>
            <a:off x="8433628" y="585658"/>
            <a:ext cx="3148772" cy="480065"/>
          </a:xfrm>
          <a:prstGeom prst="rect">
            <a:avLst/>
          </a:prstGeom>
        </p:spPr>
      </p:pic>
      <p:sp>
        <p:nvSpPr>
          <p:cNvPr id="7" name="Title 2"/>
          <p:cNvSpPr>
            <a:spLocks noGrp="1"/>
          </p:cNvSpPr>
          <p:nvPr>
            <p:ph type="title" hasCustomPrompt="1"/>
          </p:nvPr>
        </p:nvSpPr>
        <p:spPr bwMode="white">
          <a:xfrm>
            <a:off x="838200" y="1886673"/>
            <a:ext cx="10515600" cy="1497972"/>
          </a:xfrm>
          <a:noFill/>
        </p:spPr>
        <p:txBody>
          <a:bodyPr lIns="0" tIns="182880" rIns="0" bIns="182880">
            <a:noAutofit/>
          </a:bodyPr>
          <a:lstStyle>
            <a:lvl1pPr algn="ctr">
              <a:tabLst>
                <a:tab pos="3770313" algn="l"/>
              </a:tabLst>
              <a:defRPr sz="7000">
                <a:solidFill>
                  <a:schemeClr val="bg1"/>
                </a:solidFill>
              </a:defRPr>
            </a:lvl1pPr>
          </a:lstStyle>
          <a:p>
            <a:r>
              <a:rPr lang="en-US"/>
              <a:t>Add “thank you” here</a:t>
            </a:r>
          </a:p>
        </p:txBody>
      </p:sp>
      <p:sp>
        <p:nvSpPr>
          <p:cNvPr id="8" name="Text Placeholder 3"/>
          <p:cNvSpPr>
            <a:spLocks noGrp="1"/>
          </p:cNvSpPr>
          <p:nvPr>
            <p:ph type="body" sz="quarter" idx="13" hasCustomPrompt="1"/>
          </p:nvPr>
        </p:nvSpPr>
        <p:spPr bwMode="black">
          <a:xfrm>
            <a:off x="838200" y="3619937"/>
            <a:ext cx="10515600" cy="2582559"/>
          </a:xfrm>
        </p:spPr>
        <p:txBody>
          <a:bodyPr lIns="0" tIns="91440" rIns="0" bIns="91440" anchor="ctr"/>
          <a:lstStyle>
            <a:lvl1pPr marL="0" indent="0" algn="ctr">
              <a:lnSpc>
                <a:spcPct val="100000"/>
              </a:lnSpc>
              <a:spcBef>
                <a:spcPts val="0"/>
              </a:spcBef>
              <a:buNone/>
              <a:defRPr baseline="0">
                <a:solidFill>
                  <a:schemeClr val="bg1"/>
                </a:solidFill>
              </a:defRPr>
            </a:lvl1pPr>
          </a:lstStyle>
          <a:p>
            <a:pPr lvl="0"/>
            <a:r>
              <a:rPr lang="en-US" err="1"/>
              <a:t>Firstname</a:t>
            </a:r>
            <a:r>
              <a:rPr lang="en-US"/>
              <a:t> </a:t>
            </a:r>
            <a:r>
              <a:rPr lang="en-US" err="1"/>
              <a:t>Lastname</a:t>
            </a:r>
            <a:endParaRPr lang="en-US"/>
          </a:p>
          <a:p>
            <a:pPr lvl="0"/>
            <a:r>
              <a:rPr lang="en-US"/>
              <a:t>firstname.lastname@state.mn.us</a:t>
            </a:r>
          </a:p>
          <a:p>
            <a:pPr lvl="0"/>
            <a:r>
              <a:rPr lang="en-US"/>
              <a:t>555-555-5555</a:t>
            </a:r>
          </a:p>
        </p:txBody>
      </p:sp>
      <p:sp>
        <p:nvSpPr>
          <p:cNvPr id="3" name="Date Placeholder 4"/>
          <p:cNvSpPr>
            <a:spLocks noGrp="1"/>
          </p:cNvSpPr>
          <p:nvPr>
            <p:ph type="dt" sz="half" idx="10"/>
          </p:nvPr>
        </p:nvSpPr>
        <p:spPr bwMode="black"/>
        <p:txBody>
          <a:bodyPr/>
          <a:lstStyle>
            <a:lvl1pPr>
              <a:defRPr>
                <a:solidFill>
                  <a:schemeClr val="bg1"/>
                </a:solidFill>
              </a:defRPr>
            </a:lvl1pPr>
          </a:lstStyle>
          <a:p>
            <a:fld id="{466A75E6-E45B-4C5D-981E-7C8ED0C72F5D}" type="datetime1">
              <a:rPr lang="en-US" smtClean="0"/>
              <a:pPr/>
              <a:t>9/14/2026</a:t>
            </a:fld>
            <a:endParaRPr lang="en-US"/>
          </a:p>
        </p:txBody>
      </p:sp>
      <p:sp>
        <p:nvSpPr>
          <p:cNvPr id="4" name="Slide Number Placeholder 6"/>
          <p:cNvSpPr>
            <a:spLocks noGrp="1"/>
          </p:cNvSpPr>
          <p:nvPr>
            <p:ph type="sldNum" sz="quarter" idx="11"/>
          </p:nvPr>
        </p:nvSpPr>
        <p:spPr bwMode="black"/>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5010314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hank You (Blue Minnesota Log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A1709F-1909-7966-AD86-EFEFCFE1C992}"/>
              </a:ext>
              <a:ext uri="{C183D7F6-B498-43B3-948B-1728B52AA6E4}">
                <adec:decorative xmlns:adec="http://schemas.microsoft.com/office/drawing/2017/decorative" val="1"/>
              </a:ext>
            </a:extLst>
          </p:cNvPr>
          <p:cNvSpPr/>
          <p:nvPr userDrawn="1"/>
        </p:nvSpPr>
        <p:spPr>
          <a:xfrm>
            <a:off x="0" y="1651380"/>
            <a:ext cx="12195048" cy="520662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45B1BF-244D-DFE8-D082-CE57EB2C2E9C}"/>
              </a:ext>
              <a:ext uri="{C183D7F6-B498-43B3-948B-1728B52AA6E4}">
                <adec:decorative xmlns:adec="http://schemas.microsoft.com/office/drawing/2017/decorative" val="1"/>
              </a:ext>
            </a:extLst>
          </p:cNvPr>
          <p:cNvSpPr/>
          <p:nvPr userDrawn="1"/>
        </p:nvSpPr>
        <p:spPr>
          <a:xfrm>
            <a:off x="0" y="0"/>
            <a:ext cx="12195048" cy="16513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tate of Minnesota logo">
            <a:extLst>
              <a:ext uri="{FF2B5EF4-FFF2-40B4-BE49-F238E27FC236}">
                <a16:creationId xmlns:a16="http://schemas.microsoft.com/office/drawing/2014/main" id="{4D8835CC-4618-0A31-D234-374C47F8A69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93934" y="595890"/>
            <a:ext cx="3688466" cy="398901"/>
          </a:xfrm>
          <a:prstGeom prst="rect">
            <a:avLst/>
          </a:prstGeom>
        </p:spPr>
      </p:pic>
      <p:sp>
        <p:nvSpPr>
          <p:cNvPr id="7" name="Title 2"/>
          <p:cNvSpPr>
            <a:spLocks noGrp="1"/>
          </p:cNvSpPr>
          <p:nvPr>
            <p:ph type="title" hasCustomPrompt="1"/>
          </p:nvPr>
        </p:nvSpPr>
        <p:spPr bwMode="white">
          <a:xfrm>
            <a:off x="838200" y="1886673"/>
            <a:ext cx="10515600" cy="1497972"/>
          </a:xfrm>
          <a:noFill/>
        </p:spPr>
        <p:txBody>
          <a:bodyPr lIns="0" tIns="182880" rIns="0" bIns="182880">
            <a:noAutofit/>
          </a:bodyPr>
          <a:lstStyle>
            <a:lvl1pPr algn="ctr">
              <a:tabLst>
                <a:tab pos="3770313" algn="l"/>
              </a:tabLst>
              <a:defRPr sz="7000">
                <a:solidFill>
                  <a:schemeClr val="bg1"/>
                </a:solidFill>
              </a:defRPr>
            </a:lvl1pPr>
          </a:lstStyle>
          <a:p>
            <a:r>
              <a:rPr lang="en-US"/>
              <a:t>Add “thank you” here</a:t>
            </a:r>
          </a:p>
        </p:txBody>
      </p:sp>
      <p:sp>
        <p:nvSpPr>
          <p:cNvPr id="8" name="Text Placeholder 3"/>
          <p:cNvSpPr>
            <a:spLocks noGrp="1"/>
          </p:cNvSpPr>
          <p:nvPr>
            <p:ph type="body" sz="quarter" idx="13" hasCustomPrompt="1"/>
          </p:nvPr>
        </p:nvSpPr>
        <p:spPr bwMode="black">
          <a:xfrm>
            <a:off x="838200" y="3619937"/>
            <a:ext cx="10515600" cy="2582559"/>
          </a:xfrm>
        </p:spPr>
        <p:txBody>
          <a:bodyPr lIns="0" tIns="91440" rIns="0" bIns="91440" anchor="ctr"/>
          <a:lstStyle>
            <a:lvl1pPr marL="0" indent="0" algn="ctr">
              <a:lnSpc>
                <a:spcPct val="100000"/>
              </a:lnSpc>
              <a:spcBef>
                <a:spcPts val="0"/>
              </a:spcBef>
              <a:buNone/>
              <a:defRPr baseline="0">
                <a:solidFill>
                  <a:schemeClr val="bg1"/>
                </a:solidFill>
              </a:defRPr>
            </a:lvl1pPr>
          </a:lstStyle>
          <a:p>
            <a:pPr lvl="0"/>
            <a:r>
              <a:rPr lang="en-US" err="1"/>
              <a:t>Firstname</a:t>
            </a:r>
            <a:r>
              <a:rPr lang="en-US"/>
              <a:t> </a:t>
            </a:r>
            <a:r>
              <a:rPr lang="en-US" err="1"/>
              <a:t>Lastname</a:t>
            </a:r>
            <a:endParaRPr lang="en-US"/>
          </a:p>
          <a:p>
            <a:pPr lvl="0"/>
            <a:r>
              <a:rPr lang="en-US"/>
              <a:t>firstname.lastname@state.mn.us</a:t>
            </a:r>
          </a:p>
          <a:p>
            <a:pPr lvl="0"/>
            <a:r>
              <a:rPr lang="en-US"/>
              <a:t>555-555-5555</a:t>
            </a:r>
          </a:p>
        </p:txBody>
      </p:sp>
      <p:sp>
        <p:nvSpPr>
          <p:cNvPr id="3" name="Date Placeholder 4"/>
          <p:cNvSpPr>
            <a:spLocks noGrp="1"/>
          </p:cNvSpPr>
          <p:nvPr>
            <p:ph type="dt" sz="half" idx="10"/>
          </p:nvPr>
        </p:nvSpPr>
        <p:spPr bwMode="black"/>
        <p:txBody>
          <a:bodyPr/>
          <a:lstStyle>
            <a:lvl1pPr>
              <a:defRPr>
                <a:solidFill>
                  <a:schemeClr val="bg1"/>
                </a:solidFill>
              </a:defRPr>
            </a:lvl1pPr>
          </a:lstStyle>
          <a:p>
            <a:fld id="{466A75E6-E45B-4C5D-981E-7C8ED0C72F5D}" type="datetime1">
              <a:rPr lang="en-US" smtClean="0"/>
              <a:pPr/>
              <a:t>9/14/2026</a:t>
            </a:fld>
            <a:endParaRPr lang="en-US"/>
          </a:p>
        </p:txBody>
      </p:sp>
      <p:sp>
        <p:nvSpPr>
          <p:cNvPr id="4" name="Slide Number Placeholder 6"/>
          <p:cNvSpPr>
            <a:spLocks noGrp="1"/>
          </p:cNvSpPr>
          <p:nvPr>
            <p:ph type="sldNum" sz="quarter" idx="11"/>
          </p:nvPr>
        </p:nvSpPr>
        <p:spPr bwMode="black"/>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801022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Reversed ETD Logo - Tre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D2A0819C-F6D9-9F46-40B9-940EC2A3A9BF}"/>
              </a:ext>
              <a:ext uri="{C183D7F6-B498-43B3-948B-1728B52AA6E4}">
                <adec:decorative xmlns:adec="http://schemas.microsoft.com/office/drawing/2017/decorative" val="1"/>
              </a:ext>
            </a:extLst>
          </p:cNvPr>
          <p:cNvSpPr/>
          <p:nvPr userDrawn="1"/>
        </p:nvSpPr>
        <p:spPr bwMode="gray">
          <a:xfrm>
            <a:off x="4699636" y="0"/>
            <a:ext cx="10001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3" name="Title 2"/>
          <p:cNvSpPr>
            <a:spLocks noGrp="1"/>
          </p:cNvSpPr>
          <p:nvPr>
            <p:ph type="ctrTitle" hasCustomPrompt="1"/>
          </p:nvPr>
        </p:nvSpPr>
        <p:spPr bwMode="black">
          <a:xfrm>
            <a:off x="5522976" y="1314035"/>
            <a:ext cx="5830824" cy="1797905"/>
          </a:xfrm>
          <a:noFill/>
        </p:spPr>
        <p:txBody>
          <a:bodyPr wrap="square" lIns="0" tIns="182880" rIns="0" bIns="182880" anchor="ctr">
            <a:normAutofit/>
          </a:bodyPr>
          <a:lstStyle>
            <a:lvl1pPr algn="ctr">
              <a:defRPr sz="3600">
                <a:solidFill>
                  <a:schemeClr val="bg1"/>
                </a:solidFill>
              </a:defRPr>
            </a:lvl1pPr>
          </a:lstStyle>
          <a:p>
            <a:r>
              <a:rPr lang="en-US"/>
              <a:t>Click to edit presentation title</a:t>
            </a:r>
          </a:p>
        </p:txBody>
      </p:sp>
      <p:sp>
        <p:nvSpPr>
          <p:cNvPr id="8" name="Text Placeholder 4"/>
          <p:cNvSpPr>
            <a:spLocks noGrp="1"/>
          </p:cNvSpPr>
          <p:nvPr>
            <p:ph type="body" sz="quarter" idx="17" hasCustomPrompt="1"/>
          </p:nvPr>
        </p:nvSpPr>
        <p:spPr bwMode="black">
          <a:xfrm>
            <a:off x="5522976" y="3248086"/>
            <a:ext cx="5830824" cy="711465"/>
          </a:xfrm>
        </p:spPr>
        <p:txBody>
          <a:bodyPr lIns="0" tIns="91440" rIns="0" bIns="91440">
            <a:normAutofit/>
          </a:bodyPr>
          <a:lstStyle>
            <a:lvl1pPr marL="0" indent="0" algn="ctr">
              <a:buNone/>
              <a:defRPr sz="2400">
                <a:solidFill>
                  <a:schemeClr val="bg1"/>
                </a:solidFill>
              </a:defRPr>
            </a:lvl1pPr>
          </a:lstStyle>
          <a:p>
            <a:pPr lvl="0"/>
            <a:r>
              <a:rPr lang="en-US" err="1"/>
              <a:t>Firstname</a:t>
            </a:r>
            <a:r>
              <a:rPr lang="en-US"/>
              <a:t> </a:t>
            </a:r>
            <a:r>
              <a:rPr lang="en-US" err="1"/>
              <a:t>Lastname</a:t>
            </a:r>
            <a:r>
              <a:rPr lang="en-US"/>
              <a:t> | Job Title</a:t>
            </a:r>
          </a:p>
        </p:txBody>
      </p:sp>
    </p:spTree>
    <p:extLst>
      <p:ext uri="{BB962C8B-B14F-4D97-AF65-F5344CB8AC3E}">
        <p14:creationId xmlns:p14="http://schemas.microsoft.com/office/powerpoint/2010/main" val="3942597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Reversed MMB Logo - Tre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2ECC72B4-1057-DDA6-1B71-2950068AC73E}"/>
              </a:ext>
              <a:ext uri="{C183D7F6-B498-43B3-948B-1728B52AA6E4}">
                <adec:decorative xmlns:adec="http://schemas.microsoft.com/office/drawing/2017/decorative" val="1"/>
              </a:ext>
            </a:extLst>
          </p:cNvPr>
          <p:cNvSpPr/>
          <p:nvPr userDrawn="1"/>
        </p:nvSpPr>
        <p:spPr bwMode="gray">
          <a:xfrm>
            <a:off x="4699636" y="0"/>
            <a:ext cx="10001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3" name="Title 2"/>
          <p:cNvSpPr>
            <a:spLocks noGrp="1"/>
          </p:cNvSpPr>
          <p:nvPr>
            <p:ph type="ctrTitle" hasCustomPrompt="1"/>
          </p:nvPr>
        </p:nvSpPr>
        <p:spPr bwMode="black">
          <a:xfrm>
            <a:off x="5522976" y="1314035"/>
            <a:ext cx="5830824" cy="1797905"/>
          </a:xfrm>
          <a:noFill/>
        </p:spPr>
        <p:txBody>
          <a:bodyPr wrap="square" lIns="0" tIns="182880" rIns="0" bIns="182880" anchor="ctr">
            <a:normAutofit/>
          </a:bodyPr>
          <a:lstStyle>
            <a:lvl1pPr algn="ctr">
              <a:defRPr sz="3600">
                <a:solidFill>
                  <a:schemeClr val="bg1"/>
                </a:solidFill>
              </a:defRPr>
            </a:lvl1pPr>
          </a:lstStyle>
          <a:p>
            <a:r>
              <a:rPr lang="en-US"/>
              <a:t>Click to edit presentation title</a:t>
            </a:r>
          </a:p>
        </p:txBody>
      </p:sp>
      <p:sp>
        <p:nvSpPr>
          <p:cNvPr id="8" name="Text Placeholder 4"/>
          <p:cNvSpPr>
            <a:spLocks noGrp="1"/>
          </p:cNvSpPr>
          <p:nvPr>
            <p:ph type="body" sz="quarter" idx="17" hasCustomPrompt="1"/>
          </p:nvPr>
        </p:nvSpPr>
        <p:spPr bwMode="black">
          <a:xfrm>
            <a:off x="5522976" y="3248086"/>
            <a:ext cx="5830824" cy="711465"/>
          </a:xfrm>
        </p:spPr>
        <p:txBody>
          <a:bodyPr lIns="0" tIns="91440" rIns="0" bIns="91440">
            <a:normAutofit/>
          </a:bodyPr>
          <a:lstStyle>
            <a:lvl1pPr marL="0" indent="0" algn="ctr">
              <a:buNone/>
              <a:defRPr sz="2400">
                <a:solidFill>
                  <a:schemeClr val="bg1"/>
                </a:solidFill>
              </a:defRPr>
            </a:lvl1pPr>
          </a:lstStyle>
          <a:p>
            <a:pPr lvl="0"/>
            <a:r>
              <a:rPr lang="en-US" err="1"/>
              <a:t>Firstname</a:t>
            </a:r>
            <a:r>
              <a:rPr lang="en-US"/>
              <a:t> </a:t>
            </a:r>
            <a:r>
              <a:rPr lang="en-US" err="1"/>
              <a:t>Lastname</a:t>
            </a:r>
            <a:r>
              <a:rPr lang="en-US"/>
              <a:t> | Job Title</a:t>
            </a:r>
          </a:p>
        </p:txBody>
      </p:sp>
      <p:pic>
        <p:nvPicPr>
          <p:cNvPr id="5" name="Picture 4">
            <a:extLst>
              <a:ext uri="{FF2B5EF4-FFF2-40B4-BE49-F238E27FC236}">
                <a16:creationId xmlns:a16="http://schemas.microsoft.com/office/drawing/2014/main" id="{7B47DAAC-FC67-82A0-5872-5B44F718B9F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1806" y="6181962"/>
            <a:ext cx="2808042" cy="334133"/>
          </a:xfrm>
          <a:prstGeom prst="rect">
            <a:avLst/>
          </a:prstGeom>
        </p:spPr>
      </p:pic>
    </p:spTree>
    <p:extLst>
      <p:ext uri="{BB962C8B-B14F-4D97-AF65-F5344CB8AC3E}">
        <p14:creationId xmlns:p14="http://schemas.microsoft.com/office/powerpoint/2010/main" val="1208293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Reversed MN Logo - Tre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20571CE8-5256-44DF-B258-F429D1923408}"/>
              </a:ext>
              <a:ext uri="{C183D7F6-B498-43B3-948B-1728B52AA6E4}">
                <adec:decorative xmlns:adec="http://schemas.microsoft.com/office/drawing/2017/decorative" val="1"/>
              </a:ext>
            </a:extLst>
          </p:cNvPr>
          <p:cNvSpPr/>
          <p:nvPr userDrawn="1"/>
        </p:nvSpPr>
        <p:spPr bwMode="gray">
          <a:xfrm>
            <a:off x="4699636" y="0"/>
            <a:ext cx="10001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13" name="Title 2"/>
          <p:cNvSpPr>
            <a:spLocks noGrp="1"/>
          </p:cNvSpPr>
          <p:nvPr>
            <p:ph type="ctrTitle" hasCustomPrompt="1"/>
          </p:nvPr>
        </p:nvSpPr>
        <p:spPr bwMode="black">
          <a:xfrm>
            <a:off x="5522976" y="1314035"/>
            <a:ext cx="5830824" cy="1797905"/>
          </a:xfrm>
          <a:noFill/>
        </p:spPr>
        <p:txBody>
          <a:bodyPr wrap="square" lIns="0" tIns="182880" rIns="0" bIns="182880" anchor="ctr">
            <a:normAutofit/>
          </a:bodyPr>
          <a:lstStyle>
            <a:lvl1pPr algn="ctr">
              <a:defRPr sz="3600">
                <a:solidFill>
                  <a:schemeClr val="bg1"/>
                </a:solidFill>
              </a:defRPr>
            </a:lvl1pPr>
          </a:lstStyle>
          <a:p>
            <a:r>
              <a:rPr lang="en-US"/>
              <a:t>Click to edit presentation title</a:t>
            </a:r>
          </a:p>
        </p:txBody>
      </p:sp>
      <p:sp>
        <p:nvSpPr>
          <p:cNvPr id="8" name="Text Placeholder 4"/>
          <p:cNvSpPr>
            <a:spLocks noGrp="1"/>
          </p:cNvSpPr>
          <p:nvPr>
            <p:ph type="body" sz="quarter" idx="17" hasCustomPrompt="1"/>
          </p:nvPr>
        </p:nvSpPr>
        <p:spPr bwMode="black">
          <a:xfrm>
            <a:off x="5522976" y="3248086"/>
            <a:ext cx="5830824" cy="711465"/>
          </a:xfrm>
        </p:spPr>
        <p:txBody>
          <a:bodyPr lIns="0" tIns="91440" rIns="0" bIns="91440">
            <a:normAutofit/>
          </a:bodyPr>
          <a:lstStyle>
            <a:lvl1pPr marL="0" indent="0" algn="ctr">
              <a:buNone/>
              <a:defRPr sz="2400">
                <a:solidFill>
                  <a:schemeClr val="bg1"/>
                </a:solidFill>
              </a:defRPr>
            </a:lvl1pPr>
          </a:lstStyle>
          <a:p>
            <a:pPr lvl="0"/>
            <a:r>
              <a:rPr lang="en-US" err="1"/>
              <a:t>Firstname</a:t>
            </a:r>
            <a:r>
              <a:rPr lang="en-US"/>
              <a:t> </a:t>
            </a:r>
            <a:r>
              <a:rPr lang="en-US" err="1"/>
              <a:t>Lastname</a:t>
            </a:r>
            <a:r>
              <a:rPr lang="en-US"/>
              <a:t> | Job Title</a:t>
            </a:r>
          </a:p>
        </p:txBody>
      </p:sp>
      <p:pic>
        <p:nvPicPr>
          <p:cNvPr id="4" name="Picture 3" descr="State of Minnesota logo">
            <a:extLst>
              <a:ext uri="{FF2B5EF4-FFF2-40B4-BE49-F238E27FC236}">
                <a16:creationId xmlns:a16="http://schemas.microsoft.com/office/drawing/2014/main" id="{E21108A1-887C-B62A-729C-406F4AA2D22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22976" y="5749783"/>
            <a:ext cx="3578352" cy="386992"/>
          </a:xfrm>
          <a:prstGeom prst="rect">
            <a:avLst/>
          </a:prstGeom>
        </p:spPr>
      </p:pic>
    </p:spTree>
    <p:extLst>
      <p:ext uri="{BB962C8B-B14F-4D97-AF65-F5344CB8AC3E}">
        <p14:creationId xmlns:p14="http://schemas.microsoft.com/office/powerpoint/2010/main" val="311039744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838200" y="365125"/>
            <a:ext cx="10515600" cy="1325563"/>
          </a:xfrm>
          <a:prstGeom prst="rect">
            <a:avLst/>
          </a:prstGeom>
        </p:spPr>
        <p:txBody>
          <a:bodyPr vert="horz" lIns="91440" tIns="45720" rIns="91440" bIns="45720" rtlCol="0" anchor="ctr">
            <a:normAutofit/>
          </a:bodyPr>
          <a:lstStyle/>
          <a:p>
            <a:r>
              <a:rPr lang="en-US"/>
              <a:t>Click to edit presentation title</a:t>
            </a:r>
          </a:p>
        </p:txBody>
      </p:sp>
      <p:sp>
        <p:nvSpPr>
          <p:cNvPr id="3" name="Text Placeholder 2"/>
          <p:cNvSpPr>
            <a:spLocks noGrp="1"/>
          </p:cNvSpPr>
          <p:nvPr>
            <p:ph type="body" idx="1"/>
          </p:nvPr>
        </p:nvSpPr>
        <p:spPr bwMode="black">
          <a:xfrm>
            <a:off x="838200" y="1825625"/>
            <a:ext cx="10515600" cy="4351338"/>
          </a:xfrm>
          <a:prstGeom prst="rect">
            <a:avLst/>
          </a:prstGeom>
        </p:spPr>
        <p:txBody>
          <a:bodyPr vert="horz" lIns="91440" tIns="45720" rIns="91440" bIns="45720" rtlCol="0">
            <a:norm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068C556E-7101-4471-A958-3911E20944AB}" type="datetime1">
              <a:rPr lang="en-US" smtClean="0"/>
              <a:t>9/14/2026</a:t>
            </a:fld>
            <a:endParaRPr lang="en-US"/>
          </a:p>
        </p:txBody>
      </p:sp>
      <p:sp>
        <p:nvSpPr>
          <p:cNvPr id="12"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a:t>
            </a:r>
            <a:r>
              <a:rPr lang="en-US" err="1"/>
              <a:t>websiteurl</a:t>
            </a:r>
            <a:endParaRPr lang="en-US"/>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870" r:id="rId2"/>
    <p:sldLayoutId id="2147483857" r:id="rId3"/>
    <p:sldLayoutId id="2147483871" r:id="rId4"/>
    <p:sldLayoutId id="2147483864" r:id="rId5"/>
    <p:sldLayoutId id="2147483858" r:id="rId6"/>
    <p:sldLayoutId id="2147483865" r:id="rId7"/>
    <p:sldLayoutId id="2147483872" r:id="rId8"/>
    <p:sldLayoutId id="2147483873" r:id="rId9"/>
    <p:sldLayoutId id="2147483874" r:id="rId10"/>
    <p:sldLayoutId id="2147483875" r:id="rId11"/>
    <p:sldLayoutId id="2147483876" r:id="rId12"/>
    <p:sldLayoutId id="2147483787" r:id="rId13"/>
    <p:sldLayoutId id="2147483869" r:id="rId14"/>
    <p:sldLayoutId id="2147483859" r:id="rId15"/>
    <p:sldLayoutId id="2147483732" r:id="rId16"/>
    <p:sldLayoutId id="2147483754" r:id="rId17"/>
    <p:sldLayoutId id="2147483877" r:id="rId18"/>
    <p:sldLayoutId id="2147483878" r:id="rId19"/>
    <p:sldLayoutId id="2147483712" r:id="rId20"/>
    <p:sldLayoutId id="2147483879" r:id="rId21"/>
    <p:sldLayoutId id="2147483880" r:id="rId22"/>
    <p:sldLayoutId id="2147483881" r:id="rId23"/>
    <p:sldLayoutId id="2147483882" r:id="rId24"/>
    <p:sldLayoutId id="2147483883" r:id="rId25"/>
    <p:sldLayoutId id="2147483884" r:id="rId26"/>
    <p:sldLayoutId id="2147483885" r:id="rId27"/>
    <p:sldLayoutId id="2147483780" r:id="rId28"/>
    <p:sldLayoutId id="2147483896" r:id="rId29"/>
    <p:sldLayoutId id="2147483849" r:id="rId30"/>
    <p:sldLayoutId id="2147483886" r:id="rId31"/>
    <p:sldLayoutId id="2147483887" r:id="rId32"/>
    <p:sldLayoutId id="2147483771" r:id="rId33"/>
    <p:sldLayoutId id="2147483888" r:id="rId34"/>
    <p:sldLayoutId id="2147483844" r:id="rId35"/>
    <p:sldLayoutId id="2147483889" r:id="rId36"/>
    <p:sldLayoutId id="2147483843" r:id="rId37"/>
    <p:sldLayoutId id="2147483890" r:id="rId38"/>
    <p:sldLayoutId id="2147483767" r:id="rId39"/>
    <p:sldLayoutId id="2147483891" r:id="rId40"/>
    <p:sldLayoutId id="2147483770" r:id="rId41"/>
    <p:sldLayoutId id="2147483892" r:id="rId42"/>
    <p:sldLayoutId id="2147483820" r:id="rId43"/>
    <p:sldLayoutId id="2147483893" r:id="rId44"/>
    <p:sldLayoutId id="2147483772" r:id="rId45"/>
    <p:sldLayoutId id="2147483894" r:id="rId46"/>
    <p:sldLayoutId id="2147483769" r:id="rId47"/>
    <p:sldLayoutId id="2147483895" r:id="rId48"/>
    <p:sldLayoutId id="2147483831" r:id="rId49"/>
    <p:sldLayoutId id="2147483836" r:id="rId50"/>
    <p:sldLayoutId id="2147483805" r:id="rId51"/>
    <p:sldLayoutId id="2147483806" r:id="rId52"/>
    <p:sldLayoutId id="2147483822" r:id="rId53"/>
    <p:sldLayoutId id="2147483807" r:id="rId54"/>
    <p:sldLayoutId id="2147483832" r:id="rId55"/>
    <p:sldLayoutId id="2147483897" r:id="rId56"/>
    <p:sldLayoutId id="2147483797" r:id="rId57"/>
    <p:sldLayoutId id="2147483899" r:id="rId58"/>
    <p:sldLayoutId id="2147483900" r:id="rId59"/>
    <p:sldLayoutId id="2147483901" r:id="rId60"/>
    <p:sldLayoutId id="2147483898" r:id="rId6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3" Type="http://schemas.openxmlformats.org/officeDocument/2006/relationships/hyperlink" Target="https://mn.gov/admin/assets/Accommodations%20Policy_accessible_tcm36-757824.pdf" TargetMode="External"/><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hyperlink" Target="https://creativecommons.org/licenses/by-sa/3.0/" TargetMode="External"/><Relationship Id="rId4" Type="http://schemas.openxmlformats.org/officeDocument/2006/relationships/hyperlink" Target="https://en.wikipedia.org/wiki/File:Canada_Stop_sign.sv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0.xml"/><Relationship Id="rId1" Type="http://schemas.openxmlformats.org/officeDocument/2006/relationships/tags" Target="../tags/tag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43.xml"/><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F0276-1450-F07C-DC93-87278D226DFA}"/>
              </a:ext>
            </a:extLst>
          </p:cNvPr>
          <p:cNvSpPr>
            <a:spLocks noGrp="1"/>
          </p:cNvSpPr>
          <p:nvPr>
            <p:ph type="ctrTitle"/>
          </p:nvPr>
        </p:nvSpPr>
        <p:spPr/>
        <p:txBody>
          <a:bodyPr/>
          <a:lstStyle/>
          <a:p>
            <a:r>
              <a:rPr lang="en-US"/>
              <a:t>Centralized Accommodation Fund</a:t>
            </a:r>
          </a:p>
        </p:txBody>
      </p:sp>
      <p:sp>
        <p:nvSpPr>
          <p:cNvPr id="3" name="Text Placeholder 2">
            <a:extLst>
              <a:ext uri="{FF2B5EF4-FFF2-40B4-BE49-F238E27FC236}">
                <a16:creationId xmlns:a16="http://schemas.microsoft.com/office/drawing/2014/main" id="{5DA87E3F-6182-68A5-C40F-154C3A0C7D93}"/>
              </a:ext>
            </a:extLst>
          </p:cNvPr>
          <p:cNvSpPr>
            <a:spLocks noGrp="1"/>
          </p:cNvSpPr>
          <p:nvPr>
            <p:ph type="body" sz="quarter" idx="17"/>
          </p:nvPr>
        </p:nvSpPr>
        <p:spPr/>
        <p:txBody>
          <a:bodyPr/>
          <a:lstStyle/>
          <a:p>
            <a:r>
              <a:rPr lang="en-US"/>
              <a:t>Updated Application Procedure</a:t>
            </a:r>
          </a:p>
        </p:txBody>
      </p:sp>
      <p:sp>
        <p:nvSpPr>
          <p:cNvPr id="4" name="Date Placeholder 3">
            <a:extLst>
              <a:ext uri="{FF2B5EF4-FFF2-40B4-BE49-F238E27FC236}">
                <a16:creationId xmlns:a16="http://schemas.microsoft.com/office/drawing/2014/main" id="{42BAE0F3-705C-F54D-F6EE-8ABFDB2CDF3C}"/>
              </a:ext>
            </a:extLst>
          </p:cNvPr>
          <p:cNvSpPr>
            <a:spLocks noGrp="1"/>
          </p:cNvSpPr>
          <p:nvPr>
            <p:ph type="dt" sz="half" idx="15"/>
          </p:nvPr>
        </p:nvSpPr>
        <p:spPr/>
        <p:txBody>
          <a:bodyPr/>
          <a:lstStyle/>
          <a:p>
            <a:fld id="{D7ED242C-24FB-43A0-BCB6-43756FC812F6}" type="datetime1">
              <a:rPr lang="en-US" smtClean="0"/>
              <a:t>9/14/2026</a:t>
            </a:fld>
            <a:endParaRPr lang="en-US"/>
          </a:p>
        </p:txBody>
      </p:sp>
      <p:sp>
        <p:nvSpPr>
          <p:cNvPr id="5" name="Slide Number Placeholder 4">
            <a:extLst>
              <a:ext uri="{FF2B5EF4-FFF2-40B4-BE49-F238E27FC236}">
                <a16:creationId xmlns:a16="http://schemas.microsoft.com/office/drawing/2014/main" id="{1DE041D2-1574-39B8-7D12-43ED14D88C45}"/>
              </a:ext>
            </a:extLst>
          </p:cNvPr>
          <p:cNvSpPr>
            <a:spLocks noGrp="1"/>
          </p:cNvSpPr>
          <p:nvPr>
            <p:ph type="sldNum" sz="quarter" idx="16"/>
          </p:nvPr>
        </p:nvSpPr>
        <p:spPr/>
        <p:txBody>
          <a:bodyPr/>
          <a:lstStyle/>
          <a:p>
            <a:fld id="{48F63A3B-78C7-47BE-AE5E-E10140E04643}" type="slidenum">
              <a:rPr lang="en-US" smtClean="0"/>
              <a:pPr/>
              <a:t>1</a:t>
            </a:fld>
            <a:endParaRPr lang="en-US"/>
          </a:p>
        </p:txBody>
      </p:sp>
    </p:spTree>
    <p:extLst>
      <p:ext uri="{BB962C8B-B14F-4D97-AF65-F5344CB8AC3E}">
        <p14:creationId xmlns:p14="http://schemas.microsoft.com/office/powerpoint/2010/main" val="4287479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0639D-57E2-2D78-30F9-ED09FC9C959C}"/>
              </a:ext>
            </a:extLst>
          </p:cNvPr>
          <p:cNvSpPr>
            <a:spLocks noGrp="1"/>
          </p:cNvSpPr>
          <p:nvPr>
            <p:ph type="title"/>
          </p:nvPr>
        </p:nvSpPr>
        <p:spPr/>
        <p:txBody>
          <a:bodyPr/>
          <a:lstStyle/>
          <a:p>
            <a:r>
              <a:rPr lang="en-US"/>
              <a:t>Foundant Application: Seven Questions</a:t>
            </a:r>
          </a:p>
        </p:txBody>
      </p:sp>
      <p:sp>
        <p:nvSpPr>
          <p:cNvPr id="3" name="Content Placeholder 2">
            <a:extLst>
              <a:ext uri="{FF2B5EF4-FFF2-40B4-BE49-F238E27FC236}">
                <a16:creationId xmlns:a16="http://schemas.microsoft.com/office/drawing/2014/main" id="{BA26D2D6-C79F-BD12-E9AB-2C88E0CAB507}"/>
              </a:ext>
            </a:extLst>
          </p:cNvPr>
          <p:cNvSpPr>
            <a:spLocks noGrp="1"/>
          </p:cNvSpPr>
          <p:nvPr>
            <p:ph idx="1"/>
          </p:nvPr>
        </p:nvSpPr>
        <p:spPr/>
        <p:txBody>
          <a:bodyPr/>
          <a:lstStyle/>
          <a:p>
            <a:pPr marL="457200" indent="-457200">
              <a:buFont typeface="+mj-lt"/>
              <a:buAutoNum type="arabicPeriod"/>
            </a:pPr>
            <a:r>
              <a:rPr lang="en-US" b="1">
                <a:solidFill>
                  <a:schemeClr val="tx1"/>
                </a:solidFill>
              </a:rPr>
              <a:t>Agency name and quarter</a:t>
            </a:r>
          </a:p>
          <a:p>
            <a:pPr marL="457200" indent="-457200">
              <a:buFont typeface="+mj-lt"/>
              <a:buAutoNum type="arabicPeriod"/>
            </a:pPr>
            <a:r>
              <a:rPr lang="en-US" b="1">
                <a:solidFill>
                  <a:schemeClr val="tx1"/>
                </a:solidFill>
              </a:rPr>
              <a:t>Total agency accommodation cost submitted</a:t>
            </a:r>
          </a:p>
          <a:p>
            <a:pPr marL="457200" indent="-457200">
              <a:buFont typeface="+mj-lt"/>
              <a:buAutoNum type="arabicPeriod"/>
            </a:pPr>
            <a:r>
              <a:rPr lang="en-US" b="1">
                <a:solidFill>
                  <a:schemeClr val="tx1"/>
                </a:solidFill>
              </a:rPr>
              <a:t>ADA Coordinator certification</a:t>
            </a:r>
          </a:p>
          <a:p>
            <a:pPr marL="457200" indent="-457200">
              <a:buFont typeface="+mj-lt"/>
              <a:buAutoNum type="arabicPeriod"/>
            </a:pPr>
            <a:r>
              <a:rPr lang="en-US" b="1">
                <a:solidFill>
                  <a:schemeClr val="tx1"/>
                </a:solidFill>
              </a:rPr>
              <a:t>Consent form on file</a:t>
            </a:r>
          </a:p>
          <a:p>
            <a:pPr marL="457200" indent="-457200">
              <a:buFont typeface="+mj-lt"/>
              <a:buAutoNum type="arabicPeriod"/>
            </a:pPr>
            <a:r>
              <a:rPr lang="en-US" b="1">
                <a:solidFill>
                  <a:schemeClr val="tx1"/>
                </a:solidFill>
              </a:rPr>
              <a:t>Compliance with STAR Policy 200-1</a:t>
            </a:r>
          </a:p>
          <a:p>
            <a:pPr marL="457200" indent="-457200">
              <a:buFont typeface="+mj-lt"/>
              <a:buAutoNum type="arabicPeriod"/>
            </a:pPr>
            <a:r>
              <a:rPr lang="en-US" b="1">
                <a:solidFill>
                  <a:schemeClr val="tx1"/>
                </a:solidFill>
              </a:rPr>
              <a:t>Upload combined invoice PDF</a:t>
            </a:r>
          </a:p>
          <a:p>
            <a:pPr marL="457200" indent="-457200">
              <a:buFont typeface="+mj-lt"/>
              <a:buAutoNum type="arabicPeriod"/>
            </a:pPr>
            <a:r>
              <a:rPr lang="en-US" b="1">
                <a:solidFill>
                  <a:schemeClr val="tx1"/>
                </a:solidFill>
              </a:rPr>
              <a:t>Upload Reimbursement spreadsheet</a:t>
            </a:r>
          </a:p>
        </p:txBody>
      </p:sp>
      <p:sp>
        <p:nvSpPr>
          <p:cNvPr id="4" name="Date Placeholder 3">
            <a:extLst>
              <a:ext uri="{FF2B5EF4-FFF2-40B4-BE49-F238E27FC236}">
                <a16:creationId xmlns:a16="http://schemas.microsoft.com/office/drawing/2014/main" id="{A3D6A3C9-04CD-0EAC-2CCC-276A2E422818}"/>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6DCC228C-631A-BD09-14F8-A2B126080BCB}"/>
              </a:ext>
            </a:extLst>
          </p:cNvPr>
          <p:cNvSpPr>
            <a:spLocks noGrp="1"/>
          </p:cNvSpPr>
          <p:nvPr>
            <p:ph type="sldNum" sz="quarter" idx="12"/>
          </p:nvPr>
        </p:nvSpPr>
        <p:spPr/>
        <p:txBody>
          <a:bodyPr/>
          <a:lstStyle/>
          <a:p>
            <a:fld id="{48F63A3B-78C7-47BE-AE5E-E10140E04643}" type="slidenum">
              <a:rPr lang="en-US" smtClean="0"/>
              <a:t>10</a:t>
            </a:fld>
            <a:endParaRPr lang="en-US"/>
          </a:p>
        </p:txBody>
      </p:sp>
    </p:spTree>
    <p:extLst>
      <p:ext uri="{BB962C8B-B14F-4D97-AF65-F5344CB8AC3E}">
        <p14:creationId xmlns:p14="http://schemas.microsoft.com/office/powerpoint/2010/main" val="3196901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70289-5613-44AC-D545-6F2419172DF4}"/>
              </a:ext>
            </a:extLst>
          </p:cNvPr>
          <p:cNvSpPr>
            <a:spLocks noGrp="1"/>
          </p:cNvSpPr>
          <p:nvPr>
            <p:ph type="title"/>
          </p:nvPr>
        </p:nvSpPr>
        <p:spPr>
          <a:xfrm>
            <a:off x="1387736" y="-365269"/>
            <a:ext cx="9488245" cy="3401546"/>
          </a:xfrm>
        </p:spPr>
        <p:txBody>
          <a:bodyPr/>
          <a:lstStyle/>
          <a:p>
            <a:r>
              <a:rPr lang="en-US" b="1"/>
              <a:t>Certification: ADA Coordinator Role</a:t>
            </a:r>
          </a:p>
        </p:txBody>
      </p:sp>
      <p:sp>
        <p:nvSpPr>
          <p:cNvPr id="6" name="Text Placeholder 5">
            <a:extLst>
              <a:ext uri="{FF2B5EF4-FFF2-40B4-BE49-F238E27FC236}">
                <a16:creationId xmlns:a16="http://schemas.microsoft.com/office/drawing/2014/main" id="{FA6BC8E6-41F7-2EE1-BAB7-90A4B6FCF10A}"/>
              </a:ext>
            </a:extLst>
          </p:cNvPr>
          <p:cNvSpPr>
            <a:spLocks noGrp="1"/>
          </p:cNvSpPr>
          <p:nvPr>
            <p:ph type="body" sz="quarter" idx="13"/>
          </p:nvPr>
        </p:nvSpPr>
        <p:spPr>
          <a:xfrm>
            <a:off x="1387736" y="1772943"/>
            <a:ext cx="9488245" cy="2986625"/>
          </a:xfrm>
        </p:spPr>
        <p:txBody>
          <a:bodyPr>
            <a:normAutofit fontScale="92500" lnSpcReduction="10000"/>
          </a:bodyPr>
          <a:lstStyle/>
          <a:p>
            <a:pPr algn="l"/>
            <a:r>
              <a:rPr lang="en-US" sz="2800" i="0"/>
              <a:t>The ADA Coordinator certifies that reimbursements are for valid ADA accommodations. </a:t>
            </a:r>
          </a:p>
          <a:p>
            <a:pPr algn="l"/>
            <a:r>
              <a:rPr lang="en-US" sz="2800" i="0"/>
              <a:t> If the submitter is NOT the ADA Coordinator, include the ADA Coordinator certification letter with the invoice upload.</a:t>
            </a:r>
          </a:p>
          <a:p>
            <a:pPr algn="l"/>
            <a:r>
              <a:rPr lang="en-US" sz="2800" i="0"/>
              <a:t>Certification is tied to accommodation validity, not just purchasing approval</a:t>
            </a:r>
            <a:r>
              <a:rPr lang="en-US" i="0"/>
              <a:t>.</a:t>
            </a:r>
          </a:p>
        </p:txBody>
      </p:sp>
      <p:sp>
        <p:nvSpPr>
          <p:cNvPr id="5" name="Slide Number Placeholder 4">
            <a:extLst>
              <a:ext uri="{FF2B5EF4-FFF2-40B4-BE49-F238E27FC236}">
                <a16:creationId xmlns:a16="http://schemas.microsoft.com/office/drawing/2014/main" id="{775BE6A4-F531-00FB-8B6E-00A7AFA69411}"/>
              </a:ext>
            </a:extLst>
          </p:cNvPr>
          <p:cNvSpPr>
            <a:spLocks noGrp="1"/>
          </p:cNvSpPr>
          <p:nvPr>
            <p:ph type="sldNum" sz="quarter" idx="12"/>
          </p:nvPr>
        </p:nvSpPr>
        <p:spPr/>
        <p:txBody>
          <a:bodyPr/>
          <a:lstStyle/>
          <a:p>
            <a:fld id="{48F63A3B-78C7-47BE-AE5E-E10140E04643}" type="slidenum">
              <a:rPr lang="en-US" smtClean="0"/>
              <a:t>11</a:t>
            </a:fld>
            <a:endParaRPr lang="en-US"/>
          </a:p>
        </p:txBody>
      </p:sp>
      <p:sp>
        <p:nvSpPr>
          <p:cNvPr id="4" name="Date Placeholder 3">
            <a:extLst>
              <a:ext uri="{FF2B5EF4-FFF2-40B4-BE49-F238E27FC236}">
                <a16:creationId xmlns:a16="http://schemas.microsoft.com/office/drawing/2014/main" id="{CFC7C915-2C50-9A77-AD27-2C178046C9AB}"/>
              </a:ext>
            </a:extLst>
          </p:cNvPr>
          <p:cNvSpPr>
            <a:spLocks noGrp="1"/>
          </p:cNvSpPr>
          <p:nvPr>
            <p:ph type="dt" sz="half" idx="4294967295"/>
          </p:nvPr>
        </p:nvSpPr>
        <p:spPr>
          <a:xfrm>
            <a:off x="0" y="6356350"/>
            <a:ext cx="1358900" cy="365125"/>
          </a:xfrm>
        </p:spPr>
        <p:txBody>
          <a:bodyPr/>
          <a:lstStyle/>
          <a:p>
            <a:fld id="{824D5D47-1752-4D84-8BFB-C2F71A34C932}" type="datetime1">
              <a:rPr lang="en-US" smtClean="0"/>
              <a:t>9/14/2026</a:t>
            </a:fld>
            <a:endParaRPr lang="en-US"/>
          </a:p>
        </p:txBody>
      </p:sp>
    </p:spTree>
    <p:extLst>
      <p:ext uri="{BB962C8B-B14F-4D97-AF65-F5344CB8AC3E}">
        <p14:creationId xmlns:p14="http://schemas.microsoft.com/office/powerpoint/2010/main" val="1565545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962B1-8005-49B1-D54D-E73993AB9796}"/>
              </a:ext>
            </a:extLst>
          </p:cNvPr>
          <p:cNvSpPr>
            <a:spLocks noGrp="1"/>
          </p:cNvSpPr>
          <p:nvPr>
            <p:ph type="title"/>
          </p:nvPr>
        </p:nvSpPr>
        <p:spPr/>
        <p:txBody>
          <a:bodyPr/>
          <a:lstStyle/>
          <a:p>
            <a:r>
              <a:rPr lang="en-US"/>
              <a:t>Policy Compliance Attestation</a:t>
            </a:r>
          </a:p>
        </p:txBody>
      </p:sp>
      <p:sp>
        <p:nvSpPr>
          <p:cNvPr id="3" name="Content Placeholder 2">
            <a:extLst>
              <a:ext uri="{FF2B5EF4-FFF2-40B4-BE49-F238E27FC236}">
                <a16:creationId xmlns:a16="http://schemas.microsoft.com/office/drawing/2014/main" id="{87B44009-1C75-F902-1E18-0A933F9426F7}"/>
              </a:ext>
            </a:extLst>
          </p:cNvPr>
          <p:cNvSpPr>
            <a:spLocks noGrp="1"/>
          </p:cNvSpPr>
          <p:nvPr>
            <p:ph idx="1"/>
          </p:nvPr>
        </p:nvSpPr>
        <p:spPr>
          <a:xfrm>
            <a:off x="574432" y="1810991"/>
            <a:ext cx="7033846" cy="3950391"/>
          </a:xfrm>
        </p:spPr>
        <p:txBody>
          <a:bodyPr>
            <a:normAutofit fontScale="85000" lnSpcReduction="20000"/>
          </a:bodyPr>
          <a:lstStyle/>
          <a:p>
            <a:pPr marL="0" indent="0">
              <a:buNone/>
            </a:pPr>
            <a:r>
              <a:rPr lang="en-US" sz="2800">
                <a:solidFill>
                  <a:srgbClr val="1B1B1B"/>
                </a:solidFill>
                <a:ea typeface="Aptos" pitchFamily="34" charset="-122"/>
                <a:cs typeface="Aptos" pitchFamily="34" charset="-120"/>
              </a:rPr>
              <a:t>Maintain confidentiality and redact employee or applicant names from reimbursement documentation.</a:t>
            </a:r>
            <a:endParaRPr lang="en-US" sz="2800"/>
          </a:p>
          <a:p>
            <a:pPr marL="0" indent="0">
              <a:buNone/>
            </a:pPr>
            <a:r>
              <a:rPr lang="en-US" sz="2800">
                <a:solidFill>
                  <a:srgbClr val="1B1B1B"/>
                </a:solidFill>
                <a:ea typeface="Aptos" pitchFamily="34" charset="-122"/>
                <a:cs typeface="Aptos" pitchFamily="34" charset="-120"/>
              </a:rPr>
              <a:t>Comply with procurement and purchasing requirements.</a:t>
            </a:r>
            <a:endParaRPr lang="en-US" sz="2800"/>
          </a:p>
          <a:p>
            <a:pPr marL="0" indent="0">
              <a:buNone/>
            </a:pPr>
            <a:r>
              <a:rPr lang="en-US" sz="2800">
                <a:solidFill>
                  <a:srgbClr val="1B1B1B"/>
                </a:solidFill>
                <a:ea typeface="Aptos" pitchFamily="34" charset="-122"/>
                <a:cs typeface="Aptos" pitchFamily="34" charset="-120"/>
              </a:rPr>
              <a:t>Retain documentation related to reimbursement requests.</a:t>
            </a:r>
            <a:endParaRPr lang="en-US" sz="2800"/>
          </a:p>
          <a:p>
            <a:pPr marL="0" indent="0">
              <a:buNone/>
            </a:pPr>
            <a:r>
              <a:rPr lang="en-US" sz="2800">
                <a:solidFill>
                  <a:srgbClr val="1B1B1B"/>
                </a:solidFill>
                <a:ea typeface="Aptos" pitchFamily="34" charset="-122"/>
                <a:cs typeface="Aptos" pitchFamily="34" charset="-120"/>
              </a:rPr>
              <a:t>Submit accurate and complete requests by established deadlines.</a:t>
            </a:r>
            <a:endParaRPr lang="en-US" sz="2800"/>
          </a:p>
          <a:p>
            <a:pPr marL="0" indent="0">
              <a:buNone/>
            </a:pPr>
            <a:r>
              <a:rPr lang="en-US" sz="2800">
                <a:solidFill>
                  <a:srgbClr val="1B1B1B"/>
                </a:solidFill>
                <a:ea typeface="Aptos" pitchFamily="34" charset="-122"/>
                <a:cs typeface="Aptos" pitchFamily="34" charset="-120"/>
              </a:rPr>
              <a:t>Respond to follow-up questions in a timely manner.</a:t>
            </a:r>
            <a:endParaRPr lang="en-US" sz="2800"/>
          </a:p>
          <a:p>
            <a:endParaRPr lang="en-US"/>
          </a:p>
        </p:txBody>
      </p:sp>
      <p:sp>
        <p:nvSpPr>
          <p:cNvPr id="4" name="Date Placeholder 3">
            <a:extLst>
              <a:ext uri="{FF2B5EF4-FFF2-40B4-BE49-F238E27FC236}">
                <a16:creationId xmlns:a16="http://schemas.microsoft.com/office/drawing/2014/main" id="{EE4DF827-6F50-DA6F-CFF4-9526D283E2F4}"/>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865CBEE8-02F5-10BE-D378-CFAB0E5E5BEC}"/>
              </a:ext>
            </a:extLst>
          </p:cNvPr>
          <p:cNvSpPr>
            <a:spLocks noGrp="1"/>
          </p:cNvSpPr>
          <p:nvPr>
            <p:ph type="sldNum" sz="quarter" idx="12"/>
          </p:nvPr>
        </p:nvSpPr>
        <p:spPr/>
        <p:txBody>
          <a:bodyPr/>
          <a:lstStyle/>
          <a:p>
            <a:fld id="{48F63A3B-78C7-47BE-AE5E-E10140E04643}" type="slidenum">
              <a:rPr lang="en-US" smtClean="0"/>
              <a:t>12</a:t>
            </a:fld>
            <a:endParaRPr lang="en-US"/>
          </a:p>
        </p:txBody>
      </p:sp>
      <p:sp>
        <p:nvSpPr>
          <p:cNvPr id="15" name="Rectangle: Rounded Corners 14">
            <a:extLst>
              <a:ext uri="{FF2B5EF4-FFF2-40B4-BE49-F238E27FC236}">
                <a16:creationId xmlns:a16="http://schemas.microsoft.com/office/drawing/2014/main" id="{0CC5209B-5233-0263-9B8D-A6634607B4A9}"/>
              </a:ext>
            </a:extLst>
          </p:cNvPr>
          <p:cNvSpPr/>
          <p:nvPr/>
        </p:nvSpPr>
        <p:spPr>
          <a:xfrm>
            <a:off x="8161978" y="2230203"/>
            <a:ext cx="3458308" cy="311196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400" b="1"/>
              <a:t>The </a:t>
            </a:r>
            <a:r>
              <a:rPr lang="en-US" sz="2400" b="1" err="1"/>
              <a:t>Foundant</a:t>
            </a:r>
            <a:r>
              <a:rPr lang="en-US" sz="2400" b="1"/>
              <a:t> form asks agencies to affirm compliance with </a:t>
            </a:r>
            <a:r>
              <a:rPr lang="en-US" sz="2400" b="1">
                <a:solidFill>
                  <a:schemeClr val="bg1"/>
                </a:solidFill>
                <a:hlinkClick r:id="rId3">
                  <a:extLst>
                    <a:ext uri="{A12FA001-AC4F-418D-AE19-62706E023703}">
                      <ahyp:hlinkClr xmlns:ahyp="http://schemas.microsoft.com/office/drawing/2018/hyperlinkcolor" val="tx"/>
                    </a:ext>
                  </a:extLst>
                </a:hlinkClick>
              </a:rPr>
              <a:t>STAR Policy 200-1</a:t>
            </a:r>
            <a:endParaRPr lang="en-US" sz="2400" b="1">
              <a:solidFill>
                <a:schemeClr val="bg1"/>
              </a:solidFill>
            </a:endParaRPr>
          </a:p>
          <a:p>
            <a:pPr algn="ctr"/>
            <a:endParaRPr lang="en-US"/>
          </a:p>
          <a:p>
            <a:pPr algn="ctr"/>
            <a:r>
              <a:rPr lang="en-US" sz="2000"/>
              <a:t>This is a good checkpoint for agency internal controls before submission.</a:t>
            </a:r>
          </a:p>
        </p:txBody>
      </p:sp>
    </p:spTree>
    <p:extLst>
      <p:ext uri="{BB962C8B-B14F-4D97-AF65-F5344CB8AC3E}">
        <p14:creationId xmlns:p14="http://schemas.microsoft.com/office/powerpoint/2010/main" val="2845981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9CDBC-3B4F-91D4-3C2B-CFBB5E6908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1246F-7F29-765F-F87D-3FED062BEF35}"/>
              </a:ext>
            </a:extLst>
          </p:cNvPr>
          <p:cNvSpPr>
            <a:spLocks noGrp="1"/>
          </p:cNvSpPr>
          <p:nvPr>
            <p:ph type="title"/>
          </p:nvPr>
        </p:nvSpPr>
        <p:spPr/>
        <p:txBody>
          <a:bodyPr/>
          <a:lstStyle/>
          <a:p>
            <a:r>
              <a:rPr lang="en-US"/>
              <a:t>Do Not Submit Ineligible Expenses</a:t>
            </a:r>
          </a:p>
        </p:txBody>
      </p:sp>
      <p:pic>
        <p:nvPicPr>
          <p:cNvPr id="7" name="Content Placeholder 6">
            <a:extLst>
              <a:ext uri="{FF2B5EF4-FFF2-40B4-BE49-F238E27FC236}">
                <a16:creationId xmlns:a16="http://schemas.microsoft.com/office/drawing/2014/main" id="{6AA3727A-64FB-A329-D87A-5392446B67F2}"/>
              </a:ext>
              <a:ext uri="{C183D7F6-B498-43B3-948B-1728B52AA6E4}">
                <adec:decorative xmlns:adec="http://schemas.microsoft.com/office/drawing/2017/decorative" val="1"/>
              </a:ext>
            </a:extLst>
          </p:cNvPr>
          <p:cNvPicPr>
            <a:picLocks noGrp="1" noChangeAspect="1"/>
          </p:cNvPicPr>
          <p:nvPr>
            <p:ph sz="half" idx="1"/>
          </p:nvPr>
        </p:nvPicPr>
        <p:blipFill>
          <a:blip>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917331" y="2016369"/>
            <a:ext cx="2998482" cy="2998482"/>
          </a:xfrm>
        </p:spPr>
      </p:pic>
      <p:sp>
        <p:nvSpPr>
          <p:cNvPr id="9" name="Content Placeholder 8">
            <a:extLst>
              <a:ext uri="{FF2B5EF4-FFF2-40B4-BE49-F238E27FC236}">
                <a16:creationId xmlns:a16="http://schemas.microsoft.com/office/drawing/2014/main" id="{09A5FA10-571D-1C8A-9BB2-6EFA57B5D096}"/>
              </a:ext>
            </a:extLst>
          </p:cNvPr>
          <p:cNvSpPr>
            <a:spLocks noGrp="1"/>
          </p:cNvSpPr>
          <p:nvPr>
            <p:ph sz="half" idx="2"/>
          </p:nvPr>
        </p:nvSpPr>
        <p:spPr>
          <a:xfrm>
            <a:off x="4759569" y="1594624"/>
            <a:ext cx="6594231" cy="4761726"/>
          </a:xfrm>
        </p:spPr>
        <p:txBody>
          <a:bodyPr>
            <a:normAutofit fontScale="77500" lnSpcReduction="20000"/>
          </a:bodyPr>
          <a:lstStyle/>
          <a:p>
            <a:pPr marL="0" indent="0">
              <a:buNone/>
            </a:pPr>
            <a:r>
              <a:rPr lang="en-US" sz="3100">
                <a:solidFill>
                  <a:srgbClr val="1B1B1B"/>
                </a:solidFill>
                <a:ea typeface="Aptos" pitchFamily="34" charset="-122"/>
                <a:cs typeface="Aptos" pitchFamily="34" charset="-120"/>
              </a:rPr>
              <a:t>Late fees or finance charges</a:t>
            </a:r>
            <a:endParaRPr lang="en-US" sz="3100"/>
          </a:p>
          <a:p>
            <a:pPr marL="0" indent="0">
              <a:buNone/>
            </a:pPr>
            <a:r>
              <a:rPr lang="en-US" sz="3100">
                <a:solidFill>
                  <a:srgbClr val="1B1B1B"/>
                </a:solidFill>
                <a:ea typeface="Aptos" pitchFamily="34" charset="-122"/>
                <a:cs typeface="Aptos" pitchFamily="34" charset="-120"/>
              </a:rPr>
              <a:t>Expenses from prior fiscal years</a:t>
            </a:r>
            <a:endParaRPr lang="en-US" sz="3100"/>
          </a:p>
          <a:p>
            <a:pPr marL="0" indent="0">
              <a:buNone/>
            </a:pPr>
            <a:r>
              <a:rPr lang="en-US" sz="3100">
                <a:solidFill>
                  <a:srgbClr val="1B1B1B"/>
                </a:solidFill>
                <a:ea typeface="Aptos" pitchFamily="34" charset="-122"/>
                <a:cs typeface="Aptos" pitchFamily="34" charset="-120"/>
              </a:rPr>
              <a:t>Standard office equipment or furniture not specifically required as a reasonable accommodation</a:t>
            </a:r>
            <a:endParaRPr lang="en-US" sz="3100"/>
          </a:p>
          <a:p>
            <a:pPr marL="0" indent="0">
              <a:buNone/>
            </a:pPr>
            <a:r>
              <a:rPr lang="en-US" sz="3100">
                <a:solidFill>
                  <a:srgbClr val="1B1B1B"/>
                </a:solidFill>
                <a:ea typeface="Aptos" pitchFamily="34" charset="-122"/>
                <a:cs typeface="Aptos" pitchFamily="34" charset="-120"/>
              </a:rPr>
              <a:t>Ergonomic assessments or equipment not associated with an ADA-documented disability</a:t>
            </a:r>
            <a:endParaRPr lang="en-US" sz="3100"/>
          </a:p>
          <a:p>
            <a:pPr marL="0" indent="0">
              <a:buNone/>
            </a:pPr>
            <a:r>
              <a:rPr lang="en-US" sz="3100">
                <a:solidFill>
                  <a:srgbClr val="1B1B1B"/>
                </a:solidFill>
                <a:ea typeface="Aptos" pitchFamily="34" charset="-122"/>
                <a:cs typeface="Aptos" pitchFamily="34" charset="-120"/>
              </a:rPr>
              <a:t>Expenses unrelated to essential job duties</a:t>
            </a:r>
            <a:endParaRPr lang="en-US" sz="3100"/>
          </a:p>
          <a:p>
            <a:pPr marL="0" indent="0">
              <a:buNone/>
            </a:pPr>
            <a:r>
              <a:rPr lang="en-US" sz="3100">
                <a:solidFill>
                  <a:srgbClr val="1B1B1B"/>
                </a:solidFill>
                <a:ea typeface="Aptos" pitchFamily="34" charset="-122"/>
                <a:cs typeface="Aptos" pitchFamily="34" charset="-120"/>
              </a:rPr>
              <a:t>Personal items not necessary for employment</a:t>
            </a:r>
            <a:endParaRPr lang="en-US" sz="3100"/>
          </a:p>
          <a:p>
            <a:pPr marL="0" indent="0">
              <a:buNone/>
            </a:pPr>
            <a:r>
              <a:rPr lang="en-US" sz="3100">
                <a:solidFill>
                  <a:srgbClr val="1B1B1B"/>
                </a:solidFill>
                <a:ea typeface="Aptos" pitchFamily="34" charset="-122"/>
                <a:cs typeface="Aptos" pitchFamily="34" charset="-120"/>
              </a:rPr>
              <a:t>Costs covered through another funding source</a:t>
            </a:r>
            <a:endParaRPr lang="en-US" sz="3100"/>
          </a:p>
          <a:p>
            <a:endParaRPr lang="en-US"/>
          </a:p>
        </p:txBody>
      </p:sp>
      <p:sp>
        <p:nvSpPr>
          <p:cNvPr id="4" name="Date Placeholder 3">
            <a:extLst>
              <a:ext uri="{FF2B5EF4-FFF2-40B4-BE49-F238E27FC236}">
                <a16:creationId xmlns:a16="http://schemas.microsoft.com/office/drawing/2014/main" id="{FD55A88F-7377-0563-708F-57B0A1007A7D}"/>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7727A6CE-0521-FA0E-2222-6DAA7812D7D4}"/>
              </a:ext>
            </a:extLst>
          </p:cNvPr>
          <p:cNvSpPr>
            <a:spLocks noGrp="1"/>
          </p:cNvSpPr>
          <p:nvPr>
            <p:ph type="sldNum" sz="quarter" idx="12"/>
          </p:nvPr>
        </p:nvSpPr>
        <p:spPr/>
        <p:txBody>
          <a:bodyPr/>
          <a:lstStyle/>
          <a:p>
            <a:fld id="{48F63A3B-78C7-47BE-AE5E-E10140E04643}" type="slidenum">
              <a:rPr lang="en-US" smtClean="0"/>
              <a:t>13</a:t>
            </a:fld>
            <a:endParaRPr lang="en-US"/>
          </a:p>
        </p:txBody>
      </p:sp>
      <p:sp>
        <p:nvSpPr>
          <p:cNvPr id="8" name="TextBox 7">
            <a:extLst>
              <a:ext uri="{FF2B5EF4-FFF2-40B4-BE49-F238E27FC236}">
                <a16:creationId xmlns:a16="http://schemas.microsoft.com/office/drawing/2014/main" id="{827067E8-9439-96CC-2411-5E2E93EA3C5B}"/>
              </a:ext>
            </a:extLst>
          </p:cNvPr>
          <p:cNvSpPr txBox="1"/>
          <p:nvPr/>
        </p:nvSpPr>
        <p:spPr>
          <a:xfrm>
            <a:off x="917331" y="5194938"/>
            <a:ext cx="3217985" cy="230832"/>
          </a:xfrm>
          <a:prstGeom prst="rect">
            <a:avLst/>
          </a:prstGeom>
          <a:noFill/>
        </p:spPr>
        <p:txBody>
          <a:bodyPr wrap="square" rtlCol="0">
            <a:spAutoFit/>
          </a:bodyPr>
          <a:lstStyle/>
          <a:p>
            <a:r>
              <a:rPr lang="en-US" sz="900">
                <a:hlinkClick r:id="rId4" tooltip="https://en.wikipedia.org/wiki/File:Canada_Stop_sign.svg"/>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1582436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B79F03-5071-6687-1040-796C9D504A55}"/>
              </a:ext>
            </a:extLst>
          </p:cNvPr>
          <p:cNvSpPr>
            <a:spLocks noGrp="1"/>
          </p:cNvSpPr>
          <p:nvPr>
            <p:ph type="title"/>
          </p:nvPr>
        </p:nvSpPr>
        <p:spPr/>
        <p:txBody>
          <a:bodyPr/>
          <a:lstStyle/>
          <a:p>
            <a:r>
              <a:rPr lang="en-US"/>
              <a:t>Upload Requirements</a:t>
            </a:r>
          </a:p>
        </p:txBody>
      </p:sp>
      <p:sp>
        <p:nvSpPr>
          <p:cNvPr id="11" name="Text Placeholder 10">
            <a:extLst>
              <a:ext uri="{FF2B5EF4-FFF2-40B4-BE49-F238E27FC236}">
                <a16:creationId xmlns:a16="http://schemas.microsoft.com/office/drawing/2014/main" id="{AF15FBF6-250F-1E2A-B150-858A58089DC2}"/>
              </a:ext>
            </a:extLst>
          </p:cNvPr>
          <p:cNvSpPr>
            <a:spLocks noGrp="1"/>
          </p:cNvSpPr>
          <p:nvPr>
            <p:ph type="body" sz="quarter" idx="16"/>
          </p:nvPr>
        </p:nvSpPr>
        <p:spPr>
          <a:xfrm>
            <a:off x="1055649" y="1674772"/>
            <a:ext cx="4501089" cy="1858809"/>
          </a:xfrm>
        </p:spPr>
        <p:txBody>
          <a:bodyPr/>
          <a:lstStyle/>
          <a:p>
            <a:r>
              <a:rPr lang="en-US" sz="2800" b="1">
                <a:solidFill>
                  <a:schemeClr val="tx1"/>
                </a:solidFill>
              </a:rPr>
              <a:t>Combine single PDF</a:t>
            </a:r>
          </a:p>
          <a:p>
            <a:r>
              <a:rPr lang="en-US" sz="2400"/>
              <a:t>Upload all invoices. Each should clearly outline accommodation costs.</a:t>
            </a:r>
          </a:p>
        </p:txBody>
      </p:sp>
      <p:sp>
        <p:nvSpPr>
          <p:cNvPr id="10" name="Text Placeholder 9">
            <a:extLst>
              <a:ext uri="{FF2B5EF4-FFF2-40B4-BE49-F238E27FC236}">
                <a16:creationId xmlns:a16="http://schemas.microsoft.com/office/drawing/2014/main" id="{A9111EB5-3350-A3C9-138B-A9D67AFABC6E}"/>
              </a:ext>
            </a:extLst>
          </p:cNvPr>
          <p:cNvSpPr>
            <a:spLocks noGrp="1"/>
          </p:cNvSpPr>
          <p:nvPr>
            <p:ph type="body" sz="quarter" idx="15"/>
          </p:nvPr>
        </p:nvSpPr>
        <p:spPr>
          <a:xfrm>
            <a:off x="1055649" y="3939361"/>
            <a:ext cx="4501089" cy="1858809"/>
          </a:xfrm>
        </p:spPr>
        <p:txBody>
          <a:bodyPr/>
          <a:lstStyle/>
          <a:p>
            <a:r>
              <a:rPr lang="en-US" sz="2800" b="1">
                <a:solidFill>
                  <a:schemeClr val="tx1"/>
                </a:solidFill>
              </a:rPr>
              <a:t>Explain differences</a:t>
            </a:r>
          </a:p>
          <a:p>
            <a:r>
              <a:rPr lang="en-US" sz="2400"/>
              <a:t>If invoice amount differs from requested amount, indicate the reason on the invoice.</a:t>
            </a:r>
          </a:p>
        </p:txBody>
      </p:sp>
      <p:sp>
        <p:nvSpPr>
          <p:cNvPr id="13" name="Text Placeholder 12">
            <a:extLst>
              <a:ext uri="{FF2B5EF4-FFF2-40B4-BE49-F238E27FC236}">
                <a16:creationId xmlns:a16="http://schemas.microsoft.com/office/drawing/2014/main" id="{FB9F39A2-43F8-1DEA-9F48-78F850641E58}"/>
              </a:ext>
            </a:extLst>
          </p:cNvPr>
          <p:cNvSpPr>
            <a:spLocks noGrp="1"/>
          </p:cNvSpPr>
          <p:nvPr>
            <p:ph type="body" sz="quarter" idx="18"/>
          </p:nvPr>
        </p:nvSpPr>
        <p:spPr>
          <a:xfrm>
            <a:off x="6342186" y="1674772"/>
            <a:ext cx="4794166" cy="1858809"/>
          </a:xfrm>
        </p:spPr>
        <p:txBody>
          <a:bodyPr/>
          <a:lstStyle/>
          <a:p>
            <a:r>
              <a:rPr lang="en-US" sz="2800" b="1">
                <a:solidFill>
                  <a:schemeClr val="tx1"/>
                </a:solidFill>
              </a:rPr>
              <a:t>Spreadsheet upload</a:t>
            </a:r>
          </a:p>
          <a:p>
            <a:r>
              <a:rPr lang="en-US" sz="2400"/>
              <a:t>Upload the completed Reimbursement Request spreadsheet.</a:t>
            </a:r>
          </a:p>
        </p:txBody>
      </p:sp>
      <p:sp>
        <p:nvSpPr>
          <p:cNvPr id="15" name="Text Placeholder 14">
            <a:extLst>
              <a:ext uri="{FF2B5EF4-FFF2-40B4-BE49-F238E27FC236}">
                <a16:creationId xmlns:a16="http://schemas.microsoft.com/office/drawing/2014/main" id="{DBDDD1A6-ABF4-FD3E-2F07-81439639C75A}"/>
              </a:ext>
            </a:extLst>
          </p:cNvPr>
          <p:cNvSpPr>
            <a:spLocks noGrp="1"/>
          </p:cNvSpPr>
          <p:nvPr>
            <p:ph type="body" sz="quarter" idx="20"/>
          </p:nvPr>
        </p:nvSpPr>
        <p:spPr>
          <a:xfrm>
            <a:off x="6342185" y="3939360"/>
            <a:ext cx="4794166" cy="1858809"/>
          </a:xfrm>
        </p:spPr>
        <p:txBody>
          <a:bodyPr/>
          <a:lstStyle/>
          <a:p>
            <a:r>
              <a:rPr lang="en-US" sz="2800" b="1">
                <a:solidFill>
                  <a:schemeClr val="tx1"/>
                </a:solidFill>
              </a:rPr>
              <a:t>Certification Letter</a:t>
            </a:r>
          </a:p>
          <a:p>
            <a:r>
              <a:rPr lang="en-US" sz="2400"/>
              <a:t>Include ADA Coordinator letter if needed.</a:t>
            </a:r>
          </a:p>
        </p:txBody>
      </p:sp>
      <p:sp>
        <p:nvSpPr>
          <p:cNvPr id="5" name="Date Placeholder 4">
            <a:extLst>
              <a:ext uri="{FF2B5EF4-FFF2-40B4-BE49-F238E27FC236}">
                <a16:creationId xmlns:a16="http://schemas.microsoft.com/office/drawing/2014/main" id="{0D874AD6-1FC0-4D7E-6FF3-FD3A1BC032F2}"/>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6" name="Slide Number Placeholder 5">
            <a:extLst>
              <a:ext uri="{FF2B5EF4-FFF2-40B4-BE49-F238E27FC236}">
                <a16:creationId xmlns:a16="http://schemas.microsoft.com/office/drawing/2014/main" id="{5C98B699-EE59-7789-CAEE-D4BCF754B089}"/>
              </a:ext>
            </a:extLst>
          </p:cNvPr>
          <p:cNvSpPr>
            <a:spLocks noGrp="1"/>
          </p:cNvSpPr>
          <p:nvPr>
            <p:ph type="sldNum" sz="quarter" idx="12"/>
          </p:nvPr>
        </p:nvSpPr>
        <p:spPr/>
        <p:txBody>
          <a:bodyPr/>
          <a:lstStyle/>
          <a:p>
            <a:fld id="{48F63A3B-78C7-47BE-AE5E-E10140E04643}" type="slidenum">
              <a:rPr lang="en-US" smtClean="0"/>
              <a:t>14</a:t>
            </a:fld>
            <a:endParaRPr lang="en-US"/>
          </a:p>
        </p:txBody>
      </p:sp>
    </p:spTree>
    <p:extLst>
      <p:ext uri="{BB962C8B-B14F-4D97-AF65-F5344CB8AC3E}">
        <p14:creationId xmlns:p14="http://schemas.microsoft.com/office/powerpoint/2010/main" val="3411490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6255C-7C28-C9FE-2F4D-84A8FF380076}"/>
              </a:ext>
            </a:extLst>
          </p:cNvPr>
          <p:cNvSpPr>
            <a:spLocks noGrp="1"/>
          </p:cNvSpPr>
          <p:nvPr>
            <p:ph type="title"/>
          </p:nvPr>
        </p:nvSpPr>
        <p:spPr/>
        <p:txBody>
          <a:bodyPr/>
          <a:lstStyle/>
          <a:p>
            <a:r>
              <a:rPr lang="en-US"/>
              <a:t>Reimbursement Request Spreadsheet: Structure</a:t>
            </a:r>
          </a:p>
        </p:txBody>
      </p:sp>
      <p:sp>
        <p:nvSpPr>
          <p:cNvPr id="3" name="Content Placeholder 2">
            <a:extLst>
              <a:ext uri="{FF2B5EF4-FFF2-40B4-BE49-F238E27FC236}">
                <a16:creationId xmlns:a16="http://schemas.microsoft.com/office/drawing/2014/main" id="{83984F3D-8944-7D48-2872-D691B127408A}"/>
              </a:ext>
            </a:extLst>
          </p:cNvPr>
          <p:cNvSpPr>
            <a:spLocks noGrp="1"/>
          </p:cNvSpPr>
          <p:nvPr>
            <p:ph sz="half" idx="1"/>
          </p:nvPr>
        </p:nvSpPr>
        <p:spPr>
          <a:xfrm>
            <a:off x="838200" y="2673147"/>
            <a:ext cx="4577862" cy="2309161"/>
          </a:xfrm>
        </p:spPr>
        <p:txBody>
          <a:bodyPr/>
          <a:lstStyle/>
          <a:p>
            <a:pPr marL="0" indent="0">
              <a:buNone/>
            </a:pPr>
            <a:r>
              <a:rPr lang="en-US" sz="3000" b="1">
                <a:solidFill>
                  <a:schemeClr val="tx1"/>
                </a:solidFill>
              </a:rPr>
              <a:t>Applicant Information tab</a:t>
            </a:r>
          </a:p>
          <a:p>
            <a:r>
              <a:rPr lang="en-US"/>
              <a:t>Submission Information table</a:t>
            </a:r>
          </a:p>
          <a:p>
            <a:r>
              <a:rPr lang="en-US"/>
              <a:t>Applicant Information table</a:t>
            </a:r>
          </a:p>
          <a:p>
            <a:pPr marL="0" indent="0">
              <a:buNone/>
            </a:pPr>
            <a:endParaRPr lang="en-US"/>
          </a:p>
        </p:txBody>
      </p:sp>
      <p:sp>
        <p:nvSpPr>
          <p:cNvPr id="4" name="Content Placeholder 3">
            <a:extLst>
              <a:ext uri="{FF2B5EF4-FFF2-40B4-BE49-F238E27FC236}">
                <a16:creationId xmlns:a16="http://schemas.microsoft.com/office/drawing/2014/main" id="{CC066075-D921-CBAD-3E5E-DA087EFE8F36}"/>
              </a:ext>
            </a:extLst>
          </p:cNvPr>
          <p:cNvSpPr>
            <a:spLocks noGrp="1"/>
          </p:cNvSpPr>
          <p:nvPr>
            <p:ph sz="half" idx="2"/>
          </p:nvPr>
        </p:nvSpPr>
        <p:spPr>
          <a:xfrm>
            <a:off x="6277707" y="2673148"/>
            <a:ext cx="4800600" cy="2473284"/>
          </a:xfrm>
        </p:spPr>
        <p:txBody>
          <a:bodyPr/>
          <a:lstStyle/>
          <a:p>
            <a:pPr marL="0" indent="0">
              <a:buNone/>
            </a:pPr>
            <a:r>
              <a:rPr lang="en-US" sz="3000" b="1">
                <a:solidFill>
                  <a:schemeClr val="tx1"/>
                </a:solidFill>
              </a:rPr>
              <a:t>Invoice Information tab </a:t>
            </a:r>
          </a:p>
          <a:p>
            <a:r>
              <a:rPr lang="en-US"/>
              <a:t>Column A-J completed by agency</a:t>
            </a:r>
          </a:p>
          <a:p>
            <a:r>
              <a:rPr lang="en-US"/>
              <a:t>Other columns are for internal use or calculated</a:t>
            </a:r>
          </a:p>
        </p:txBody>
      </p:sp>
      <p:sp>
        <p:nvSpPr>
          <p:cNvPr id="5" name="Date Placeholder 4">
            <a:extLst>
              <a:ext uri="{FF2B5EF4-FFF2-40B4-BE49-F238E27FC236}">
                <a16:creationId xmlns:a16="http://schemas.microsoft.com/office/drawing/2014/main" id="{D2938034-0FEA-9008-FE2B-F425D681E0E3}"/>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6" name="Slide Number Placeholder 5">
            <a:extLst>
              <a:ext uri="{FF2B5EF4-FFF2-40B4-BE49-F238E27FC236}">
                <a16:creationId xmlns:a16="http://schemas.microsoft.com/office/drawing/2014/main" id="{97DF8D70-0CBA-61A8-2D5F-D12833F7B7A2}"/>
              </a:ext>
            </a:extLst>
          </p:cNvPr>
          <p:cNvSpPr>
            <a:spLocks noGrp="1"/>
          </p:cNvSpPr>
          <p:nvPr>
            <p:ph type="sldNum" sz="quarter" idx="12"/>
          </p:nvPr>
        </p:nvSpPr>
        <p:spPr/>
        <p:txBody>
          <a:bodyPr/>
          <a:lstStyle/>
          <a:p>
            <a:fld id="{48F63A3B-78C7-47BE-AE5E-E10140E04643}" type="slidenum">
              <a:rPr lang="en-US" smtClean="0"/>
              <a:t>15</a:t>
            </a:fld>
            <a:endParaRPr lang="en-US"/>
          </a:p>
        </p:txBody>
      </p:sp>
    </p:spTree>
    <p:extLst>
      <p:ext uri="{BB962C8B-B14F-4D97-AF65-F5344CB8AC3E}">
        <p14:creationId xmlns:p14="http://schemas.microsoft.com/office/powerpoint/2010/main" val="623735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D5BEBCF-F067-41C2-DE65-ECFA9562E658}"/>
              </a:ext>
            </a:extLst>
          </p:cNvPr>
          <p:cNvSpPr>
            <a:spLocks noGrp="1"/>
          </p:cNvSpPr>
          <p:nvPr>
            <p:ph type="title"/>
          </p:nvPr>
        </p:nvSpPr>
        <p:spPr/>
        <p:txBody>
          <a:bodyPr/>
          <a:lstStyle/>
          <a:p>
            <a:r>
              <a:rPr lang="en-US"/>
              <a:t>Applicant Information tab</a:t>
            </a:r>
          </a:p>
        </p:txBody>
      </p:sp>
      <p:graphicFrame>
        <p:nvGraphicFramePr>
          <p:cNvPr id="9" name="Content Placeholder 8" descr="Submission details: submitter name, submitter email, agency, quarter, and state fiscal year.&#10;Applicant details: applicant number, applicant type, and metro/non-metro location.&#10;Disability categories indicated: hearing, vision, mobility, speech, cognitive/learning, or other.&#10;Equipment purchased indicator.&#10;">
            <a:extLst>
              <a:ext uri="{FF2B5EF4-FFF2-40B4-BE49-F238E27FC236}">
                <a16:creationId xmlns:a16="http://schemas.microsoft.com/office/drawing/2014/main" id="{978B8D93-99AC-6022-F117-D3F68D45326A}"/>
              </a:ext>
            </a:extLst>
          </p:cNvPr>
          <p:cNvGraphicFramePr>
            <a:graphicFrameLocks noGrp="1"/>
          </p:cNvGraphicFramePr>
          <p:nvPr>
            <p:ph idx="1"/>
            <p:extLst>
              <p:ext uri="{D42A27DB-BD31-4B8C-83A1-F6EECF244321}">
                <p14:modId xmlns:p14="http://schemas.microsoft.com/office/powerpoint/2010/main" val="3192860900"/>
              </p:ext>
            </p:extLst>
          </p:nvPr>
        </p:nvGraphicFramePr>
        <p:xfrm>
          <a:off x="328245" y="1494630"/>
          <a:ext cx="11652739" cy="458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ate Placeholder 4">
            <a:extLst>
              <a:ext uri="{FF2B5EF4-FFF2-40B4-BE49-F238E27FC236}">
                <a16:creationId xmlns:a16="http://schemas.microsoft.com/office/drawing/2014/main" id="{C72582A1-6297-6DD6-FC4A-43AFAC8D9671}"/>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6" name="Slide Number Placeholder 5">
            <a:extLst>
              <a:ext uri="{FF2B5EF4-FFF2-40B4-BE49-F238E27FC236}">
                <a16:creationId xmlns:a16="http://schemas.microsoft.com/office/drawing/2014/main" id="{C390796F-D90C-4E85-55AB-D8C08A6908E8}"/>
              </a:ext>
            </a:extLst>
          </p:cNvPr>
          <p:cNvSpPr>
            <a:spLocks noGrp="1"/>
          </p:cNvSpPr>
          <p:nvPr>
            <p:ph type="sldNum" sz="quarter" idx="12"/>
          </p:nvPr>
        </p:nvSpPr>
        <p:spPr/>
        <p:txBody>
          <a:bodyPr/>
          <a:lstStyle/>
          <a:p>
            <a:fld id="{48F63A3B-78C7-47BE-AE5E-E10140E04643}" type="slidenum">
              <a:rPr lang="en-US" smtClean="0"/>
              <a:t>16</a:t>
            </a:fld>
            <a:endParaRPr lang="en-US"/>
          </a:p>
        </p:txBody>
      </p:sp>
    </p:spTree>
    <p:extLst>
      <p:ext uri="{BB962C8B-B14F-4D97-AF65-F5344CB8AC3E}">
        <p14:creationId xmlns:p14="http://schemas.microsoft.com/office/powerpoint/2010/main" val="1800769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A252F-E437-E6B0-36C1-11B6A461A807}"/>
              </a:ext>
            </a:extLst>
          </p:cNvPr>
          <p:cNvSpPr>
            <a:spLocks noGrp="1"/>
          </p:cNvSpPr>
          <p:nvPr>
            <p:ph type="title"/>
          </p:nvPr>
        </p:nvSpPr>
        <p:spPr/>
        <p:txBody>
          <a:bodyPr>
            <a:normAutofit/>
          </a:bodyPr>
          <a:lstStyle/>
          <a:p>
            <a:r>
              <a:rPr lang="en-US"/>
              <a:t>Invoice Information Tab</a:t>
            </a:r>
          </a:p>
        </p:txBody>
      </p:sp>
      <p:sp>
        <p:nvSpPr>
          <p:cNvPr id="3" name="Content Placeholder 2">
            <a:extLst>
              <a:ext uri="{FF2B5EF4-FFF2-40B4-BE49-F238E27FC236}">
                <a16:creationId xmlns:a16="http://schemas.microsoft.com/office/drawing/2014/main" id="{C07080F0-139D-8F19-1689-38CA7A553ED7}"/>
              </a:ext>
            </a:extLst>
          </p:cNvPr>
          <p:cNvSpPr>
            <a:spLocks noGrp="1"/>
          </p:cNvSpPr>
          <p:nvPr>
            <p:ph idx="1"/>
          </p:nvPr>
        </p:nvSpPr>
        <p:spPr>
          <a:xfrm>
            <a:off x="451339" y="1758748"/>
            <a:ext cx="7766538" cy="4161406"/>
          </a:xfrm>
        </p:spPr>
        <p:txBody>
          <a:bodyPr>
            <a:normAutofit fontScale="92500"/>
          </a:bodyPr>
          <a:lstStyle/>
          <a:p>
            <a:r>
              <a:rPr lang="en-US" sz="2400">
                <a:solidFill>
                  <a:srgbClr val="1B1B1B"/>
                </a:solidFill>
                <a:ea typeface="Aptos" pitchFamily="34" charset="-122"/>
                <a:cs typeface="Aptos" pitchFamily="34" charset="-120"/>
              </a:rPr>
              <a:t>Complete columns A–J for each invoice line.</a:t>
            </a:r>
            <a:endParaRPr lang="en-US" sz="2400"/>
          </a:p>
          <a:p>
            <a:r>
              <a:rPr lang="en-US" sz="2400">
                <a:solidFill>
                  <a:srgbClr val="1B1B1B"/>
                </a:solidFill>
                <a:ea typeface="Aptos" pitchFamily="34" charset="-122"/>
                <a:cs typeface="Aptos" pitchFamily="34" charset="-120"/>
              </a:rPr>
              <a:t>Enter a separate line for each date of service.</a:t>
            </a:r>
            <a:endParaRPr lang="en-US" sz="2400"/>
          </a:p>
          <a:p>
            <a:r>
              <a:rPr lang="en-US" sz="2400">
                <a:solidFill>
                  <a:srgbClr val="1B1B1B"/>
                </a:solidFill>
                <a:ea typeface="Aptos" pitchFamily="34" charset="-122"/>
                <a:cs typeface="Aptos" pitchFamily="34" charset="-120"/>
              </a:rPr>
              <a:t>Cost of accommodation drives the automatically calculated eligible reimbursement amount.</a:t>
            </a:r>
            <a:endParaRPr lang="en-US" sz="2400"/>
          </a:p>
          <a:p>
            <a:r>
              <a:rPr lang="en-US" sz="2400">
                <a:solidFill>
                  <a:srgbClr val="1B1B1B"/>
                </a:solidFill>
                <a:ea typeface="Aptos" pitchFamily="34" charset="-122"/>
                <a:cs typeface="Aptos" pitchFamily="34" charset="-120"/>
              </a:rPr>
              <a:t>Choose category: Interpretation, Equipment, Transportation, or Other.</a:t>
            </a:r>
            <a:endParaRPr lang="en-US" sz="2400"/>
          </a:p>
          <a:p>
            <a:r>
              <a:rPr lang="en-US" sz="2400">
                <a:solidFill>
                  <a:srgbClr val="1B1B1B"/>
                </a:solidFill>
                <a:ea typeface="Aptos" pitchFamily="34" charset="-122"/>
                <a:cs typeface="Aptos" pitchFamily="34" charset="-120"/>
              </a:rPr>
              <a:t>Choose the type of accommodation from the provided options.</a:t>
            </a:r>
            <a:endParaRPr lang="en-US" sz="2400"/>
          </a:p>
          <a:p>
            <a:r>
              <a:rPr lang="en-US" sz="2400">
                <a:solidFill>
                  <a:srgbClr val="1B1B1B"/>
                </a:solidFill>
                <a:ea typeface="Aptos" pitchFamily="34" charset="-122"/>
                <a:cs typeface="Aptos" pitchFamily="34" charset="-120"/>
              </a:rPr>
              <a:t>Do not modify columns marked INTERNAL USE.</a:t>
            </a:r>
            <a:endParaRPr lang="en-US" sz="2400"/>
          </a:p>
        </p:txBody>
      </p:sp>
      <p:sp>
        <p:nvSpPr>
          <p:cNvPr id="4" name="Date Placeholder 3">
            <a:extLst>
              <a:ext uri="{FF2B5EF4-FFF2-40B4-BE49-F238E27FC236}">
                <a16:creationId xmlns:a16="http://schemas.microsoft.com/office/drawing/2014/main" id="{47D1A1D7-D94A-CC99-FE25-EA6BCCD16AC2}"/>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8C9E39BF-882C-6C9F-9A55-B6D698658289}"/>
              </a:ext>
            </a:extLst>
          </p:cNvPr>
          <p:cNvSpPr>
            <a:spLocks noGrp="1"/>
          </p:cNvSpPr>
          <p:nvPr>
            <p:ph type="sldNum" sz="quarter" idx="12"/>
          </p:nvPr>
        </p:nvSpPr>
        <p:spPr/>
        <p:txBody>
          <a:bodyPr/>
          <a:lstStyle/>
          <a:p>
            <a:fld id="{48F63A3B-78C7-47BE-AE5E-E10140E04643}" type="slidenum">
              <a:rPr lang="en-US" smtClean="0"/>
              <a:t>17</a:t>
            </a:fld>
            <a:endParaRPr lang="en-US"/>
          </a:p>
        </p:txBody>
      </p:sp>
      <p:sp>
        <p:nvSpPr>
          <p:cNvPr id="6" name="Flowchart: Process 5">
            <a:extLst>
              <a:ext uri="{FF2B5EF4-FFF2-40B4-BE49-F238E27FC236}">
                <a16:creationId xmlns:a16="http://schemas.microsoft.com/office/drawing/2014/main" id="{4D88AC7C-73B3-FDF4-1178-B6352A4B4ECF}"/>
              </a:ext>
            </a:extLst>
          </p:cNvPr>
          <p:cNvSpPr/>
          <p:nvPr/>
        </p:nvSpPr>
        <p:spPr>
          <a:xfrm>
            <a:off x="8285070" y="2385279"/>
            <a:ext cx="3455591" cy="2801815"/>
          </a:xfrm>
          <a:prstGeom prst="flowChartProcess">
            <a:avLst/>
          </a:prstGeom>
          <a:solidFill>
            <a:srgbClr val="003865"/>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800" b="1"/>
              <a:t>Line-level detail matter</a:t>
            </a:r>
          </a:p>
          <a:p>
            <a:pPr algn="ctr"/>
            <a:endParaRPr lang="en-US" sz="2400" b="1"/>
          </a:p>
          <a:p>
            <a:pPr algn="ctr"/>
            <a:r>
              <a:rPr lang="en-US" sz="2400"/>
              <a:t>One row per date of service helps verify costs.</a:t>
            </a:r>
          </a:p>
        </p:txBody>
      </p:sp>
    </p:spTree>
    <p:extLst>
      <p:ext uri="{BB962C8B-B14F-4D97-AF65-F5344CB8AC3E}">
        <p14:creationId xmlns:p14="http://schemas.microsoft.com/office/powerpoint/2010/main" val="2225263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3334E-E276-D9C3-0E0F-4C965B027982}"/>
              </a:ext>
            </a:extLst>
          </p:cNvPr>
          <p:cNvSpPr>
            <a:spLocks noGrp="1"/>
          </p:cNvSpPr>
          <p:nvPr>
            <p:ph type="title"/>
          </p:nvPr>
        </p:nvSpPr>
        <p:spPr/>
        <p:txBody>
          <a:bodyPr/>
          <a:lstStyle/>
          <a:p>
            <a:r>
              <a:rPr lang="en-US"/>
              <a:t>Accommodation Type Selection</a:t>
            </a:r>
          </a:p>
        </p:txBody>
      </p:sp>
      <p:sp>
        <p:nvSpPr>
          <p:cNvPr id="7" name="Text Placeholder 6">
            <a:extLst>
              <a:ext uri="{FF2B5EF4-FFF2-40B4-BE49-F238E27FC236}">
                <a16:creationId xmlns:a16="http://schemas.microsoft.com/office/drawing/2014/main" id="{5D46D8AF-EEF4-302F-0B45-962861FAD579}"/>
              </a:ext>
            </a:extLst>
          </p:cNvPr>
          <p:cNvSpPr>
            <a:spLocks noGrp="1"/>
          </p:cNvSpPr>
          <p:nvPr>
            <p:ph type="body" sz="quarter" idx="15"/>
          </p:nvPr>
        </p:nvSpPr>
        <p:spPr>
          <a:xfrm>
            <a:off x="1109827" y="2201364"/>
            <a:ext cx="3083127" cy="2183068"/>
          </a:xfrm>
        </p:spPr>
        <p:txBody>
          <a:bodyPr>
            <a:normAutofit/>
          </a:bodyPr>
          <a:lstStyle/>
          <a:p>
            <a:r>
              <a:rPr lang="en-US" sz="3200" b="1">
                <a:solidFill>
                  <a:schemeClr val="tx1"/>
                </a:solidFill>
              </a:rPr>
              <a:t>Periodic or ongoing services for a state employee</a:t>
            </a:r>
          </a:p>
        </p:txBody>
      </p:sp>
      <p:sp>
        <p:nvSpPr>
          <p:cNvPr id="9" name="Text Placeholder 8">
            <a:extLst>
              <a:ext uri="{FF2B5EF4-FFF2-40B4-BE49-F238E27FC236}">
                <a16:creationId xmlns:a16="http://schemas.microsoft.com/office/drawing/2014/main" id="{B199E554-8699-3F56-3EE9-211AF5A1A0FA}"/>
              </a:ext>
            </a:extLst>
          </p:cNvPr>
          <p:cNvSpPr>
            <a:spLocks noGrp="1"/>
          </p:cNvSpPr>
          <p:nvPr>
            <p:ph type="body" sz="quarter" idx="17"/>
          </p:nvPr>
        </p:nvSpPr>
        <p:spPr>
          <a:xfrm>
            <a:off x="8370950" y="2258156"/>
            <a:ext cx="2711223" cy="2183068"/>
          </a:xfrm>
        </p:spPr>
        <p:txBody>
          <a:bodyPr>
            <a:normAutofit/>
          </a:bodyPr>
          <a:lstStyle/>
          <a:p>
            <a:r>
              <a:rPr lang="en-US" sz="3200" b="1">
                <a:solidFill>
                  <a:schemeClr val="tx1"/>
                </a:solidFill>
              </a:rPr>
              <a:t>One-time expenses for a state employee</a:t>
            </a:r>
            <a:r>
              <a:rPr lang="en-US"/>
              <a:t>	</a:t>
            </a:r>
          </a:p>
        </p:txBody>
      </p:sp>
      <p:sp>
        <p:nvSpPr>
          <p:cNvPr id="11" name="Text Placeholder 10">
            <a:extLst>
              <a:ext uri="{FF2B5EF4-FFF2-40B4-BE49-F238E27FC236}">
                <a16:creationId xmlns:a16="http://schemas.microsoft.com/office/drawing/2014/main" id="{1C6BCABA-06B4-53DB-1EA5-B6CC1513B30B}"/>
              </a:ext>
            </a:extLst>
          </p:cNvPr>
          <p:cNvSpPr>
            <a:spLocks noGrp="1"/>
          </p:cNvSpPr>
          <p:nvPr>
            <p:ph type="body" sz="quarter" idx="19"/>
          </p:nvPr>
        </p:nvSpPr>
        <p:spPr>
          <a:xfrm>
            <a:off x="4571999" y="2765358"/>
            <a:ext cx="3274604" cy="1327283"/>
          </a:xfrm>
        </p:spPr>
        <p:txBody>
          <a:bodyPr>
            <a:normAutofit/>
          </a:bodyPr>
          <a:lstStyle/>
          <a:p>
            <a:r>
              <a:rPr lang="en-US" sz="3200" b="1">
                <a:solidFill>
                  <a:schemeClr val="tx1"/>
                </a:solidFill>
              </a:rPr>
              <a:t>Any expense </a:t>
            </a:r>
          </a:p>
          <a:p>
            <a:r>
              <a:rPr lang="en-US" sz="3200" b="1">
                <a:solidFill>
                  <a:schemeClr val="tx1"/>
                </a:solidFill>
              </a:rPr>
              <a:t>for a job applicant</a:t>
            </a:r>
          </a:p>
        </p:txBody>
      </p:sp>
      <p:sp>
        <p:nvSpPr>
          <p:cNvPr id="4" name="Date Placeholder 3">
            <a:extLst>
              <a:ext uri="{FF2B5EF4-FFF2-40B4-BE49-F238E27FC236}">
                <a16:creationId xmlns:a16="http://schemas.microsoft.com/office/drawing/2014/main" id="{4CDACE7C-B39C-9008-8D5C-7EE6D09094AA}"/>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32097B24-199F-AA9C-27B9-5C4F7ADB864A}"/>
              </a:ext>
            </a:extLst>
          </p:cNvPr>
          <p:cNvSpPr>
            <a:spLocks noGrp="1"/>
          </p:cNvSpPr>
          <p:nvPr>
            <p:ph type="sldNum" sz="quarter" idx="12"/>
          </p:nvPr>
        </p:nvSpPr>
        <p:spPr/>
        <p:txBody>
          <a:bodyPr/>
          <a:lstStyle/>
          <a:p>
            <a:fld id="{48F63A3B-78C7-47BE-AE5E-E10140E04643}" type="slidenum">
              <a:rPr lang="en-US" smtClean="0"/>
              <a:t>18</a:t>
            </a:fld>
            <a:endParaRPr lang="en-US"/>
          </a:p>
        </p:txBody>
      </p:sp>
      <p:sp>
        <p:nvSpPr>
          <p:cNvPr id="13" name="Rectangle 12">
            <a:extLst>
              <a:ext uri="{FF2B5EF4-FFF2-40B4-BE49-F238E27FC236}">
                <a16:creationId xmlns:a16="http://schemas.microsoft.com/office/drawing/2014/main" id="{62CDF2B2-2C24-45F2-939B-3F75D346F2E0}"/>
              </a:ext>
            </a:extLst>
          </p:cNvPr>
          <p:cNvSpPr/>
          <p:nvPr/>
        </p:nvSpPr>
        <p:spPr>
          <a:xfrm>
            <a:off x="2196790" y="4876198"/>
            <a:ext cx="8389148" cy="610203"/>
          </a:xfrm>
          <a:prstGeom prst="rect">
            <a:avLst/>
          </a:prstGeom>
          <a:solidFill>
            <a:srgbClr val="D6EDFF"/>
          </a:solidFill>
          <a:ln w="12700">
            <a:solidFill>
              <a:srgbClr val="003865"/>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a:solidFill>
                  <a:schemeClr val="tx1"/>
                </a:solidFill>
              </a:rPr>
              <a:t>Select the type that matches the person served and the nature of the accommodation</a:t>
            </a:r>
            <a:r>
              <a:rPr lang="en-US">
                <a:solidFill>
                  <a:schemeClr val="tx1"/>
                </a:solidFill>
              </a:rPr>
              <a:t>.</a:t>
            </a:r>
          </a:p>
        </p:txBody>
      </p:sp>
    </p:spTree>
    <p:extLst>
      <p:ext uri="{BB962C8B-B14F-4D97-AF65-F5344CB8AC3E}">
        <p14:creationId xmlns:p14="http://schemas.microsoft.com/office/powerpoint/2010/main" val="4139001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C87C8-3654-461A-0B3C-BB208E2BB616}"/>
              </a:ext>
            </a:extLst>
          </p:cNvPr>
          <p:cNvSpPr>
            <a:spLocks noGrp="1"/>
          </p:cNvSpPr>
          <p:nvPr>
            <p:ph type="title"/>
          </p:nvPr>
        </p:nvSpPr>
        <p:spPr/>
        <p:txBody>
          <a:bodyPr/>
          <a:lstStyle/>
          <a:p>
            <a:r>
              <a:rPr lang="en-US"/>
              <a:t>Common Delays and How to Prevent Them</a:t>
            </a:r>
          </a:p>
        </p:txBody>
      </p:sp>
      <p:graphicFrame>
        <p:nvGraphicFramePr>
          <p:cNvPr id="6" name="Content Placeholder 5" descr="Missing detail, unredacted, wrong file format, spreadsheet issues, unclear request amount.">
            <a:extLst>
              <a:ext uri="{FF2B5EF4-FFF2-40B4-BE49-F238E27FC236}">
                <a16:creationId xmlns:a16="http://schemas.microsoft.com/office/drawing/2014/main" id="{3F60A202-77EB-40E9-BF1A-86C3C8B3AFAB}"/>
              </a:ext>
            </a:extLst>
          </p:cNvPr>
          <p:cNvGraphicFramePr>
            <a:graphicFrameLocks noGrp="1"/>
          </p:cNvGraphicFramePr>
          <p:nvPr>
            <p:ph idx="1"/>
            <p:extLst>
              <p:ext uri="{D42A27DB-BD31-4B8C-83A1-F6EECF244321}">
                <p14:modId xmlns:p14="http://schemas.microsoft.com/office/powerpoint/2010/main" val="2630654480"/>
              </p:ext>
            </p:extLst>
          </p:nvPr>
        </p:nvGraphicFramePr>
        <p:xfrm>
          <a:off x="838200" y="1593850"/>
          <a:ext cx="10515600" cy="458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AEDA1E2F-C956-B2FB-B8BC-7F88F01561BF}"/>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B5136D2D-F916-AB35-DB5F-78FF7BDAF62D}"/>
              </a:ext>
            </a:extLst>
          </p:cNvPr>
          <p:cNvSpPr>
            <a:spLocks noGrp="1"/>
          </p:cNvSpPr>
          <p:nvPr>
            <p:ph type="sldNum" sz="quarter" idx="12"/>
          </p:nvPr>
        </p:nvSpPr>
        <p:spPr/>
        <p:txBody>
          <a:bodyPr/>
          <a:lstStyle/>
          <a:p>
            <a:fld id="{48F63A3B-78C7-47BE-AE5E-E10140E04643}" type="slidenum">
              <a:rPr lang="en-US" smtClean="0"/>
              <a:t>19</a:t>
            </a:fld>
            <a:endParaRPr lang="en-US"/>
          </a:p>
        </p:txBody>
      </p:sp>
    </p:spTree>
    <p:extLst>
      <p:ext uri="{BB962C8B-B14F-4D97-AF65-F5344CB8AC3E}">
        <p14:creationId xmlns:p14="http://schemas.microsoft.com/office/powerpoint/2010/main" val="2448579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3AD0A21-C12D-80BE-D10E-C753DA95D1EC}"/>
              </a:ext>
            </a:extLst>
          </p:cNvPr>
          <p:cNvSpPr>
            <a:spLocks noGrp="1"/>
          </p:cNvSpPr>
          <p:nvPr>
            <p:ph type="title"/>
          </p:nvPr>
        </p:nvSpPr>
        <p:spPr>
          <a:xfrm>
            <a:off x="838200" y="-1"/>
            <a:ext cx="10515600" cy="1216025"/>
          </a:xfrm>
        </p:spPr>
        <p:txBody>
          <a:bodyPr anchor="ctr">
            <a:normAutofit/>
          </a:bodyPr>
          <a:lstStyle/>
          <a:p>
            <a:r>
              <a:rPr lang="en-US"/>
              <a:t>Today’s Objectives</a:t>
            </a:r>
          </a:p>
        </p:txBody>
      </p:sp>
      <p:sp>
        <p:nvSpPr>
          <p:cNvPr id="9" name="Content Placeholder 8">
            <a:extLst>
              <a:ext uri="{FF2B5EF4-FFF2-40B4-BE49-F238E27FC236}">
                <a16:creationId xmlns:a16="http://schemas.microsoft.com/office/drawing/2014/main" id="{45B06D12-9C8F-E49F-A5DA-A5266720FDC7}"/>
              </a:ext>
            </a:extLst>
          </p:cNvPr>
          <p:cNvSpPr>
            <a:spLocks noGrp="1"/>
          </p:cNvSpPr>
          <p:nvPr>
            <p:ph sz="half" idx="1"/>
          </p:nvPr>
        </p:nvSpPr>
        <p:spPr>
          <a:xfrm>
            <a:off x="838200" y="1594624"/>
            <a:ext cx="5181600" cy="4582339"/>
          </a:xfrm>
        </p:spPr>
        <p:txBody>
          <a:bodyPr>
            <a:normAutofit/>
          </a:bodyPr>
          <a:lstStyle/>
          <a:p>
            <a:pPr marL="0" indent="0">
              <a:lnSpc>
                <a:spcPct val="90000"/>
              </a:lnSpc>
              <a:buNone/>
            </a:pPr>
            <a:r>
              <a:rPr lang="en-US" sz="2100"/>
              <a:t>By the end of today’s training, ADA Coordinators should be able to submit a complete request.</a:t>
            </a:r>
          </a:p>
          <a:p>
            <a:pPr>
              <a:lnSpc>
                <a:spcPct val="90000"/>
              </a:lnSpc>
            </a:pPr>
            <a:r>
              <a:rPr lang="en-US" sz="2100"/>
              <a:t>Identify who is eligible for Accommodation Fund Reimbursement</a:t>
            </a:r>
          </a:p>
          <a:p>
            <a:pPr>
              <a:lnSpc>
                <a:spcPct val="90000"/>
              </a:lnSpc>
            </a:pPr>
            <a:r>
              <a:rPr lang="en-US" sz="2100"/>
              <a:t>Confirm required documentation is maintained and uploaded correctly.</a:t>
            </a:r>
          </a:p>
          <a:p>
            <a:pPr>
              <a:lnSpc>
                <a:spcPct val="90000"/>
              </a:lnSpc>
            </a:pPr>
            <a:r>
              <a:rPr lang="en-US" sz="2100"/>
              <a:t>Complete the Foundant application and reimbursement spreadsheet.</a:t>
            </a:r>
          </a:p>
          <a:p>
            <a:pPr>
              <a:lnSpc>
                <a:spcPct val="90000"/>
              </a:lnSpc>
            </a:pPr>
            <a:r>
              <a:rPr lang="en-US" sz="2100"/>
              <a:t>Avoid common issues that delay review or payment.</a:t>
            </a:r>
          </a:p>
          <a:p>
            <a:pPr marL="0" indent="0">
              <a:lnSpc>
                <a:spcPct val="90000"/>
              </a:lnSpc>
              <a:buNone/>
            </a:pPr>
            <a:endParaRPr lang="en-US" sz="2100"/>
          </a:p>
        </p:txBody>
      </p:sp>
      <p:pic>
        <p:nvPicPr>
          <p:cNvPr id="12" name="Content Placeholder 11" descr="Bullseye with solid fill">
            <a:extLst>
              <a:ext uri="{FF2B5EF4-FFF2-40B4-BE49-F238E27FC236}">
                <a16:creationId xmlns:a16="http://schemas.microsoft.com/office/drawing/2014/main" id="{205F24F9-1A48-7C0A-6C08-8F5A16AFCD09}"/>
              </a:ext>
            </a:extLst>
          </p:cNvPr>
          <p:cNvPicPr>
            <a:picLocks noGrp="1" noChangeAspect="1"/>
          </p:cNvPicPr>
          <p:nvPr>
            <p:ph sz="half" idx="2"/>
          </p:nvPr>
        </p:nvPicPr>
        <p:blipFill>
          <a:blip>
            <a:extLst>
              <a:ext uri="{96DAC541-7B7A-43D3-8B79-37D633B846F1}">
                <asvg:svgBlip xmlns:asvg="http://schemas.microsoft.com/office/drawing/2016/SVG/main" r:embed="rId3"/>
              </a:ext>
            </a:extLst>
          </a:blip>
          <a:stretch>
            <a:fillRect/>
          </a:stretch>
        </p:blipFill>
        <p:spPr>
          <a:xfrm>
            <a:off x="7830057" y="1634816"/>
            <a:ext cx="2641584" cy="2641584"/>
          </a:xfrm>
        </p:spPr>
      </p:pic>
      <p:sp>
        <p:nvSpPr>
          <p:cNvPr id="13" name="Flowchart: Alternate Process 12">
            <a:extLst>
              <a:ext uri="{FF2B5EF4-FFF2-40B4-BE49-F238E27FC236}">
                <a16:creationId xmlns:a16="http://schemas.microsoft.com/office/drawing/2014/main" id="{458E0D66-1C7D-7974-BBC8-A73C2AADEA85}"/>
              </a:ext>
            </a:extLst>
          </p:cNvPr>
          <p:cNvSpPr/>
          <p:nvPr/>
        </p:nvSpPr>
        <p:spPr>
          <a:xfrm>
            <a:off x="7019818" y="4751634"/>
            <a:ext cx="4262061" cy="1129481"/>
          </a:xfrm>
          <a:prstGeom prst="flowChartAlternateProcess">
            <a:avLst/>
          </a:prstGeom>
          <a:solidFill>
            <a:srgbClr val="D6ED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Goal: complete, audit-ready submissions by quarterly deadline</a:t>
            </a:r>
          </a:p>
        </p:txBody>
      </p:sp>
      <p:sp>
        <p:nvSpPr>
          <p:cNvPr id="4" name="Date Placeholder 3">
            <a:extLst>
              <a:ext uri="{FF2B5EF4-FFF2-40B4-BE49-F238E27FC236}">
                <a16:creationId xmlns:a16="http://schemas.microsoft.com/office/drawing/2014/main" id="{D85B5F3D-B614-B50C-030E-43A23746B1E9}"/>
              </a:ext>
            </a:extLst>
          </p:cNvPr>
          <p:cNvSpPr>
            <a:spLocks noGrp="1"/>
          </p:cNvSpPr>
          <p:nvPr>
            <p:ph type="dt" sz="half" idx="10"/>
          </p:nvPr>
        </p:nvSpPr>
        <p:spPr>
          <a:xfrm>
            <a:off x="838200" y="6356350"/>
            <a:ext cx="1358590" cy="365125"/>
          </a:xfrm>
        </p:spPr>
        <p:txBody>
          <a:bodyPr anchor="ctr">
            <a:normAutofit/>
          </a:bodyPr>
          <a:lstStyle/>
          <a:p>
            <a:pPr>
              <a:spcAft>
                <a:spcPts val="600"/>
              </a:spcAft>
            </a:pPr>
            <a:fld id="{D7ED242C-24FB-43A0-BCB6-43756FC812F6}" type="datetime1">
              <a:rPr lang="en-US" smtClean="0"/>
              <a:pPr>
                <a:spcAft>
                  <a:spcPts val="600"/>
                </a:spcAft>
              </a:pPr>
              <a:t>9/14/2026</a:t>
            </a:fld>
            <a:endParaRPr lang="en-US"/>
          </a:p>
        </p:txBody>
      </p:sp>
      <p:sp>
        <p:nvSpPr>
          <p:cNvPr id="5" name="Slide Number Placeholder 4">
            <a:extLst>
              <a:ext uri="{FF2B5EF4-FFF2-40B4-BE49-F238E27FC236}">
                <a16:creationId xmlns:a16="http://schemas.microsoft.com/office/drawing/2014/main" id="{7DFBDE5C-C979-51E7-BF5A-6B529CF8AD92}"/>
              </a:ext>
            </a:extLst>
          </p:cNvPr>
          <p:cNvSpPr>
            <a:spLocks noGrp="1"/>
          </p:cNvSpPr>
          <p:nvPr>
            <p:ph type="sldNum" sz="quarter" idx="12"/>
          </p:nvPr>
        </p:nvSpPr>
        <p:spPr>
          <a:xfrm>
            <a:off x="9891132" y="6356350"/>
            <a:ext cx="1462668" cy="365125"/>
          </a:xfrm>
        </p:spPr>
        <p:txBody>
          <a:bodyPr anchor="ctr">
            <a:normAutofit/>
          </a:bodyPr>
          <a:lstStyle/>
          <a:p>
            <a:pPr>
              <a:spcAft>
                <a:spcPts val="600"/>
              </a:spcAft>
            </a:pPr>
            <a:fld id="{48F63A3B-78C7-47BE-AE5E-E10140E04643}" type="slidenum">
              <a:rPr lang="en-US" smtClean="0"/>
              <a:pPr>
                <a:spcAft>
                  <a:spcPts val="600"/>
                </a:spcAft>
              </a:pPr>
              <a:t>2</a:t>
            </a:fld>
            <a:endParaRPr lang="en-US"/>
          </a:p>
        </p:txBody>
      </p:sp>
    </p:spTree>
    <p:extLst>
      <p:ext uri="{BB962C8B-B14F-4D97-AF65-F5344CB8AC3E}">
        <p14:creationId xmlns:p14="http://schemas.microsoft.com/office/powerpoint/2010/main" val="1882045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B63B-D146-48E8-9548-08D58AA7875B}"/>
              </a:ext>
            </a:extLst>
          </p:cNvPr>
          <p:cNvSpPr>
            <a:spLocks noGrp="1"/>
          </p:cNvSpPr>
          <p:nvPr>
            <p:ph type="title"/>
          </p:nvPr>
        </p:nvSpPr>
        <p:spPr/>
        <p:txBody>
          <a:bodyPr/>
          <a:lstStyle/>
          <a:p>
            <a:r>
              <a:rPr lang="en-US"/>
              <a:t>After Submission</a:t>
            </a:r>
          </a:p>
        </p:txBody>
      </p:sp>
      <p:graphicFrame>
        <p:nvGraphicFramePr>
          <p:cNvPr id="6" name="Content Placeholder 5">
            <a:extLst>
              <a:ext uri="{FF2B5EF4-FFF2-40B4-BE49-F238E27FC236}">
                <a16:creationId xmlns:a16="http://schemas.microsoft.com/office/drawing/2014/main" id="{876FBC6B-1711-5CBB-D23E-F0A3D2B03D2B}"/>
              </a:ext>
            </a:extLst>
          </p:cNvPr>
          <p:cNvGraphicFramePr>
            <a:graphicFrameLocks noGrp="1"/>
          </p:cNvGraphicFramePr>
          <p:nvPr>
            <p:ph idx="1"/>
            <p:extLst>
              <p:ext uri="{D42A27DB-BD31-4B8C-83A1-F6EECF244321}">
                <p14:modId xmlns:p14="http://schemas.microsoft.com/office/powerpoint/2010/main" val="2532774202"/>
              </p:ext>
            </p:extLst>
          </p:nvPr>
        </p:nvGraphicFramePr>
        <p:xfrm>
          <a:off x="838200" y="1593850"/>
          <a:ext cx="10515600" cy="458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48091EFA-8B23-F295-9A40-C5346146FAAF}"/>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A0B78529-7F15-683C-C5BC-6150B21C7369}"/>
              </a:ext>
            </a:extLst>
          </p:cNvPr>
          <p:cNvSpPr>
            <a:spLocks noGrp="1"/>
          </p:cNvSpPr>
          <p:nvPr>
            <p:ph type="sldNum" sz="quarter" idx="12"/>
          </p:nvPr>
        </p:nvSpPr>
        <p:spPr/>
        <p:txBody>
          <a:bodyPr/>
          <a:lstStyle/>
          <a:p>
            <a:fld id="{48F63A3B-78C7-47BE-AE5E-E10140E04643}" type="slidenum">
              <a:rPr lang="en-US" smtClean="0"/>
              <a:t>20</a:t>
            </a:fld>
            <a:endParaRPr lang="en-US"/>
          </a:p>
        </p:txBody>
      </p:sp>
    </p:spTree>
    <p:extLst>
      <p:ext uri="{BB962C8B-B14F-4D97-AF65-F5344CB8AC3E}">
        <p14:creationId xmlns:p14="http://schemas.microsoft.com/office/powerpoint/2010/main" val="3171987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44DB63D-075B-6736-8F4A-99DF136CF75E}"/>
              </a:ext>
            </a:extLst>
          </p:cNvPr>
          <p:cNvSpPr>
            <a:spLocks noGrp="1"/>
          </p:cNvSpPr>
          <p:nvPr>
            <p:ph type="title"/>
          </p:nvPr>
        </p:nvSpPr>
        <p:spPr/>
        <p:txBody>
          <a:bodyPr/>
          <a:lstStyle/>
          <a:p>
            <a:r>
              <a:rPr lang="en-US"/>
              <a:t>Scenario Check: Is this Ready to Submit?</a:t>
            </a:r>
          </a:p>
        </p:txBody>
      </p:sp>
      <p:sp>
        <p:nvSpPr>
          <p:cNvPr id="8" name="Content Placeholder 7">
            <a:extLst>
              <a:ext uri="{FF2B5EF4-FFF2-40B4-BE49-F238E27FC236}">
                <a16:creationId xmlns:a16="http://schemas.microsoft.com/office/drawing/2014/main" id="{9519D354-744F-2362-EB49-1A59EDF69ACC}"/>
              </a:ext>
            </a:extLst>
          </p:cNvPr>
          <p:cNvSpPr>
            <a:spLocks noGrp="1"/>
          </p:cNvSpPr>
          <p:nvPr>
            <p:ph sz="half" idx="1"/>
          </p:nvPr>
        </p:nvSpPr>
        <p:spPr/>
        <p:txBody>
          <a:bodyPr/>
          <a:lstStyle/>
          <a:p>
            <a:pPr marL="0" indent="0">
              <a:buNone/>
            </a:pPr>
            <a:r>
              <a:rPr lang="en-US" b="1"/>
              <a:t>Scenario:</a:t>
            </a:r>
          </a:p>
          <a:p>
            <a:pPr marL="0" indent="0">
              <a:buNone/>
            </a:pPr>
            <a:r>
              <a:rPr lang="en-US"/>
              <a:t>An agency has CART invoices for several meetings. The invoices show a total amount but do not list dates, hours, event names. The agency has not redacted employee names in one supporting email.</a:t>
            </a:r>
          </a:p>
        </p:txBody>
      </p:sp>
      <p:sp>
        <p:nvSpPr>
          <p:cNvPr id="9" name="Content Placeholder 8">
            <a:extLst>
              <a:ext uri="{FF2B5EF4-FFF2-40B4-BE49-F238E27FC236}">
                <a16:creationId xmlns:a16="http://schemas.microsoft.com/office/drawing/2014/main" id="{8F74882E-115D-56E5-6342-529895BEBDE4}"/>
              </a:ext>
            </a:extLst>
          </p:cNvPr>
          <p:cNvSpPr>
            <a:spLocks noGrp="1"/>
          </p:cNvSpPr>
          <p:nvPr>
            <p:ph sz="half" idx="2"/>
          </p:nvPr>
        </p:nvSpPr>
        <p:spPr>
          <a:xfrm>
            <a:off x="6172200" y="1594624"/>
            <a:ext cx="5181600" cy="3118053"/>
          </a:xfrm>
        </p:spPr>
        <p:txBody>
          <a:bodyPr/>
          <a:lstStyle/>
          <a:p>
            <a:pPr marL="0" indent="0">
              <a:buNone/>
            </a:pPr>
            <a:r>
              <a:rPr lang="en-US" b="1"/>
              <a:t>Discussion prompts:</a:t>
            </a:r>
          </a:p>
          <a:p>
            <a:pPr marL="0" indent="0">
              <a:buNone/>
            </a:pPr>
            <a:r>
              <a:rPr lang="en-US"/>
              <a:t>What is missing?</a:t>
            </a:r>
          </a:p>
          <a:p>
            <a:pPr marL="0" indent="0">
              <a:buNone/>
            </a:pPr>
            <a:r>
              <a:rPr lang="en-US"/>
              <a:t>What should be redacted?</a:t>
            </a:r>
          </a:p>
          <a:p>
            <a:pPr marL="0" indent="0">
              <a:buNone/>
            </a:pPr>
            <a:r>
              <a:rPr lang="en-US"/>
              <a:t>What should the agency do before they  submit?</a:t>
            </a:r>
          </a:p>
          <a:p>
            <a:pPr marL="0" indent="0">
              <a:buNone/>
            </a:pPr>
            <a:endParaRPr lang="en-US"/>
          </a:p>
        </p:txBody>
      </p:sp>
      <p:sp>
        <p:nvSpPr>
          <p:cNvPr id="4" name="Date Placeholder 3">
            <a:extLst>
              <a:ext uri="{FF2B5EF4-FFF2-40B4-BE49-F238E27FC236}">
                <a16:creationId xmlns:a16="http://schemas.microsoft.com/office/drawing/2014/main" id="{5BB8262A-520B-AF9F-1FBD-CAB60C759C4F}"/>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EB2AC943-509F-E661-0CAA-F7A3F2FFA716}"/>
              </a:ext>
            </a:extLst>
          </p:cNvPr>
          <p:cNvSpPr>
            <a:spLocks noGrp="1"/>
          </p:cNvSpPr>
          <p:nvPr>
            <p:ph type="sldNum" sz="quarter" idx="12"/>
          </p:nvPr>
        </p:nvSpPr>
        <p:spPr/>
        <p:txBody>
          <a:bodyPr/>
          <a:lstStyle/>
          <a:p>
            <a:fld id="{48F63A3B-78C7-47BE-AE5E-E10140E04643}" type="slidenum">
              <a:rPr lang="en-US" smtClean="0"/>
              <a:t>21</a:t>
            </a:fld>
            <a:endParaRPr lang="en-US"/>
          </a:p>
        </p:txBody>
      </p:sp>
      <p:sp>
        <p:nvSpPr>
          <p:cNvPr id="10" name="TextBox 9">
            <a:extLst>
              <a:ext uri="{FF2B5EF4-FFF2-40B4-BE49-F238E27FC236}">
                <a16:creationId xmlns:a16="http://schemas.microsoft.com/office/drawing/2014/main" id="{F4D8F7FB-44AB-8643-7416-8D9104B7EC9B}"/>
              </a:ext>
            </a:extLst>
          </p:cNvPr>
          <p:cNvSpPr txBox="1"/>
          <p:nvPr/>
        </p:nvSpPr>
        <p:spPr>
          <a:xfrm>
            <a:off x="1606062" y="5017477"/>
            <a:ext cx="8710246" cy="707886"/>
          </a:xfrm>
          <a:prstGeom prst="rect">
            <a:avLst/>
          </a:prstGeom>
          <a:noFill/>
        </p:spPr>
        <p:txBody>
          <a:bodyPr wrap="square" rtlCol="0">
            <a:spAutoFit/>
          </a:bodyPr>
          <a:lstStyle/>
          <a:p>
            <a:r>
              <a:rPr lang="en-US" sz="2000" b="1" i="1"/>
              <a:t>Expected answer: Not ready. Add event/service detail and redact identifying information before upload</a:t>
            </a:r>
          </a:p>
        </p:txBody>
      </p:sp>
    </p:spTree>
    <p:custDataLst>
      <p:tags r:id="rId1"/>
    </p:custDataLst>
    <p:extLst>
      <p:ext uri="{BB962C8B-B14F-4D97-AF65-F5344CB8AC3E}">
        <p14:creationId xmlns:p14="http://schemas.microsoft.com/office/powerpoint/2010/main" val="370200081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C9E42F-00A7-4026-CE44-E51CD7371DD6}"/>
              </a:ext>
            </a:extLst>
          </p:cNvPr>
          <p:cNvSpPr>
            <a:spLocks noGrp="1"/>
          </p:cNvSpPr>
          <p:nvPr>
            <p:ph type="title"/>
          </p:nvPr>
        </p:nvSpPr>
        <p:spPr/>
        <p:txBody>
          <a:bodyPr/>
          <a:lstStyle/>
          <a:p>
            <a:r>
              <a:rPr lang="en-US"/>
              <a:t>Submission Readiness</a:t>
            </a:r>
          </a:p>
        </p:txBody>
      </p:sp>
      <p:sp>
        <p:nvSpPr>
          <p:cNvPr id="7" name="Content Placeholder 6">
            <a:extLst>
              <a:ext uri="{FF2B5EF4-FFF2-40B4-BE49-F238E27FC236}">
                <a16:creationId xmlns:a16="http://schemas.microsoft.com/office/drawing/2014/main" id="{562F1454-FB6E-DFC2-C7E3-44D68BEE8165}"/>
              </a:ext>
            </a:extLst>
          </p:cNvPr>
          <p:cNvSpPr>
            <a:spLocks noGrp="1"/>
          </p:cNvSpPr>
          <p:nvPr>
            <p:ph idx="1"/>
          </p:nvPr>
        </p:nvSpPr>
        <p:spPr>
          <a:xfrm>
            <a:off x="509953" y="1747024"/>
            <a:ext cx="8059615" cy="4255191"/>
          </a:xfrm>
        </p:spPr>
        <p:txBody>
          <a:bodyPr>
            <a:normAutofit/>
          </a:bodyPr>
          <a:lstStyle/>
          <a:p>
            <a:pPr>
              <a:buFont typeface="Wingdings" panose="05000000000000000000" pitchFamily="2" charset="2"/>
              <a:buChar char="ü"/>
            </a:pPr>
            <a:r>
              <a:rPr lang="en-US" sz="2400">
                <a:solidFill>
                  <a:srgbClr val="1B1B1B"/>
                </a:solidFill>
                <a:ea typeface="Aptos" pitchFamily="34" charset="-122"/>
                <a:cs typeface="Aptos" pitchFamily="34" charset="-120"/>
              </a:rPr>
              <a:t>Current spreadsheet completed: Applicant Information and Invoice Information tabs.</a:t>
            </a:r>
            <a:endParaRPr lang="en-US" sz="2400"/>
          </a:p>
          <a:p>
            <a:pPr>
              <a:buFont typeface="Wingdings" panose="05000000000000000000" pitchFamily="2" charset="2"/>
              <a:buChar char="ü"/>
            </a:pPr>
            <a:r>
              <a:rPr lang="en-US" sz="2400">
                <a:solidFill>
                  <a:srgbClr val="1B1B1B"/>
                </a:solidFill>
                <a:ea typeface="Aptos" pitchFamily="34" charset="-122"/>
                <a:cs typeface="Aptos" pitchFamily="34" charset="-120"/>
              </a:rPr>
              <a:t>Invoices combined into one PDF and clearly tied to the request.</a:t>
            </a:r>
            <a:endParaRPr lang="en-US" sz="2400"/>
          </a:p>
          <a:p>
            <a:pPr>
              <a:buFont typeface="Wingdings" panose="05000000000000000000" pitchFamily="2" charset="2"/>
              <a:buChar char="ü"/>
            </a:pPr>
            <a:r>
              <a:rPr lang="en-US" sz="2400">
                <a:solidFill>
                  <a:srgbClr val="1B1B1B"/>
                </a:solidFill>
                <a:ea typeface="Aptos" pitchFamily="34" charset="-122"/>
                <a:cs typeface="Aptos" pitchFamily="34" charset="-120"/>
              </a:rPr>
              <a:t>Cost differences explained directly on the invoice, if applicable.</a:t>
            </a:r>
            <a:endParaRPr lang="en-US" sz="2400"/>
          </a:p>
          <a:p>
            <a:pPr>
              <a:buFont typeface="Wingdings" panose="05000000000000000000" pitchFamily="2" charset="2"/>
              <a:buChar char="ü"/>
            </a:pPr>
            <a:r>
              <a:rPr lang="en-US" sz="2400">
                <a:solidFill>
                  <a:srgbClr val="1B1B1B"/>
                </a:solidFill>
                <a:ea typeface="Aptos" pitchFamily="34" charset="-122"/>
                <a:cs typeface="Aptos" pitchFamily="34" charset="-120"/>
              </a:rPr>
              <a:t>ADA Coordinator certification complete or included.</a:t>
            </a:r>
            <a:endParaRPr lang="en-US" sz="2400"/>
          </a:p>
          <a:p>
            <a:pPr>
              <a:buFont typeface="Wingdings" panose="05000000000000000000" pitchFamily="2" charset="2"/>
              <a:buChar char="ü"/>
            </a:pPr>
            <a:r>
              <a:rPr lang="en-US" sz="2400">
                <a:solidFill>
                  <a:srgbClr val="1B1B1B"/>
                </a:solidFill>
                <a:ea typeface="Aptos" pitchFamily="34" charset="-122"/>
                <a:cs typeface="Aptos" pitchFamily="34" charset="-120"/>
              </a:rPr>
              <a:t>Consent form on file at the agency.</a:t>
            </a:r>
            <a:endParaRPr lang="en-US" sz="2400"/>
          </a:p>
          <a:p>
            <a:pPr>
              <a:buFont typeface="Wingdings" panose="05000000000000000000" pitchFamily="2" charset="2"/>
              <a:buChar char="ü"/>
            </a:pPr>
            <a:r>
              <a:rPr lang="en-US" sz="2400">
                <a:solidFill>
                  <a:srgbClr val="1B1B1B"/>
                </a:solidFill>
                <a:ea typeface="Aptos" pitchFamily="34" charset="-122"/>
                <a:cs typeface="Aptos" pitchFamily="34" charset="-120"/>
              </a:rPr>
              <a:t>Identifying personal information redacted before upload.</a:t>
            </a:r>
            <a:endParaRPr lang="en-US" sz="2400"/>
          </a:p>
          <a:p>
            <a:pPr marL="0" indent="0">
              <a:buNone/>
            </a:pPr>
            <a:endParaRPr lang="en-US"/>
          </a:p>
        </p:txBody>
      </p:sp>
      <p:sp>
        <p:nvSpPr>
          <p:cNvPr id="4" name="Date Placeholder 3">
            <a:extLst>
              <a:ext uri="{FF2B5EF4-FFF2-40B4-BE49-F238E27FC236}">
                <a16:creationId xmlns:a16="http://schemas.microsoft.com/office/drawing/2014/main" id="{6998A1D0-5AA5-9A48-3A9B-AC87726FFFD2}"/>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6AD289E8-E1FA-1262-1E6A-556803673B69}"/>
              </a:ext>
            </a:extLst>
          </p:cNvPr>
          <p:cNvSpPr>
            <a:spLocks noGrp="1"/>
          </p:cNvSpPr>
          <p:nvPr>
            <p:ph type="sldNum" sz="quarter" idx="12"/>
          </p:nvPr>
        </p:nvSpPr>
        <p:spPr/>
        <p:txBody>
          <a:bodyPr/>
          <a:lstStyle/>
          <a:p>
            <a:fld id="{48F63A3B-78C7-47BE-AE5E-E10140E04643}" type="slidenum">
              <a:rPr lang="en-US" smtClean="0"/>
              <a:t>22</a:t>
            </a:fld>
            <a:endParaRPr lang="en-US"/>
          </a:p>
        </p:txBody>
      </p:sp>
      <p:sp>
        <p:nvSpPr>
          <p:cNvPr id="8" name="Rectangle: Rounded Corners 7">
            <a:extLst>
              <a:ext uri="{FF2B5EF4-FFF2-40B4-BE49-F238E27FC236}">
                <a16:creationId xmlns:a16="http://schemas.microsoft.com/office/drawing/2014/main" id="{23F17D38-5F83-C6E0-B18A-211D245E3DA4}"/>
              </a:ext>
            </a:extLst>
          </p:cNvPr>
          <p:cNvSpPr/>
          <p:nvPr/>
        </p:nvSpPr>
        <p:spPr>
          <a:xfrm>
            <a:off x="9111548" y="2766279"/>
            <a:ext cx="2321169" cy="2039815"/>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sz="2800" b="1"/>
              <a:t>Ready </a:t>
            </a:r>
          </a:p>
          <a:p>
            <a:pPr algn="ctr"/>
            <a:r>
              <a:rPr lang="en-US" sz="2000"/>
              <a:t>to submit!</a:t>
            </a:r>
          </a:p>
        </p:txBody>
      </p:sp>
    </p:spTree>
    <p:extLst>
      <p:ext uri="{BB962C8B-B14F-4D97-AF65-F5344CB8AC3E}">
        <p14:creationId xmlns:p14="http://schemas.microsoft.com/office/powerpoint/2010/main" val="3016849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2E53E-EC42-1647-2A27-82AD33550001}"/>
              </a:ext>
            </a:extLst>
          </p:cNvPr>
          <p:cNvSpPr>
            <a:spLocks noGrp="1"/>
          </p:cNvSpPr>
          <p:nvPr>
            <p:ph type="title"/>
          </p:nvPr>
        </p:nvSpPr>
        <p:spPr/>
        <p:txBody>
          <a:bodyPr/>
          <a:lstStyle/>
          <a:p>
            <a:r>
              <a:rPr lang="en-US"/>
              <a:t>Thank You</a:t>
            </a:r>
          </a:p>
        </p:txBody>
      </p:sp>
      <p:sp>
        <p:nvSpPr>
          <p:cNvPr id="3" name="Text Placeholder 2">
            <a:extLst>
              <a:ext uri="{FF2B5EF4-FFF2-40B4-BE49-F238E27FC236}">
                <a16:creationId xmlns:a16="http://schemas.microsoft.com/office/drawing/2014/main" id="{CDBF4440-D8E1-A404-A535-47046E5BE2D5}"/>
              </a:ext>
            </a:extLst>
          </p:cNvPr>
          <p:cNvSpPr>
            <a:spLocks noGrp="1"/>
          </p:cNvSpPr>
          <p:nvPr>
            <p:ph type="body" sz="quarter" idx="13"/>
          </p:nvPr>
        </p:nvSpPr>
        <p:spPr/>
        <p:txBody>
          <a:bodyPr/>
          <a:lstStyle/>
          <a:p>
            <a:endParaRPr lang="en-US"/>
          </a:p>
        </p:txBody>
      </p:sp>
      <p:sp>
        <p:nvSpPr>
          <p:cNvPr id="4" name="Date Placeholder 3">
            <a:extLst>
              <a:ext uri="{FF2B5EF4-FFF2-40B4-BE49-F238E27FC236}">
                <a16:creationId xmlns:a16="http://schemas.microsoft.com/office/drawing/2014/main" id="{A83654E4-BB31-4806-07AC-AA4F8EE922E0}"/>
              </a:ext>
            </a:extLst>
          </p:cNvPr>
          <p:cNvSpPr>
            <a:spLocks noGrp="1"/>
          </p:cNvSpPr>
          <p:nvPr>
            <p:ph type="dt" sz="half" idx="10"/>
          </p:nvPr>
        </p:nvSpPr>
        <p:spPr/>
        <p:txBody>
          <a:bodyPr/>
          <a:lstStyle/>
          <a:p>
            <a:fld id="{466A75E6-E45B-4C5D-981E-7C8ED0C72F5D}" type="datetime1">
              <a:rPr lang="en-US" smtClean="0"/>
              <a:pPr/>
              <a:t>9/14/2026</a:t>
            </a:fld>
            <a:endParaRPr lang="en-US"/>
          </a:p>
        </p:txBody>
      </p:sp>
      <p:sp>
        <p:nvSpPr>
          <p:cNvPr id="5" name="Slide Number Placeholder 4">
            <a:extLst>
              <a:ext uri="{FF2B5EF4-FFF2-40B4-BE49-F238E27FC236}">
                <a16:creationId xmlns:a16="http://schemas.microsoft.com/office/drawing/2014/main" id="{6A9C2213-DF84-7ACA-128E-56354EFCAEC8}"/>
              </a:ext>
            </a:extLst>
          </p:cNvPr>
          <p:cNvSpPr>
            <a:spLocks noGrp="1"/>
          </p:cNvSpPr>
          <p:nvPr>
            <p:ph type="sldNum" sz="quarter" idx="11"/>
          </p:nvPr>
        </p:nvSpPr>
        <p:spPr/>
        <p:txBody>
          <a:bodyPr/>
          <a:lstStyle/>
          <a:p>
            <a:fld id="{48F63A3B-78C7-47BE-AE5E-E10140E04643}" type="slidenum">
              <a:rPr lang="en-US" smtClean="0"/>
              <a:pPr/>
              <a:t>23</a:t>
            </a:fld>
            <a:endParaRPr lang="en-US"/>
          </a:p>
        </p:txBody>
      </p:sp>
    </p:spTree>
    <p:extLst>
      <p:ext uri="{BB962C8B-B14F-4D97-AF65-F5344CB8AC3E}">
        <p14:creationId xmlns:p14="http://schemas.microsoft.com/office/powerpoint/2010/main" val="2207223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6E4F9-5159-D221-493C-C3F3CC6FD774}"/>
              </a:ext>
            </a:extLst>
          </p:cNvPr>
          <p:cNvSpPr>
            <a:spLocks noGrp="1"/>
          </p:cNvSpPr>
          <p:nvPr>
            <p:ph type="title"/>
          </p:nvPr>
        </p:nvSpPr>
        <p:spPr/>
        <p:txBody>
          <a:bodyPr/>
          <a:lstStyle/>
          <a:p>
            <a:r>
              <a:rPr lang="en-US"/>
              <a:t>What is Changing</a:t>
            </a:r>
          </a:p>
        </p:txBody>
      </p:sp>
      <p:graphicFrame>
        <p:nvGraphicFramePr>
          <p:cNvPr id="6" name="Content Placeholder 5" descr="Foundant is submission point&#10;One combined PDF&#10;current spreadsheet required&#10;Stronger Certification&#10;clearer Invoice Detail">
            <a:extLst>
              <a:ext uri="{FF2B5EF4-FFF2-40B4-BE49-F238E27FC236}">
                <a16:creationId xmlns:a16="http://schemas.microsoft.com/office/drawing/2014/main" id="{C1AAD77E-FFEE-79E0-1271-CC5235B6CEF5}"/>
              </a:ext>
            </a:extLst>
          </p:cNvPr>
          <p:cNvGraphicFramePr>
            <a:graphicFrameLocks noGrp="1"/>
          </p:cNvGraphicFramePr>
          <p:nvPr>
            <p:ph idx="1"/>
            <p:extLst>
              <p:ext uri="{D42A27DB-BD31-4B8C-83A1-F6EECF244321}">
                <p14:modId xmlns:p14="http://schemas.microsoft.com/office/powerpoint/2010/main" val="2424978483"/>
              </p:ext>
            </p:extLst>
          </p:nvPr>
        </p:nvGraphicFramePr>
        <p:xfrm>
          <a:off x="838200" y="1593850"/>
          <a:ext cx="10515600" cy="458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43CC62D7-13A9-FFD9-B62D-DAB8002C9217}"/>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5424508D-3C2F-6D9F-055D-F005426E9FA5}"/>
              </a:ext>
            </a:extLst>
          </p:cNvPr>
          <p:cNvSpPr>
            <a:spLocks noGrp="1"/>
          </p:cNvSpPr>
          <p:nvPr>
            <p:ph type="sldNum" sz="quarter" idx="12"/>
          </p:nvPr>
        </p:nvSpPr>
        <p:spPr/>
        <p:txBody>
          <a:bodyPr/>
          <a:lstStyle/>
          <a:p>
            <a:fld id="{48F63A3B-78C7-47BE-AE5E-E10140E04643}" type="slidenum">
              <a:rPr lang="en-US" smtClean="0"/>
              <a:t>3</a:t>
            </a:fld>
            <a:endParaRPr lang="en-US"/>
          </a:p>
        </p:txBody>
      </p:sp>
    </p:spTree>
    <p:extLst>
      <p:ext uri="{BB962C8B-B14F-4D97-AF65-F5344CB8AC3E}">
        <p14:creationId xmlns:p14="http://schemas.microsoft.com/office/powerpoint/2010/main" val="3548551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E3F34-2247-2F47-94FF-B6D5F29DDB42}"/>
              </a:ext>
            </a:extLst>
          </p:cNvPr>
          <p:cNvSpPr>
            <a:spLocks noGrp="1"/>
          </p:cNvSpPr>
          <p:nvPr>
            <p:ph type="title"/>
          </p:nvPr>
        </p:nvSpPr>
        <p:spPr/>
        <p:txBody>
          <a:bodyPr anchor="ctr">
            <a:normAutofit/>
          </a:bodyPr>
          <a:lstStyle/>
          <a:p>
            <a:r>
              <a:rPr lang="en-US"/>
              <a:t>Eligibility </a:t>
            </a:r>
          </a:p>
        </p:txBody>
      </p:sp>
      <p:graphicFrame>
        <p:nvGraphicFramePr>
          <p:cNvPr id="6" name="Content Placeholder 5" descr="Executive Branch agencies&#10;ADA accommodation costs&#10;Up to 50% reimbursement">
            <a:extLst>
              <a:ext uri="{FF2B5EF4-FFF2-40B4-BE49-F238E27FC236}">
                <a16:creationId xmlns:a16="http://schemas.microsoft.com/office/drawing/2014/main" id="{2B556963-9B3C-EDFE-99F5-065B22567521}"/>
              </a:ext>
            </a:extLst>
          </p:cNvPr>
          <p:cNvGraphicFramePr>
            <a:graphicFrameLocks noGrp="1"/>
          </p:cNvGraphicFramePr>
          <p:nvPr>
            <p:ph idx="1"/>
            <p:extLst>
              <p:ext uri="{D42A27DB-BD31-4B8C-83A1-F6EECF244321}">
                <p14:modId xmlns:p14="http://schemas.microsoft.com/office/powerpoint/2010/main" val="1519909613"/>
              </p:ext>
            </p:extLst>
          </p:nvPr>
        </p:nvGraphicFramePr>
        <p:xfrm>
          <a:off x="838200" y="1593850"/>
          <a:ext cx="10515600" cy="458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023754D1-8F91-B9CB-F3DB-738E59034E0D}"/>
              </a:ext>
            </a:extLst>
          </p:cNvPr>
          <p:cNvSpPr>
            <a:spLocks noGrp="1"/>
          </p:cNvSpPr>
          <p:nvPr>
            <p:ph type="dt" sz="half" idx="10"/>
          </p:nvPr>
        </p:nvSpPr>
        <p:spPr/>
        <p:txBody>
          <a:bodyPr anchor="ctr">
            <a:normAutofit/>
          </a:bodyPr>
          <a:lstStyle/>
          <a:p>
            <a:pPr>
              <a:spcAft>
                <a:spcPts val="600"/>
              </a:spcAft>
            </a:pPr>
            <a:fld id="{824D5D47-1752-4D84-8BFB-C2F71A34C932}" type="datetime1">
              <a:rPr lang="en-US" smtClean="0"/>
              <a:pPr>
                <a:spcAft>
                  <a:spcPts val="600"/>
                </a:spcAft>
              </a:pPr>
              <a:t>9/14/2026</a:t>
            </a:fld>
            <a:endParaRPr lang="en-US"/>
          </a:p>
        </p:txBody>
      </p:sp>
      <p:sp>
        <p:nvSpPr>
          <p:cNvPr id="5" name="Slide Number Placeholder 4">
            <a:extLst>
              <a:ext uri="{FF2B5EF4-FFF2-40B4-BE49-F238E27FC236}">
                <a16:creationId xmlns:a16="http://schemas.microsoft.com/office/drawing/2014/main" id="{2E172A1E-A6BD-0AE7-4701-98E6A77E6175}"/>
              </a:ext>
            </a:extLst>
          </p:cNvPr>
          <p:cNvSpPr>
            <a:spLocks noGrp="1"/>
          </p:cNvSpPr>
          <p:nvPr>
            <p:ph type="sldNum" sz="quarter" idx="12"/>
          </p:nvPr>
        </p:nvSpPr>
        <p:spPr/>
        <p:txBody>
          <a:bodyPr anchor="ctr">
            <a:normAutofit/>
          </a:bodyPr>
          <a:lstStyle/>
          <a:p>
            <a:pPr>
              <a:spcAft>
                <a:spcPts val="600"/>
              </a:spcAft>
            </a:pPr>
            <a:fld id="{48F63A3B-78C7-47BE-AE5E-E10140E04643}" type="slidenum">
              <a:rPr lang="en-US" smtClean="0"/>
              <a:pPr>
                <a:spcAft>
                  <a:spcPts val="600"/>
                </a:spcAft>
              </a:pPr>
              <a:t>4</a:t>
            </a:fld>
            <a:endParaRPr lang="en-US"/>
          </a:p>
        </p:txBody>
      </p:sp>
    </p:spTree>
    <p:extLst>
      <p:ext uri="{BB962C8B-B14F-4D97-AF65-F5344CB8AC3E}">
        <p14:creationId xmlns:p14="http://schemas.microsoft.com/office/powerpoint/2010/main" val="3551614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AACE5-0F03-A890-C098-AA3626516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029549-3EFA-C5C3-B33A-2B14D360B9DB}"/>
              </a:ext>
            </a:extLst>
          </p:cNvPr>
          <p:cNvSpPr>
            <a:spLocks noGrp="1"/>
          </p:cNvSpPr>
          <p:nvPr>
            <p:ph type="title"/>
          </p:nvPr>
        </p:nvSpPr>
        <p:spPr>
          <a:xfrm>
            <a:off x="838200" y="-1"/>
            <a:ext cx="10515600" cy="1216025"/>
          </a:xfrm>
        </p:spPr>
        <p:txBody>
          <a:bodyPr anchor="ctr">
            <a:normAutofit/>
          </a:bodyPr>
          <a:lstStyle/>
          <a:p>
            <a:r>
              <a:rPr lang="en-US"/>
              <a:t>Submission Workflow</a:t>
            </a:r>
          </a:p>
        </p:txBody>
      </p:sp>
      <p:sp>
        <p:nvSpPr>
          <p:cNvPr id="4" name="Date Placeholder 3">
            <a:extLst>
              <a:ext uri="{FF2B5EF4-FFF2-40B4-BE49-F238E27FC236}">
                <a16:creationId xmlns:a16="http://schemas.microsoft.com/office/drawing/2014/main" id="{DAB780C5-D4F5-01AD-5D09-62DA87F50F53}"/>
              </a:ext>
            </a:extLst>
          </p:cNvPr>
          <p:cNvSpPr>
            <a:spLocks noGrp="1"/>
          </p:cNvSpPr>
          <p:nvPr>
            <p:ph type="dt" sz="half" idx="10"/>
          </p:nvPr>
        </p:nvSpPr>
        <p:spPr>
          <a:xfrm>
            <a:off x="838200" y="6356350"/>
            <a:ext cx="1358590" cy="365125"/>
          </a:xfrm>
        </p:spPr>
        <p:txBody>
          <a:bodyPr anchor="ctr">
            <a:normAutofit/>
          </a:bodyPr>
          <a:lstStyle/>
          <a:p>
            <a:pPr>
              <a:spcAft>
                <a:spcPts val="600"/>
              </a:spcAft>
            </a:pPr>
            <a:fld id="{824D5D47-1752-4D84-8BFB-C2F71A34C932}" type="datetime1">
              <a:rPr lang="en-US" smtClean="0"/>
              <a:pPr>
                <a:spcAft>
                  <a:spcPts val="600"/>
                </a:spcAft>
              </a:pPr>
              <a:t>9/14/2026</a:t>
            </a:fld>
            <a:endParaRPr lang="en-US"/>
          </a:p>
        </p:txBody>
      </p:sp>
      <p:sp>
        <p:nvSpPr>
          <p:cNvPr id="5" name="Slide Number Placeholder 4" descr="Prepare, Certify, Upload, Submit and invoice">
            <a:extLst>
              <a:ext uri="{FF2B5EF4-FFF2-40B4-BE49-F238E27FC236}">
                <a16:creationId xmlns:a16="http://schemas.microsoft.com/office/drawing/2014/main" id="{02CAB858-417B-834C-62FE-B156A388FECF}"/>
              </a:ext>
            </a:extLst>
          </p:cNvPr>
          <p:cNvSpPr>
            <a:spLocks noGrp="1"/>
          </p:cNvSpPr>
          <p:nvPr>
            <p:ph type="sldNum" sz="quarter" idx="12"/>
          </p:nvPr>
        </p:nvSpPr>
        <p:spPr>
          <a:xfrm>
            <a:off x="9891132" y="6356350"/>
            <a:ext cx="1462668" cy="365125"/>
          </a:xfrm>
        </p:spPr>
        <p:txBody>
          <a:bodyPr anchor="ctr">
            <a:normAutofit/>
          </a:bodyPr>
          <a:lstStyle/>
          <a:p>
            <a:pPr>
              <a:spcAft>
                <a:spcPts val="600"/>
              </a:spcAft>
            </a:pPr>
            <a:fld id="{48F63A3B-78C7-47BE-AE5E-E10140E04643}" type="slidenum">
              <a:rPr lang="en-US" smtClean="0"/>
              <a:pPr>
                <a:spcAft>
                  <a:spcPts val="600"/>
                </a:spcAft>
              </a:pPr>
              <a:t>5</a:t>
            </a:fld>
            <a:endParaRPr lang="en-US"/>
          </a:p>
        </p:txBody>
      </p:sp>
      <p:graphicFrame>
        <p:nvGraphicFramePr>
          <p:cNvPr id="6" name="Content Placeholder 5" descr="Prepare, Certify, Upload, Submit and Invoice">
            <a:extLst>
              <a:ext uri="{FF2B5EF4-FFF2-40B4-BE49-F238E27FC236}">
                <a16:creationId xmlns:a16="http://schemas.microsoft.com/office/drawing/2014/main" id="{5BDEAEB2-32BA-85C8-7B56-E20CDEDDB7BA}"/>
              </a:ext>
            </a:extLst>
          </p:cNvPr>
          <p:cNvGraphicFramePr>
            <a:graphicFrameLocks noGrp="1"/>
          </p:cNvGraphicFramePr>
          <p:nvPr>
            <p:ph idx="1"/>
            <p:extLst>
              <p:ext uri="{D42A27DB-BD31-4B8C-83A1-F6EECF244321}">
                <p14:modId xmlns:p14="http://schemas.microsoft.com/office/powerpoint/2010/main" val="1668942506"/>
              </p:ext>
            </p:extLst>
          </p:nvPr>
        </p:nvGraphicFramePr>
        <p:xfrm>
          <a:off x="838200" y="1594624"/>
          <a:ext cx="10515600" cy="45823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AC2B80E5-5F1B-7720-5270-8A99D3B4D464}"/>
              </a:ext>
            </a:extLst>
          </p:cNvPr>
          <p:cNvSpPr txBox="1"/>
          <p:nvPr/>
        </p:nvSpPr>
        <p:spPr>
          <a:xfrm>
            <a:off x="8691937" y="4438435"/>
            <a:ext cx="2990636" cy="1477328"/>
          </a:xfrm>
          <a:prstGeom prst="rect">
            <a:avLst/>
          </a:prstGeom>
          <a:noFill/>
        </p:spPr>
        <p:txBody>
          <a:bodyPr wrap="square" rtlCol="0">
            <a:spAutoFit/>
          </a:bodyPr>
          <a:lstStyle/>
          <a:p>
            <a:r>
              <a:rPr lang="en-US"/>
              <a:t>Expected timing: acknowledgement within about one week; award email about two weeks after the quarter submission date.</a:t>
            </a:r>
          </a:p>
        </p:txBody>
      </p:sp>
    </p:spTree>
    <p:extLst>
      <p:ext uri="{BB962C8B-B14F-4D97-AF65-F5344CB8AC3E}">
        <p14:creationId xmlns:p14="http://schemas.microsoft.com/office/powerpoint/2010/main" val="3943420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404DC-E05C-7C7F-BB0C-4FB94F78E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462540-F1E0-DE11-1035-6D30FA49B4C1}"/>
              </a:ext>
            </a:extLst>
          </p:cNvPr>
          <p:cNvSpPr>
            <a:spLocks noGrp="1"/>
          </p:cNvSpPr>
          <p:nvPr>
            <p:ph type="title"/>
          </p:nvPr>
        </p:nvSpPr>
        <p:spPr/>
        <p:txBody>
          <a:bodyPr/>
          <a:lstStyle/>
          <a:p>
            <a:r>
              <a:rPr lang="en-US"/>
              <a:t>Before you Start: Application Checklist</a:t>
            </a:r>
          </a:p>
        </p:txBody>
      </p:sp>
      <p:sp>
        <p:nvSpPr>
          <p:cNvPr id="3" name="Content Placeholder 2">
            <a:extLst>
              <a:ext uri="{FF2B5EF4-FFF2-40B4-BE49-F238E27FC236}">
                <a16:creationId xmlns:a16="http://schemas.microsoft.com/office/drawing/2014/main" id="{1691E084-D97D-DFD7-2258-2394A8799D44}"/>
              </a:ext>
            </a:extLst>
          </p:cNvPr>
          <p:cNvSpPr>
            <a:spLocks noGrp="1"/>
          </p:cNvSpPr>
          <p:nvPr>
            <p:ph idx="1"/>
          </p:nvPr>
        </p:nvSpPr>
        <p:spPr>
          <a:xfrm>
            <a:off x="386137" y="1822725"/>
            <a:ext cx="7566061" cy="3926923"/>
          </a:xfrm>
        </p:spPr>
        <p:txBody>
          <a:bodyPr/>
          <a:lstStyle/>
          <a:p>
            <a:pPr>
              <a:buFont typeface="Wingdings" panose="05000000000000000000" pitchFamily="2" charset="2"/>
              <a:buChar char="ü"/>
            </a:pPr>
            <a:r>
              <a:rPr lang="en-US"/>
              <a:t> Signed employee or job applicant consent form is on file at the agency.</a:t>
            </a:r>
          </a:p>
          <a:p>
            <a:pPr>
              <a:buFont typeface="Wingdings" panose="05000000000000000000" pitchFamily="2" charset="2"/>
              <a:buChar char="ü"/>
            </a:pPr>
            <a:r>
              <a:rPr lang="en-US"/>
              <a:t> Detailed invoice support the accommodation expenses.</a:t>
            </a:r>
          </a:p>
          <a:p>
            <a:pPr>
              <a:buFont typeface="Wingdings" panose="05000000000000000000" pitchFamily="2" charset="2"/>
              <a:buChar char="ü"/>
            </a:pPr>
            <a:r>
              <a:rPr lang="en-US"/>
              <a:t> ADA Coordinator certification is completed or included.</a:t>
            </a:r>
          </a:p>
          <a:p>
            <a:pPr>
              <a:buFont typeface="Wingdings" panose="05000000000000000000" pitchFamily="2" charset="2"/>
              <a:buChar char="ü"/>
            </a:pPr>
            <a:r>
              <a:rPr lang="en-US"/>
              <a:t>Application is ready to be submitted in Foundant.</a:t>
            </a:r>
          </a:p>
          <a:p>
            <a:pPr>
              <a:buFont typeface="Wingdings" panose="05000000000000000000" pitchFamily="2" charset="2"/>
              <a:buChar char="ü"/>
            </a:pPr>
            <a:r>
              <a:rPr lang="en-US"/>
              <a:t>Current Reimbursement Request spreadsheet is complete. </a:t>
            </a:r>
          </a:p>
        </p:txBody>
      </p:sp>
      <p:sp>
        <p:nvSpPr>
          <p:cNvPr id="8" name="Speech Bubble: Rectangle with Corners Rounded 7">
            <a:extLst>
              <a:ext uri="{FF2B5EF4-FFF2-40B4-BE49-F238E27FC236}">
                <a16:creationId xmlns:a16="http://schemas.microsoft.com/office/drawing/2014/main" id="{B59C966D-5ED3-29C7-E6BD-A176D78F47B8}"/>
              </a:ext>
            </a:extLst>
          </p:cNvPr>
          <p:cNvSpPr/>
          <p:nvPr/>
        </p:nvSpPr>
        <p:spPr>
          <a:xfrm>
            <a:off x="8383712" y="2054831"/>
            <a:ext cx="3422151" cy="2969232"/>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Audit-ready means the agency can support every cost submitted</a:t>
            </a:r>
            <a:r>
              <a:rPr lang="en-US" sz="2400"/>
              <a:t>.</a:t>
            </a:r>
          </a:p>
          <a:p>
            <a:pPr algn="ctr"/>
            <a:endParaRPr lang="en-US"/>
          </a:p>
          <a:p>
            <a:pPr algn="ctr"/>
            <a:r>
              <a:rPr lang="en-US" sz="1600"/>
              <a:t>Maintain documentation at the agency when only confirmation is entered in Foundant.</a:t>
            </a:r>
          </a:p>
          <a:p>
            <a:pPr algn="ctr"/>
            <a:endParaRPr lang="en-US"/>
          </a:p>
        </p:txBody>
      </p:sp>
      <p:sp>
        <p:nvSpPr>
          <p:cNvPr id="4" name="Date Placeholder 3">
            <a:extLst>
              <a:ext uri="{FF2B5EF4-FFF2-40B4-BE49-F238E27FC236}">
                <a16:creationId xmlns:a16="http://schemas.microsoft.com/office/drawing/2014/main" id="{71C8C078-4262-9775-AF0B-F43BA4BF93D5}"/>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65377B1F-B3BF-CF82-59DF-74B27EE6BB5D}"/>
              </a:ext>
            </a:extLst>
          </p:cNvPr>
          <p:cNvSpPr>
            <a:spLocks noGrp="1"/>
          </p:cNvSpPr>
          <p:nvPr>
            <p:ph type="sldNum" sz="quarter" idx="12"/>
          </p:nvPr>
        </p:nvSpPr>
        <p:spPr/>
        <p:txBody>
          <a:bodyPr/>
          <a:lstStyle/>
          <a:p>
            <a:fld id="{48F63A3B-78C7-47BE-AE5E-E10140E04643}" type="slidenum">
              <a:rPr lang="en-US" smtClean="0"/>
              <a:t>6</a:t>
            </a:fld>
            <a:endParaRPr lang="en-US"/>
          </a:p>
        </p:txBody>
      </p:sp>
    </p:spTree>
    <p:extLst>
      <p:ext uri="{BB962C8B-B14F-4D97-AF65-F5344CB8AC3E}">
        <p14:creationId xmlns:p14="http://schemas.microsoft.com/office/powerpoint/2010/main" val="85461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5D953-03CE-377A-17AD-FDB60874BBD8}"/>
              </a:ext>
            </a:extLst>
          </p:cNvPr>
          <p:cNvSpPr>
            <a:spLocks noGrp="1"/>
          </p:cNvSpPr>
          <p:nvPr>
            <p:ph type="title"/>
          </p:nvPr>
        </p:nvSpPr>
        <p:spPr/>
        <p:txBody>
          <a:bodyPr>
            <a:normAutofit/>
          </a:bodyPr>
          <a:lstStyle/>
          <a:p>
            <a:r>
              <a:rPr lang="en-US"/>
              <a:t>Documentation the Agency Must Maintain</a:t>
            </a:r>
          </a:p>
        </p:txBody>
      </p:sp>
      <p:pic>
        <p:nvPicPr>
          <p:cNvPr id="13" name="Picture Placeholder 12">
            <a:extLst>
              <a:ext uri="{FF2B5EF4-FFF2-40B4-BE49-F238E27FC236}">
                <a16:creationId xmlns:a16="http://schemas.microsoft.com/office/drawing/2014/main" id="{899D6939-3618-EFD8-5ADD-AB74D1140F61}"/>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38" r="38"/>
          <a:stretch/>
        </p:blipFill>
        <p:spPr>
          <a:xfrm>
            <a:off x="1222112" y="1967573"/>
            <a:ext cx="2094842" cy="2094842"/>
          </a:xfrm>
        </p:spPr>
      </p:pic>
      <p:sp>
        <p:nvSpPr>
          <p:cNvPr id="25" name="Text Placeholder 24">
            <a:extLst>
              <a:ext uri="{FF2B5EF4-FFF2-40B4-BE49-F238E27FC236}">
                <a16:creationId xmlns:a16="http://schemas.microsoft.com/office/drawing/2014/main" id="{1F1EFCBD-964C-EAE5-2983-E5285B253D36}"/>
              </a:ext>
            </a:extLst>
          </p:cNvPr>
          <p:cNvSpPr>
            <a:spLocks noGrp="1"/>
          </p:cNvSpPr>
          <p:nvPr>
            <p:ph type="body" sz="quarter" idx="15"/>
          </p:nvPr>
        </p:nvSpPr>
        <p:spPr>
          <a:xfrm>
            <a:off x="998294" y="4345146"/>
            <a:ext cx="2542477" cy="1623853"/>
          </a:xfrm>
        </p:spPr>
        <p:txBody>
          <a:bodyPr/>
          <a:lstStyle/>
          <a:p>
            <a:r>
              <a:rPr lang="en-US" sz="2400" b="1">
                <a:solidFill>
                  <a:srgbClr val="002060"/>
                </a:solidFill>
              </a:rPr>
              <a:t>Consent</a:t>
            </a:r>
            <a:r>
              <a:rPr lang="en-US">
                <a:solidFill>
                  <a:srgbClr val="002060"/>
                </a:solidFill>
              </a:rPr>
              <a:t> </a:t>
            </a:r>
          </a:p>
          <a:p>
            <a:r>
              <a:rPr lang="en-US" sz="2000">
                <a:solidFill>
                  <a:srgbClr val="002060"/>
                </a:solidFill>
              </a:rPr>
              <a:t>Signed employee or job applicant consent form on file.</a:t>
            </a:r>
          </a:p>
        </p:txBody>
      </p:sp>
      <p:pic>
        <p:nvPicPr>
          <p:cNvPr id="15" name="Picture Placeholder 14">
            <a:extLst>
              <a:ext uri="{FF2B5EF4-FFF2-40B4-BE49-F238E27FC236}">
                <a16:creationId xmlns:a16="http://schemas.microsoft.com/office/drawing/2014/main" id="{4C17535A-8A10-F068-6E20-53E3CFF90439}"/>
              </a:ext>
              <a:ext uri="{C183D7F6-B498-43B3-948B-1728B52AA6E4}">
                <adec:decorative xmlns:adec="http://schemas.microsoft.com/office/drawing/2017/decorative" val="1"/>
              </a:ext>
            </a:extLst>
          </p:cNvPr>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a:stretch/>
        </p:blipFill>
        <p:spPr>
          <a:xfrm>
            <a:off x="4986777" y="2206009"/>
            <a:ext cx="2094842" cy="2094842"/>
          </a:xfrm>
        </p:spPr>
      </p:pic>
      <p:sp>
        <p:nvSpPr>
          <p:cNvPr id="17" name="Text Placeholder 16">
            <a:extLst>
              <a:ext uri="{FF2B5EF4-FFF2-40B4-BE49-F238E27FC236}">
                <a16:creationId xmlns:a16="http://schemas.microsoft.com/office/drawing/2014/main" id="{6FEE4127-D857-AF67-A479-AB7684FAD302}"/>
              </a:ext>
            </a:extLst>
          </p:cNvPr>
          <p:cNvSpPr>
            <a:spLocks noGrp="1"/>
          </p:cNvSpPr>
          <p:nvPr>
            <p:ph type="body" sz="quarter" idx="17"/>
          </p:nvPr>
        </p:nvSpPr>
        <p:spPr/>
        <p:txBody>
          <a:bodyPr/>
          <a:lstStyle/>
          <a:p>
            <a:r>
              <a:rPr lang="en-US" sz="2400" b="1">
                <a:solidFill>
                  <a:srgbClr val="002060"/>
                </a:solidFill>
              </a:rPr>
              <a:t>Invoices</a:t>
            </a:r>
          </a:p>
          <a:p>
            <a:r>
              <a:rPr lang="en-US" sz="2000">
                <a:solidFill>
                  <a:srgbClr val="002060"/>
                </a:solidFill>
              </a:rPr>
              <a:t>Detailed invoices for equipment or services </a:t>
            </a:r>
          </a:p>
        </p:txBody>
      </p:sp>
      <p:pic>
        <p:nvPicPr>
          <p:cNvPr id="28" name="Picture Placeholder 27">
            <a:extLst>
              <a:ext uri="{FF2B5EF4-FFF2-40B4-BE49-F238E27FC236}">
                <a16:creationId xmlns:a16="http://schemas.microsoft.com/office/drawing/2014/main" id="{EE565CEB-9B62-EBD4-7847-02A55327F0F7}"/>
              </a:ext>
              <a:ext uri="{C183D7F6-B498-43B3-948B-1728B52AA6E4}">
                <adec:decorative xmlns:adec="http://schemas.microsoft.com/office/drawing/2017/decorative" val="1"/>
              </a:ext>
            </a:extLst>
          </p:cNvPr>
          <p:cNvPicPr>
            <a:picLocks noGrp="1" noChangeAspect="1"/>
          </p:cNvPicPr>
          <p:nvPr>
            <p:ph type="pic" sz="quarter" idx="18"/>
          </p:nvPr>
        </p:nvPicPr>
        <p:blipFill>
          <a:blip r:embed="rId5" cstate="print">
            <a:extLst>
              <a:ext uri="{28A0092B-C50C-407E-A947-70E740481C1C}">
                <a14:useLocalDpi xmlns:a14="http://schemas.microsoft.com/office/drawing/2010/main" val="0"/>
              </a:ext>
            </a:extLst>
          </a:blip>
          <a:srcRect/>
          <a:stretch/>
        </p:blipFill>
        <p:spPr>
          <a:xfrm>
            <a:off x="8527624" y="2250304"/>
            <a:ext cx="2094842" cy="2094842"/>
          </a:xfrm>
        </p:spPr>
      </p:pic>
      <p:sp>
        <p:nvSpPr>
          <p:cNvPr id="19" name="Text Placeholder 18">
            <a:extLst>
              <a:ext uri="{FF2B5EF4-FFF2-40B4-BE49-F238E27FC236}">
                <a16:creationId xmlns:a16="http://schemas.microsoft.com/office/drawing/2014/main" id="{9D2449AF-36EA-5B7B-AEE2-6ECD8C35C307}"/>
              </a:ext>
            </a:extLst>
          </p:cNvPr>
          <p:cNvSpPr>
            <a:spLocks noGrp="1"/>
          </p:cNvSpPr>
          <p:nvPr>
            <p:ph type="body" sz="quarter" idx="19"/>
          </p:nvPr>
        </p:nvSpPr>
        <p:spPr>
          <a:xfrm>
            <a:off x="8303806" y="4345146"/>
            <a:ext cx="2542477" cy="1623852"/>
          </a:xfrm>
        </p:spPr>
        <p:txBody>
          <a:bodyPr>
            <a:normAutofit/>
          </a:bodyPr>
          <a:lstStyle/>
          <a:p>
            <a:r>
              <a:rPr lang="en-US" sz="2400" b="1">
                <a:solidFill>
                  <a:srgbClr val="002060"/>
                </a:solidFill>
              </a:rPr>
              <a:t>Certification</a:t>
            </a:r>
          </a:p>
          <a:p>
            <a:r>
              <a:rPr lang="en-US" sz="2000">
                <a:solidFill>
                  <a:srgbClr val="002060"/>
                </a:solidFill>
              </a:rPr>
              <a:t>ADA Coordinator certification of ADA accommodations.</a:t>
            </a:r>
          </a:p>
        </p:txBody>
      </p:sp>
      <p:sp>
        <p:nvSpPr>
          <p:cNvPr id="4" name="Date Placeholder 3">
            <a:extLst>
              <a:ext uri="{FF2B5EF4-FFF2-40B4-BE49-F238E27FC236}">
                <a16:creationId xmlns:a16="http://schemas.microsoft.com/office/drawing/2014/main" id="{4C0937E8-F80C-1678-CAA2-0F9908AC8164}"/>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997D859B-691D-AA4D-73DF-B2863DA708E5}"/>
              </a:ext>
            </a:extLst>
          </p:cNvPr>
          <p:cNvSpPr>
            <a:spLocks noGrp="1"/>
          </p:cNvSpPr>
          <p:nvPr>
            <p:ph type="sldNum" sz="quarter" idx="12"/>
          </p:nvPr>
        </p:nvSpPr>
        <p:spPr/>
        <p:txBody>
          <a:bodyPr/>
          <a:lstStyle/>
          <a:p>
            <a:fld id="{48F63A3B-78C7-47BE-AE5E-E10140E04643}" type="slidenum">
              <a:rPr lang="en-US" smtClean="0"/>
              <a:t>7</a:t>
            </a:fld>
            <a:endParaRPr lang="en-US"/>
          </a:p>
        </p:txBody>
      </p:sp>
      <p:pic>
        <p:nvPicPr>
          <p:cNvPr id="3" name="Picture Placeholder 27">
            <a:extLst>
              <a:ext uri="{FF2B5EF4-FFF2-40B4-BE49-F238E27FC236}">
                <a16:creationId xmlns:a16="http://schemas.microsoft.com/office/drawing/2014/main" id="{5D0F973D-3ABD-83F9-B9AD-53330232F450}"/>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bwMode="gray">
          <a:xfrm>
            <a:off x="8527623" y="2263445"/>
            <a:ext cx="2094842" cy="2094842"/>
          </a:xfrm>
          <a:prstGeom prst="rect">
            <a:avLst/>
          </a:prstGeom>
          <a:solidFill>
            <a:schemeClr val="bg1"/>
          </a:solidFill>
          <a:ln w="28575">
            <a:noFill/>
          </a:ln>
        </p:spPr>
      </p:pic>
    </p:spTree>
    <p:extLst>
      <p:ext uri="{BB962C8B-B14F-4D97-AF65-F5344CB8AC3E}">
        <p14:creationId xmlns:p14="http://schemas.microsoft.com/office/powerpoint/2010/main" val="2802301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EE16F-54D7-CE58-9732-96E7ECCA2C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A3E734-DC3D-D05D-C728-593F06B8B80B}"/>
              </a:ext>
            </a:extLst>
          </p:cNvPr>
          <p:cNvSpPr>
            <a:spLocks noGrp="1"/>
          </p:cNvSpPr>
          <p:nvPr>
            <p:ph type="title"/>
          </p:nvPr>
        </p:nvSpPr>
        <p:spPr/>
        <p:txBody>
          <a:bodyPr>
            <a:normAutofit/>
          </a:bodyPr>
          <a:lstStyle/>
          <a:p>
            <a:r>
              <a:rPr lang="en-US"/>
              <a:t>Invoice Detail: Equipment</a:t>
            </a:r>
          </a:p>
        </p:txBody>
      </p:sp>
      <p:graphicFrame>
        <p:nvGraphicFramePr>
          <p:cNvPr id="10" name="Content Placeholder 9" descr="For equipment show date received, itemized detail and cost for each item. Could an auditor easily itentfy this information. ">
            <a:extLst>
              <a:ext uri="{FF2B5EF4-FFF2-40B4-BE49-F238E27FC236}">
                <a16:creationId xmlns:a16="http://schemas.microsoft.com/office/drawing/2014/main" id="{FBFF0FEC-133D-A7F3-52C5-FBB4B1D4F4DA}"/>
              </a:ext>
            </a:extLst>
          </p:cNvPr>
          <p:cNvGraphicFramePr>
            <a:graphicFrameLocks noGrp="1"/>
          </p:cNvGraphicFramePr>
          <p:nvPr>
            <p:ph idx="1"/>
            <p:extLst>
              <p:ext uri="{D42A27DB-BD31-4B8C-83A1-F6EECF244321}">
                <p14:modId xmlns:p14="http://schemas.microsoft.com/office/powerpoint/2010/main" val="485542381"/>
              </p:ext>
            </p:extLst>
          </p:nvPr>
        </p:nvGraphicFramePr>
        <p:xfrm>
          <a:off x="838200" y="1594624"/>
          <a:ext cx="10515600" cy="45823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0638209E-47BD-5ED2-B2FD-AA77E99FE825}"/>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A3C60EE7-E4E4-D25A-0EAC-3A23B4CDE387}"/>
              </a:ext>
            </a:extLst>
          </p:cNvPr>
          <p:cNvSpPr>
            <a:spLocks noGrp="1"/>
          </p:cNvSpPr>
          <p:nvPr>
            <p:ph type="sldNum" sz="quarter" idx="12"/>
          </p:nvPr>
        </p:nvSpPr>
        <p:spPr/>
        <p:txBody>
          <a:bodyPr/>
          <a:lstStyle/>
          <a:p>
            <a:fld id="{48F63A3B-78C7-47BE-AE5E-E10140E04643}" type="slidenum">
              <a:rPr lang="en-US" smtClean="0"/>
              <a:t>8</a:t>
            </a:fld>
            <a:endParaRPr lang="en-US"/>
          </a:p>
        </p:txBody>
      </p:sp>
    </p:spTree>
    <p:extLst>
      <p:ext uri="{BB962C8B-B14F-4D97-AF65-F5344CB8AC3E}">
        <p14:creationId xmlns:p14="http://schemas.microsoft.com/office/powerpoint/2010/main" val="1163472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BF928-53E1-082F-9AD1-3748C16323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C1D37B-37E7-988E-B150-E8226DF0C9E3}"/>
              </a:ext>
            </a:extLst>
          </p:cNvPr>
          <p:cNvSpPr>
            <a:spLocks noGrp="1"/>
          </p:cNvSpPr>
          <p:nvPr>
            <p:ph type="title"/>
          </p:nvPr>
        </p:nvSpPr>
        <p:spPr/>
        <p:txBody>
          <a:bodyPr/>
          <a:lstStyle/>
          <a:p>
            <a:r>
              <a:rPr lang="en-US"/>
              <a:t>Invoice Detail: Services</a:t>
            </a:r>
          </a:p>
        </p:txBody>
      </p:sp>
      <p:graphicFrame>
        <p:nvGraphicFramePr>
          <p:cNvPr id="7" name="Content Placeholder 6" descr="Invoice date and date of service.&#10;&#10;Type of service and hours provided by date.&#10;Hourly rate, mileage if applicable, and total cost.&#10;Event or reason for service, such as meeting or conference.&#10;Each date of service should be clear enough to verify billing.">
            <a:extLst>
              <a:ext uri="{FF2B5EF4-FFF2-40B4-BE49-F238E27FC236}">
                <a16:creationId xmlns:a16="http://schemas.microsoft.com/office/drawing/2014/main" id="{162DDDFE-FCE2-7D27-CD3E-A2EAC560E374}"/>
              </a:ext>
            </a:extLst>
          </p:cNvPr>
          <p:cNvGraphicFramePr>
            <a:graphicFrameLocks noGrp="1"/>
          </p:cNvGraphicFramePr>
          <p:nvPr>
            <p:ph idx="1"/>
            <p:extLst>
              <p:ext uri="{D42A27DB-BD31-4B8C-83A1-F6EECF244321}">
                <p14:modId xmlns:p14="http://schemas.microsoft.com/office/powerpoint/2010/main" val="815285876"/>
              </p:ext>
            </p:extLst>
          </p:nvPr>
        </p:nvGraphicFramePr>
        <p:xfrm>
          <a:off x="838200" y="1593850"/>
          <a:ext cx="10515600" cy="458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A301CB01-F7DB-7FFD-CF73-4B1E6445091A}"/>
              </a:ext>
            </a:extLst>
          </p:cNvPr>
          <p:cNvSpPr>
            <a:spLocks noGrp="1"/>
          </p:cNvSpPr>
          <p:nvPr>
            <p:ph type="dt" sz="half" idx="10"/>
          </p:nvPr>
        </p:nvSpPr>
        <p:spPr/>
        <p:txBody>
          <a:bodyPr/>
          <a:lstStyle/>
          <a:p>
            <a:fld id="{824D5D47-1752-4D84-8BFB-C2F71A34C932}" type="datetime1">
              <a:rPr lang="en-US" smtClean="0"/>
              <a:t>9/14/2026</a:t>
            </a:fld>
            <a:endParaRPr lang="en-US"/>
          </a:p>
        </p:txBody>
      </p:sp>
      <p:sp>
        <p:nvSpPr>
          <p:cNvPr id="5" name="Slide Number Placeholder 4">
            <a:extLst>
              <a:ext uri="{FF2B5EF4-FFF2-40B4-BE49-F238E27FC236}">
                <a16:creationId xmlns:a16="http://schemas.microsoft.com/office/drawing/2014/main" id="{B5D10E77-1110-3C22-8FD2-7B99FEC28DAB}"/>
              </a:ext>
            </a:extLst>
          </p:cNvPr>
          <p:cNvSpPr>
            <a:spLocks noGrp="1"/>
          </p:cNvSpPr>
          <p:nvPr>
            <p:ph type="sldNum" sz="quarter" idx="12"/>
          </p:nvPr>
        </p:nvSpPr>
        <p:spPr/>
        <p:txBody>
          <a:bodyPr/>
          <a:lstStyle/>
          <a:p>
            <a:fld id="{48F63A3B-78C7-47BE-AE5E-E10140E04643}" type="slidenum">
              <a:rPr lang="en-US" smtClean="0"/>
              <a:t>9</a:t>
            </a:fld>
            <a:endParaRPr lang="en-US"/>
          </a:p>
        </p:txBody>
      </p:sp>
    </p:spTree>
    <p:extLst>
      <p:ext uri="{BB962C8B-B14F-4D97-AF65-F5344CB8AC3E}">
        <p14:creationId xmlns:p14="http://schemas.microsoft.com/office/powerpoint/2010/main" val="30750814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8|17.8|2.1|6.5|3|4.5"/>
</p:tagLst>
</file>

<file path=ppt/theme/theme1.xml><?xml version="1.0" encoding="utf-8"?>
<a:theme xmlns:a="http://schemas.openxmlformats.org/drawingml/2006/main" name="Minnesota">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FB0BD71-F9EE-4522-AA7C-91A60C3A8FB3}" vid="{AB085D6E-26F4-4AE1-A985-F1A2F20F46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71F31DE6017A4ABB94E2C56C3ACACE" ma:contentTypeVersion="26" ma:contentTypeDescription="Create a new document." ma:contentTypeScope="" ma:versionID="53d993cd9776fdd23e931faf99db1511">
  <xsd:schema xmlns:xsd="http://www.w3.org/2001/XMLSchema" xmlns:xs="http://www.w3.org/2001/XMLSchema" xmlns:p="http://schemas.microsoft.com/office/2006/metadata/properties" xmlns:ns1="http://schemas.microsoft.com/sharepoint/v3" xmlns:ns2="ca42caa2-fd65-49ba-aafa-16a2870c7f5f" xmlns:ns3="5e95ebca-c014-47fe-93fa-beabd4dd0eec" targetNamespace="http://schemas.microsoft.com/office/2006/metadata/properties" ma:root="true" ma:fieldsID="20ab6d8483a1c1a0f8aa9c19c077224a" ns1:_="" ns2:_="" ns3:_="">
    <xsd:import namespace="http://schemas.microsoft.com/sharepoint/v3"/>
    <xsd:import namespace="ca42caa2-fd65-49ba-aafa-16a2870c7f5f"/>
    <xsd:import namespace="5e95ebca-c014-47fe-93fa-beabd4dd0e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Project" minOccurs="0"/>
                <xsd:element ref="ns2:AssetNumbers" minOccurs="0"/>
                <xsd:element ref="ns1:Categories" minOccurs="0"/>
                <xsd:element ref="ns2:RecordTitle" minOccurs="0"/>
                <xsd:element ref="ns2:ExpiresOn" minOccurs="0"/>
                <xsd:element ref="ns2:RetentionInstructions" minOccurs="0"/>
                <xsd:element ref="ns2:RecordDescription" minOccurs="0"/>
                <xsd:element ref="ns2:STARTags" minOccurs="0"/>
                <xsd:element ref="ns2:OldRecordTitle" minOccurs="0"/>
                <xsd:element ref="ns2:FilePath"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ies" ma:index="13" nillable="true" ma:displayName="Categories" ma:internalName="Categorie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42caa2-fd65-49ba-aafa-16a2870c7f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Project" ma:index="11" nillable="true" ma:displayName="Project" ma:format="Dropdown" ma:internalName="Project">
      <xsd:complexType>
        <xsd:complexContent>
          <xsd:extension base="dms:MultiChoiceFillIn">
            <xsd:sequence>
              <xsd:element name="Value" maxOccurs="unbounded" minOccurs="0" nillable="true">
                <xsd:simpleType>
                  <xsd:union memberTypes="dms:Text">
                    <xsd:simpleType>
                      <xsd:restriction base="dms:Choice">
                        <xsd:enumeration value="AAC Consideration Kit"/>
                        <xsd:enumeration value="FFY 2026"/>
                        <xsd:enumeration value="SFY 2026"/>
                        <xsd:enumeration value="SFY 2025"/>
                      </xsd:restriction>
                    </xsd:simpleType>
                  </xsd:union>
                </xsd:simpleType>
              </xsd:element>
            </xsd:sequence>
          </xsd:extension>
        </xsd:complexContent>
      </xsd:complexType>
    </xsd:element>
    <xsd:element name="AssetNumbers" ma:index="12" nillable="true" ma:displayName="Asset Numbers" ma:format="Dropdown" ma:internalName="AssetNumbers">
      <xsd:simpleType>
        <xsd:restriction base="dms:Text">
          <xsd:maxLength value="255"/>
        </xsd:restriction>
      </xsd:simpleType>
    </xsd:element>
    <xsd:element name="RecordTitle" ma:index="14" nillable="true" ma:displayName="Record Title" ma:format="Dropdown" ma:internalName="RecordTitle">
      <xsd:simpleType>
        <xsd:restriction base="dms:Choice">
          <xsd:enumeration value="Correspondence – general"/>
          <xsd:enumeration value="Contracts"/>
          <xsd:enumeration value="Proposals not selected and related documents"/>
          <xsd:enumeration value="Policies and Procedures"/>
          <xsd:enumeration value="Brochures, guides, articles, posters"/>
          <xsd:enumeration value="Gift Acceptance Form"/>
          <xsd:enumeration value="Litigation and Legal Advice"/>
          <xsd:enumeration value="Legislative Mandates Production Records"/>
          <xsd:enumeration value="STAR publications"/>
          <xsd:enumeration value="Governor’s Advisory Council"/>
          <xsd:enumeration value="Annual Reports, Federal"/>
          <xsd:enumeration value="STAR Conference Information"/>
          <xsd:enumeration value="Accommodation Fund Program"/>
          <xsd:enumeration value="CUSTOM - Asset records"/>
          <xsd:enumeration value="CUSTOM - Destruction Report"/>
          <xsd:enumeration value="CUSTOM - Device Loans/Demonstrations"/>
          <xsd:enumeration value="CUSTOM - Federal Partner Engagement"/>
          <xsd:enumeration value="CUSTOM - Physical Inventory and Spot Check Records"/>
          <xsd:enumeration value="CUSTOM - Inventory Distribution Records"/>
          <xsd:enumeration value="CUSTOM - Inventory Audit Records"/>
          <xsd:enumeration value="CUSTOM - Property Disposition Requests"/>
          <xsd:enumeration value="CUSTOM - Stolen/Lost/Damaged/Recovered Property Reports and Supporting Docs"/>
          <xsd:enumeration value="CUSTOM - Grant Contracts and Related"/>
          <xsd:enumeration value="CUSTOM - Purchase Orders and Related Docs"/>
          <xsd:enumeration value="CUSTOM - 10 Years"/>
          <xsd:enumeration value="CUSTOM - 5 years"/>
          <xsd:enumeration value="CUSTOM - 3 years"/>
        </xsd:restriction>
      </xsd:simpleType>
    </xsd:element>
    <xsd:element name="ExpiresOn" ma:index="15" nillable="true" ma:displayName="Expires On" ma:format="DateOnly" ma:indexed="true" ma:internalName="ExpiresOn">
      <xsd:simpleType>
        <xsd:restriction base="dms:DateTime"/>
      </xsd:simpleType>
    </xsd:element>
    <xsd:element name="RetentionInstructions" ma:index="16" nillable="true" ma:displayName="Retention Instructions" ma:format="Dropdown" ma:internalName="RetentionInstructions">
      <xsd:simpleType>
        <xsd:restriction base="dms:Note">
          <xsd:maxLength value="255"/>
        </xsd:restriction>
      </xsd:simpleType>
    </xsd:element>
    <xsd:element name="RecordDescription" ma:index="17" nillable="true" ma:displayName="Record Description" ma:format="Dropdown" ma:internalName="RecordDescription">
      <xsd:simpleType>
        <xsd:restriction base="dms:Note">
          <xsd:maxLength value="255"/>
        </xsd:restriction>
      </xsd:simpleType>
    </xsd:element>
    <xsd:element name="STARTags" ma:index="18" nillable="true" ma:displayName="STAR Tags" ma:format="Dropdown" ma:internalName="STARTags">
      <xsd:complexType>
        <xsd:complexContent>
          <xsd:extension base="dms:MultiChoiceFillIn">
            <xsd:sequence>
              <xsd:element name="Value" maxOccurs="unbounded" minOccurs="0" nillable="true">
                <xsd:simpleType>
                  <xsd:union memberTypes="dms:Text">
                    <xsd:simpleType>
                      <xsd:restriction base="dms:Choice">
                        <xsd:enumeration value="Manual"/>
                        <xsd:enumeration value="Quick Start Guide"/>
                        <xsd:enumeration value="Invoice"/>
                      </xsd:restriction>
                    </xsd:simpleType>
                  </xsd:union>
                </xsd:simpleType>
              </xsd:element>
            </xsd:sequence>
          </xsd:extension>
        </xsd:complexContent>
      </xsd:complexType>
    </xsd:element>
    <xsd:element name="OldRecordTitle" ma:index="19" nillable="true" ma:displayName="OldRecordTitle" ma:format="Dropdown" ma:internalName="OldRecordTitle">
      <xsd:simpleType>
        <xsd:restriction base="dms:Text">
          <xsd:maxLength value="255"/>
        </xsd:restriction>
      </xsd:simpleType>
    </xsd:element>
    <xsd:element name="FilePath" ma:index="20" nillable="true" ma:displayName="File Path" ma:format="Dropdown" ma:internalName="FilePath">
      <xsd:simpleType>
        <xsd:restriction base="dms:Text">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219cb8a3-2c43-49ff-bdd4-56a41dc47caf"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LengthInSeconds" ma:index="28" nillable="true" ma:displayName="MediaLengthInSeconds" ma:hidden="true" ma:internalName="MediaLengthInSeconds" ma:readOnly="true">
      <xsd:simpleType>
        <xsd:restriction base="dms:Unknow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e95ebca-c014-47fe-93fa-beabd4dd0eec"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a56ac88d-de62-45f6-8dfd-1f59d7623a22}" ma:internalName="TaxCatchAll" ma:showField="CatchAllData" ma:web="5e95ebca-c014-47fe-93fa-beabd4dd0e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e95ebca-c014-47fe-93fa-beabd4dd0eec" xsi:nil="true"/>
    <lcf76f155ced4ddcb4097134ff3c332f xmlns="ca42caa2-fd65-49ba-aafa-16a2870c7f5f">
      <Terms xmlns="http://schemas.microsoft.com/office/infopath/2007/PartnerControls"/>
    </lcf76f155ced4ddcb4097134ff3c332f>
    <Project xmlns="ca42caa2-fd65-49ba-aafa-16a2870c7f5f" xsi:nil="true"/>
    <FilePath xmlns="ca42caa2-fd65-49ba-aafa-16a2870c7f5f" xsi:nil="true"/>
    <RetentionInstructions xmlns="ca42caa2-fd65-49ba-aafa-16a2870c7f5f">Retain for 5 years.</RetentionInstructions>
    <RecordDescription xmlns="ca42caa2-fd65-49ba-aafa-16a2870c7f5f" xsi:nil="true"/>
    <ExpiresOn xmlns="ca42caa2-fd65-49ba-aafa-16a2870c7f5f">2031-09-02T05:00:00+00:00</ExpiresOn>
    <RecordTitle xmlns="ca42caa2-fd65-49ba-aafa-16a2870c7f5f">CUSTOM - 5 years</RecordTitle>
    <STARTags xmlns="ca42caa2-fd65-49ba-aafa-16a2870c7f5f" xsi:nil="true"/>
    <Categories xmlns="http://schemas.microsoft.com/sharepoint/v3" xsi:nil="true"/>
    <AssetNumbers xmlns="ca42caa2-fd65-49ba-aafa-16a2870c7f5f" xsi:nil="true"/>
    <OldRecordTitle xmlns="ca42caa2-fd65-49ba-aafa-16a2870c7f5f">CUSTOM - 5 years</OldRecordTitle>
  </documentManagement>
</p:properties>
</file>

<file path=customXml/itemProps1.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2.xml><?xml version="1.0" encoding="utf-8"?>
<ds:datastoreItem xmlns:ds="http://schemas.openxmlformats.org/officeDocument/2006/customXml" ds:itemID="{4F072621-AEB6-4EAC-AB7D-40694E11824C}">
  <ds:schemaRefs>
    <ds:schemaRef ds:uri="5e95ebca-c014-47fe-93fa-beabd4dd0eec"/>
    <ds:schemaRef ds:uri="ca42caa2-fd65-49ba-aafa-16a2870c7f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678B604-9059-4F1C-B8E2-C96A71A964D2}">
  <ds:schemaRefs>
    <ds:schemaRef ds:uri="5e95ebca-c014-47fe-93fa-beabd4dd0eec"/>
    <ds:schemaRef ds:uri="ca42caa2-fd65-49ba-aafa-16a2870c7f5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eb14b046-24c4-4519-8f26-b89c2159828c}" enabled="0" method="" siteId="{eb14b046-24c4-4519-8f26-b89c2159828c}" removed="1"/>
</clbl:labelList>
</file>

<file path=docProps/app.xml><?xml version="1.0" encoding="utf-8"?>
<Properties xmlns="http://schemas.openxmlformats.org/officeDocument/2006/extended-properties" xmlns:vt="http://schemas.openxmlformats.org/officeDocument/2006/docPropsVTypes">
  <Template>MMB PowerPoint Template</Template>
  <Application>Microsoft Office PowerPoint</Application>
  <PresentationFormat>Widescreen</PresentationFormat>
  <Slides>23</Slides>
  <Notes>20</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Minnesota</vt:lpstr>
      <vt:lpstr>Centralized Accommodation Fund</vt:lpstr>
      <vt:lpstr>Today’s Objectives</vt:lpstr>
      <vt:lpstr>What is Changing</vt:lpstr>
      <vt:lpstr>Eligibility </vt:lpstr>
      <vt:lpstr>Submission Workflow</vt:lpstr>
      <vt:lpstr>Before you Start: Application Checklist</vt:lpstr>
      <vt:lpstr>Documentation the Agency Must Maintain</vt:lpstr>
      <vt:lpstr>Invoice Detail: Equipment</vt:lpstr>
      <vt:lpstr>Invoice Detail: Services</vt:lpstr>
      <vt:lpstr>Foundant Application: Seven Questions</vt:lpstr>
      <vt:lpstr>Certification: ADA Coordinator Role</vt:lpstr>
      <vt:lpstr>Policy Compliance Attestation</vt:lpstr>
      <vt:lpstr>Do Not Submit Ineligible Expenses</vt:lpstr>
      <vt:lpstr>Upload Requirements</vt:lpstr>
      <vt:lpstr>Reimbursement Request Spreadsheet: Structure</vt:lpstr>
      <vt:lpstr>Applicant Information tab</vt:lpstr>
      <vt:lpstr>Invoice Information Tab</vt:lpstr>
      <vt:lpstr>Accommodation Type Selection</vt:lpstr>
      <vt:lpstr>Common Delays and How to Prevent Them</vt:lpstr>
      <vt:lpstr>After Submission</vt:lpstr>
      <vt:lpstr>Scenario Check: Is this Ready to Submit?</vt:lpstr>
      <vt:lpstr>Submission Readiness</vt:lpstr>
      <vt:lpstr>Thank You</vt:lpstr>
    </vt:vector>
  </TitlesOfParts>
  <Company>State of MN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Backman, Laura (She/Her/Hers) (MMB)</dc:creator>
  <cp:keywords/>
  <dc:description/>
  <cp:revision>1</cp:revision>
  <cp:lastPrinted>2017-03-14T16:27:36Z</cp:lastPrinted>
  <dcterms:created xsi:type="dcterms:W3CDTF">2026-05-20T14:52:11Z</dcterms:created>
  <dcterms:modified xsi:type="dcterms:W3CDTF">2026-09-14T19:30:41Z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2.11</vt:lpwstr>
  </property>
  <property fmtid="{D5CDD505-2E9C-101B-9397-08002B2CF9AE}" pid="3" name="ContentTypeId">
    <vt:lpwstr>0x010100FD71F31DE6017A4ABB94E2C56C3ACACE</vt:lpwstr>
  </property>
  <property fmtid="{D5CDD505-2E9C-101B-9397-08002B2CF9AE}" pid="4" name="MediaServiceImageTags">
    <vt:lpwstr/>
  </property>
  <property fmtid="{D5CDD505-2E9C-101B-9397-08002B2CF9AE}" pid="5" name="ComplianceAssetId">
    <vt:lpwstr/>
  </property>
  <property fmtid="{D5CDD505-2E9C-101B-9397-08002B2CF9AE}" pid="6" name="_ExtendedDescription">
    <vt:lpwstr/>
  </property>
  <property fmtid="{D5CDD505-2E9C-101B-9397-08002B2CF9AE}" pid="7" name="_activity">
    <vt:lpwstr>{"FileActivityType":"9","FileActivityTimeStamp":"2026-09-04T17:20:29.617Z","FileActivityUsersOnPage":[{"DisplayName":"Perron, Amy (ADM)","Id":"amy.perron@state.mn.us"},{"DisplayName":"Cole, Allison (She/Her/Hers) (ADM)","Id":"allison.cole@state.mn.us"},{"DisplayName":"Walls, E (They/Them/Theirs) (ADM)","Id":"e.walls@state.mn.us"},{"DisplayName":"Perron, Amy (ADM)","Id":"amy.perron@state.mn.us"}],"FileActivityNavigationId":null}</vt:lpwstr>
  </property>
  <property fmtid="{D5CDD505-2E9C-101B-9397-08002B2CF9AE}" pid="8" name="TriggerFlowInfo">
    <vt:lpwstr/>
  </property>
</Properties>
</file>